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3"/>
  </p:notesMasterIdLst>
  <p:sldIdLst>
    <p:sldId id="328" r:id="rId2"/>
    <p:sldId id="420" r:id="rId3"/>
    <p:sldId id="421" r:id="rId4"/>
    <p:sldId id="258" r:id="rId5"/>
    <p:sldId id="349" r:id="rId6"/>
    <p:sldId id="350" r:id="rId7"/>
    <p:sldId id="358" r:id="rId8"/>
    <p:sldId id="359" r:id="rId9"/>
    <p:sldId id="360" r:id="rId10"/>
    <p:sldId id="351" r:id="rId11"/>
    <p:sldId id="352" r:id="rId12"/>
    <p:sldId id="361" r:id="rId13"/>
    <p:sldId id="363" r:id="rId14"/>
    <p:sldId id="364" r:id="rId15"/>
    <p:sldId id="365" r:id="rId16"/>
    <p:sldId id="353" r:id="rId17"/>
    <p:sldId id="354" r:id="rId18"/>
    <p:sldId id="366" r:id="rId19"/>
    <p:sldId id="367" r:id="rId20"/>
    <p:sldId id="368" r:id="rId21"/>
    <p:sldId id="369" r:id="rId22"/>
    <p:sldId id="355" r:id="rId23"/>
    <p:sldId id="356" r:id="rId24"/>
    <p:sldId id="357" r:id="rId25"/>
    <p:sldId id="362" r:id="rId26"/>
    <p:sldId id="370" r:id="rId27"/>
    <p:sldId id="371" r:id="rId28"/>
    <p:sldId id="372" r:id="rId29"/>
    <p:sldId id="374" r:id="rId30"/>
    <p:sldId id="375" r:id="rId31"/>
    <p:sldId id="376" r:id="rId32"/>
    <p:sldId id="377" r:id="rId33"/>
    <p:sldId id="373" r:id="rId34"/>
    <p:sldId id="378" r:id="rId35"/>
    <p:sldId id="379" r:id="rId36"/>
    <p:sldId id="380" r:id="rId37"/>
    <p:sldId id="382" r:id="rId38"/>
    <p:sldId id="381" r:id="rId39"/>
    <p:sldId id="383" r:id="rId40"/>
    <p:sldId id="384" r:id="rId41"/>
    <p:sldId id="385" r:id="rId42"/>
    <p:sldId id="386" r:id="rId43"/>
    <p:sldId id="387" r:id="rId44"/>
    <p:sldId id="388" r:id="rId45"/>
    <p:sldId id="411" r:id="rId46"/>
    <p:sldId id="414" r:id="rId47"/>
    <p:sldId id="393" r:id="rId48"/>
    <p:sldId id="394" r:id="rId49"/>
    <p:sldId id="395" r:id="rId50"/>
    <p:sldId id="396" r:id="rId51"/>
    <p:sldId id="397" r:id="rId52"/>
    <p:sldId id="398" r:id="rId53"/>
    <p:sldId id="415" r:id="rId54"/>
    <p:sldId id="399" r:id="rId55"/>
    <p:sldId id="400" r:id="rId56"/>
    <p:sldId id="419" r:id="rId57"/>
    <p:sldId id="401" r:id="rId58"/>
    <p:sldId id="402" r:id="rId59"/>
    <p:sldId id="417" r:id="rId60"/>
    <p:sldId id="403" r:id="rId61"/>
    <p:sldId id="404" r:id="rId62"/>
    <p:sldId id="412" r:id="rId63"/>
    <p:sldId id="416" r:id="rId64"/>
    <p:sldId id="418" r:id="rId65"/>
    <p:sldId id="405" r:id="rId66"/>
    <p:sldId id="406" r:id="rId67"/>
    <p:sldId id="413" r:id="rId68"/>
    <p:sldId id="407" r:id="rId69"/>
    <p:sldId id="408" r:id="rId70"/>
    <p:sldId id="409" r:id="rId71"/>
    <p:sldId id="410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CB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4624" autoAdjust="0"/>
  </p:normalViewPr>
  <p:slideViewPr>
    <p:cSldViewPr>
      <p:cViewPr varScale="1">
        <p:scale>
          <a:sx n="86" d="100"/>
          <a:sy n="86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7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7B657-8A18-444F-961F-C78D87FCA1E9}" type="datetimeFigureOut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29C5F-4560-414C-ADEF-BE1B33750C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36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D63F1-6295-47AA-B932-60BDB3DC9930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77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CEC86-2EF1-40E5-B745-16A4A89315E9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36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84AF-8872-4175-98E9-7E1E4DAE64D4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43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D332A-E59F-4C53-B68C-A0A689094A38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35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192847C-9A34-4AFA-9AB2-71A11CED9EB3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Rakesh Bansal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8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5E066-E473-471F-A1B0-46A526E55C9B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903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137F-8DAF-46A4-A205-BF4640B18D8E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9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A221A7-2674-402E-AF7E-FD43B30157EF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Rakesh Bansal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73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76F3-8EC1-41A6-AFB4-C00F2D78F48D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67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124DD-2536-492D-A421-5ADC4CB3EA65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Rakesh Bansal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80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A02F-067F-4868-BD20-CE7766975F4A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9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88323CA-A389-4BAF-BAF5-6ADF973F0394}" type="datetime1">
              <a:rPr lang="en-US" smtClean="0"/>
              <a:pPr/>
              <a:t>4/8/2022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Rakesh Bansal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3A6995DB-C46E-4048-854A-55B94DF8E4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75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1447800" y="2819400"/>
            <a:ext cx="6324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/>
              <a:t>CHART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37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0800"/>
            <a:ext cx="68707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29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MRF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7" y="730485"/>
            <a:ext cx="7848600" cy="559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25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L&amp;T Finance holding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8" y="838200"/>
            <a:ext cx="8494132" cy="531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56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Federal bank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95400"/>
            <a:ext cx="8782081" cy="472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53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BANDHAN bank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82501"/>
            <a:ext cx="8804069" cy="538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25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reliance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6993"/>
            <a:ext cx="8901953" cy="506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82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68707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464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COALINDIA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829235"/>
            <a:ext cx="8025309" cy="541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4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HDFC LIFE INSURANCE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676303"/>
            <a:ext cx="7754470" cy="557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39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Tata motor </a:t>
            </a:r>
            <a:r>
              <a:rPr lang="en-US" b="1" dirty="0" err="1"/>
              <a:t>dvr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1" y="914400"/>
            <a:ext cx="8305800" cy="528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91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95600" y="1219200"/>
            <a:ext cx="4191000" cy="1219200"/>
          </a:xfrm>
        </p:spPr>
        <p:txBody>
          <a:bodyPr>
            <a:normAutofit fontScale="90000"/>
          </a:bodyPr>
          <a:lstStyle/>
          <a:p>
            <a:r>
              <a:rPr b="1"/>
              <a:t>Chart Patterns</a:t>
            </a:r>
            <a:br>
              <a:rPr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05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/>
              <a:t>Chart Patterns is the back bone of Technical Analysis.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There is no specific formula to study chart patterns.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The key to understanding these patterns is sheer hard work.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One can master it only by putting lots of efforts in locating these chart patterns and believe me this labour bear fruitful results and it’s very rewarding.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562600" y="6473952"/>
            <a:ext cx="3581400" cy="384048"/>
          </a:xfrm>
        </p:spPr>
        <p:txBody>
          <a:bodyPr/>
          <a:lstStyle/>
          <a:p>
            <a:r>
              <a:rPr lang="en-US" dirty="0"/>
              <a:t>                                                                  Rakesh Bansal</a:t>
            </a:r>
          </a:p>
        </p:txBody>
      </p:sp>
    </p:spTree>
    <p:extLst>
      <p:ext uri="{BB962C8B-B14F-4D97-AF65-F5344CB8AC3E}">
        <p14:creationId xmlns:p14="http://schemas.microsoft.com/office/powerpoint/2010/main" val="270866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Blue dart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380565"/>
            <a:ext cx="9012059" cy="463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48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Care rating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94" y="914400"/>
            <a:ext cx="8479120" cy="52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236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33400"/>
            <a:ext cx="6934200" cy="687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50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national aluminum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19" y="762000"/>
            <a:ext cx="8436698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50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L&amp;T Finance Holding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22547"/>
            <a:ext cx="8686800" cy="542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98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Ultratech</a:t>
            </a:r>
            <a:r>
              <a:rPr lang="en-US" b="1" dirty="0"/>
              <a:t> cement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90600"/>
            <a:ext cx="8763000" cy="502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92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balkrishna</a:t>
            </a:r>
            <a:r>
              <a:rPr lang="en-US" b="1" dirty="0"/>
              <a:t> industries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79643"/>
            <a:ext cx="8294281" cy="546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96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ptc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6" y="685800"/>
            <a:ext cx="864737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9399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6766"/>
            <a:ext cx="6553200" cy="649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55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Balkrishna</a:t>
            </a:r>
            <a:r>
              <a:rPr lang="en-US" b="1" dirty="0"/>
              <a:t> Industries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38199"/>
            <a:ext cx="8831857" cy="533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21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562600" y="6473952"/>
            <a:ext cx="3581400" cy="384048"/>
          </a:xfrm>
        </p:spPr>
        <p:txBody>
          <a:bodyPr/>
          <a:lstStyle/>
          <a:p>
            <a:r>
              <a:rPr lang="en-US" dirty="0"/>
              <a:t>                                                                   Rakesh Bansal</a:t>
            </a:r>
          </a:p>
        </p:txBody>
      </p:sp>
      <p:sp>
        <p:nvSpPr>
          <p:cNvPr id="3" name="Rectangle 2"/>
          <p:cNvSpPr/>
          <p:nvPr/>
        </p:nvSpPr>
        <p:spPr>
          <a:xfrm>
            <a:off x="2133600" y="1524000"/>
            <a:ext cx="5638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Prices always move in trend, Sooner or later</a:t>
            </a:r>
          </a:p>
          <a:p>
            <a:endParaRPr lang="en-US" dirty="0"/>
          </a:p>
          <a:p>
            <a:r>
              <a:rPr lang="en-US" dirty="0"/>
              <a:t>                             Either</a:t>
            </a:r>
          </a:p>
          <a:p>
            <a:endParaRPr lang="en-US" dirty="0"/>
          </a:p>
          <a:p>
            <a:r>
              <a:rPr lang="en-US" dirty="0"/>
              <a:t>A- There is change in direction of the trend .But this change in direction is not overnight, during this course of change certain patterns are formed which are known as </a:t>
            </a:r>
            <a:r>
              <a:rPr lang="en-US" b="1" dirty="0"/>
              <a:t>Reversal Patterns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                           Or</a:t>
            </a:r>
          </a:p>
          <a:p>
            <a:endParaRPr lang="en-US" dirty="0"/>
          </a:p>
          <a:p>
            <a:r>
              <a:rPr lang="en-US" dirty="0"/>
              <a:t>B-These trend takes rest i.e. consolidate at certain levels to further move ahead in the direction of the existing trend and these are known as </a:t>
            </a:r>
            <a:r>
              <a:rPr lang="en-US" b="1" dirty="0"/>
              <a:t>Continuation Patterns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0793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HFCL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0"/>
            <a:ext cx="9040666" cy="539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298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Psp</a:t>
            </a:r>
            <a:r>
              <a:rPr lang="en-US" b="1" dirty="0"/>
              <a:t> projects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9" y="914400"/>
            <a:ext cx="8937151" cy="531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13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MARICO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81" y="900953"/>
            <a:ext cx="8736545" cy="527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851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278"/>
            <a:ext cx="6781800" cy="671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057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Bharat Electronics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72641"/>
            <a:ext cx="8499609" cy="555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441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Can Fin Homes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85800"/>
            <a:ext cx="8648119" cy="533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989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hindustan</a:t>
            </a:r>
            <a:r>
              <a:rPr lang="en-US" b="1" dirty="0"/>
              <a:t> aeronautics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8882"/>
            <a:ext cx="8708934" cy="481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281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59628"/>
            <a:ext cx="6477000" cy="641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31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HDFC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0"/>
            <a:ext cx="8624697" cy="535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170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TCI EXPRESS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8585788" cy="50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47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6705600" cy="6643624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03141"/>
            <a:ext cx="6003377" cy="594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216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MOTHERSUMI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85800"/>
            <a:ext cx="8458200" cy="539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391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vrl</a:t>
            </a:r>
            <a:r>
              <a:rPr lang="en-US" b="1" dirty="0"/>
              <a:t> logistics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38200"/>
            <a:ext cx="8666607" cy="532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828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-77162"/>
            <a:ext cx="6400800" cy="634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74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PI INDUSTRIES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17" y="762000"/>
            <a:ext cx="8649274" cy="533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9043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ncc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0"/>
            <a:ext cx="8860188" cy="532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440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kec</a:t>
            </a:r>
            <a:r>
              <a:rPr lang="en-US" b="1" dirty="0"/>
              <a:t> international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38200"/>
            <a:ext cx="8788273" cy="524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3053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-251987"/>
            <a:ext cx="6563684" cy="650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431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PUNJAB NATIONAL BANK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2" y="914400"/>
            <a:ext cx="882459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42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16" y="60382"/>
            <a:ext cx="6248400" cy="619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9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19199"/>
            <a:ext cx="8077200" cy="4806531"/>
          </a:xfr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304799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Bharat </a:t>
            </a:r>
            <a:r>
              <a:rPr lang="en-US" b="1" dirty="0" err="1"/>
              <a:t>FORGe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6894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navin</a:t>
            </a:r>
            <a:r>
              <a:rPr lang="en-US" b="1" dirty="0"/>
              <a:t> fluorine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66806"/>
            <a:ext cx="8462480" cy="528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883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76" y="104234"/>
            <a:ext cx="620414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484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PARAG MILK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14400"/>
            <a:ext cx="879830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922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kansai</a:t>
            </a:r>
            <a:r>
              <a:rPr lang="en-US" b="1" dirty="0"/>
              <a:t> </a:t>
            </a:r>
            <a:r>
              <a:rPr lang="en-US" b="1" dirty="0" err="1"/>
              <a:t>nerolac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76810"/>
            <a:ext cx="8562833" cy="539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668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0"/>
            <a:ext cx="6327442" cy="62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005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ADANI ENTERPRISES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14400"/>
            <a:ext cx="8534400" cy="525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421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godrej</a:t>
            </a:r>
            <a:r>
              <a:rPr lang="en-US" b="1" dirty="0"/>
              <a:t> properties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1" y="761999"/>
            <a:ext cx="8661099" cy="540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09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72" y="0"/>
            <a:ext cx="6309346" cy="625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2760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UPL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685800"/>
            <a:ext cx="8118693" cy="556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040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AXISBANK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14400"/>
            <a:ext cx="8458200" cy="515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37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BOMBAY DEING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44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881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98" y="256634"/>
            <a:ext cx="6050318" cy="59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962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Natco</a:t>
            </a:r>
            <a:r>
              <a:rPr lang="en-US" b="1" dirty="0"/>
              <a:t> </a:t>
            </a:r>
            <a:r>
              <a:rPr lang="en-US" b="1" dirty="0" err="1"/>
              <a:t>pharma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62"/>
            <a:ext cx="7867268" cy="563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65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manappuram</a:t>
            </a:r>
            <a:r>
              <a:rPr lang="en-US" b="1" dirty="0"/>
              <a:t> finance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73318"/>
            <a:ext cx="7874425" cy="545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736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NCC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20" y="685799"/>
            <a:ext cx="8435080" cy="549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12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WELSPUN CORP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0" y="762000"/>
            <a:ext cx="8358347" cy="534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669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66" y="152400"/>
            <a:ext cx="6176334" cy="611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097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mahindra</a:t>
            </a:r>
            <a:r>
              <a:rPr lang="en-US" b="1" dirty="0"/>
              <a:t> &amp; </a:t>
            </a:r>
            <a:r>
              <a:rPr lang="en-US" b="1" dirty="0" err="1"/>
              <a:t>mahindra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09918"/>
            <a:ext cx="8672991" cy="531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702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larsen</a:t>
            </a:r>
            <a:r>
              <a:rPr lang="en-US" b="1" dirty="0"/>
              <a:t> &amp; </a:t>
            </a:r>
            <a:r>
              <a:rPr lang="en-US" b="1" dirty="0" err="1"/>
              <a:t>toubro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32329"/>
            <a:ext cx="8607046" cy="487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651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89072"/>
            <a:ext cx="6219443" cy="616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81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HERO MOTOCORP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685799"/>
            <a:ext cx="8296835" cy="548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77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Exide industries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72" y="838200"/>
            <a:ext cx="7627175" cy="541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368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-578578"/>
            <a:ext cx="68707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510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459954" y="0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TATA CONSUMER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84" y="817675"/>
            <a:ext cx="8091598" cy="543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64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Lic</a:t>
            </a:r>
            <a:r>
              <a:rPr lang="en-US" b="1" dirty="0"/>
              <a:t> housing fin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9200"/>
            <a:ext cx="8764729" cy="490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07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/>
        </p:nvSpPr>
        <p:spPr>
          <a:xfrm>
            <a:off x="6337997" y="6251034"/>
            <a:ext cx="2111238" cy="42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              Rakesh Bansal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95400" y="92593"/>
            <a:ext cx="6324600" cy="9144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NIFTY AUTO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0"/>
            <a:ext cx="8610600" cy="542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93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4200</TotalTime>
  <Words>458</Words>
  <Application>Microsoft Office PowerPoint</Application>
  <PresentationFormat>On-screen Show (4:3)</PresentationFormat>
  <Paragraphs>137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6" baseType="lpstr">
      <vt:lpstr>Calibri</vt:lpstr>
      <vt:lpstr>Rockwell</vt:lpstr>
      <vt:lpstr>Rockwell Condensed</vt:lpstr>
      <vt:lpstr>Wingdings</vt:lpstr>
      <vt:lpstr>Wood Type</vt:lpstr>
      <vt:lpstr>PowerPoint Presentation</vt:lpstr>
      <vt:lpstr>Chart Patterns </vt:lpstr>
      <vt:lpstr>PowerPoint Presentation</vt:lpstr>
      <vt:lpstr>PowerPoint Presentation</vt:lpstr>
      <vt:lpstr>Bharat FORGe</vt:lpstr>
      <vt:lpstr>BOMBAY DEING</vt:lpstr>
      <vt:lpstr>Exide industries</vt:lpstr>
      <vt:lpstr>Lic housing fin</vt:lpstr>
      <vt:lpstr>NIFTY AUTO</vt:lpstr>
      <vt:lpstr>PowerPoint Presentation</vt:lpstr>
      <vt:lpstr>MRF</vt:lpstr>
      <vt:lpstr>L&amp;T Finance holding</vt:lpstr>
      <vt:lpstr>Federal bank</vt:lpstr>
      <vt:lpstr>BANDHAN bank</vt:lpstr>
      <vt:lpstr>reliance</vt:lpstr>
      <vt:lpstr>PowerPoint Presentation</vt:lpstr>
      <vt:lpstr>COALINDIA</vt:lpstr>
      <vt:lpstr>HDFC LIFE INSURANCE</vt:lpstr>
      <vt:lpstr>Tata motor dvr</vt:lpstr>
      <vt:lpstr>Blue dart</vt:lpstr>
      <vt:lpstr>Care rating</vt:lpstr>
      <vt:lpstr>PowerPoint Presentation</vt:lpstr>
      <vt:lpstr>national aluminum </vt:lpstr>
      <vt:lpstr>L&amp;T Finance Holding</vt:lpstr>
      <vt:lpstr>Ultratech cement</vt:lpstr>
      <vt:lpstr>balkrishna industries</vt:lpstr>
      <vt:lpstr>ptc</vt:lpstr>
      <vt:lpstr>PowerPoint Presentation</vt:lpstr>
      <vt:lpstr>Balkrishna Industries</vt:lpstr>
      <vt:lpstr>HFCL</vt:lpstr>
      <vt:lpstr>Psp projects</vt:lpstr>
      <vt:lpstr>MARICO</vt:lpstr>
      <vt:lpstr>PowerPoint Presentation</vt:lpstr>
      <vt:lpstr>Bharat Electronics</vt:lpstr>
      <vt:lpstr>Can Fin Homes </vt:lpstr>
      <vt:lpstr>hindustan aeronautics</vt:lpstr>
      <vt:lpstr>PowerPoint Presentation</vt:lpstr>
      <vt:lpstr>HDFC</vt:lpstr>
      <vt:lpstr>TCI EXPRESS</vt:lpstr>
      <vt:lpstr>PowerPoint Presentation</vt:lpstr>
      <vt:lpstr>MOTHERSUMI</vt:lpstr>
      <vt:lpstr>vrl logistics</vt:lpstr>
      <vt:lpstr>PowerPoint Presentation</vt:lpstr>
      <vt:lpstr>PI INDUSTRIES</vt:lpstr>
      <vt:lpstr>ncc</vt:lpstr>
      <vt:lpstr>kec international</vt:lpstr>
      <vt:lpstr>PowerPoint Presentation</vt:lpstr>
      <vt:lpstr>PUNJAB NATIONAL BANK</vt:lpstr>
      <vt:lpstr>PowerPoint Presentation</vt:lpstr>
      <vt:lpstr>navin fluorine</vt:lpstr>
      <vt:lpstr>PowerPoint Presentation</vt:lpstr>
      <vt:lpstr>PARAG MILK</vt:lpstr>
      <vt:lpstr>kansai nerolac</vt:lpstr>
      <vt:lpstr>PowerPoint Presentation</vt:lpstr>
      <vt:lpstr>ADANI ENTERPRISES</vt:lpstr>
      <vt:lpstr>godrej properties</vt:lpstr>
      <vt:lpstr>PowerPoint Presentation</vt:lpstr>
      <vt:lpstr>UPL</vt:lpstr>
      <vt:lpstr>AXISBANK</vt:lpstr>
      <vt:lpstr>PowerPoint Presentation</vt:lpstr>
      <vt:lpstr>Natco pharma</vt:lpstr>
      <vt:lpstr>manappuram finance</vt:lpstr>
      <vt:lpstr>NCC</vt:lpstr>
      <vt:lpstr>WELSPUN CORP</vt:lpstr>
      <vt:lpstr>PowerPoint Presentation</vt:lpstr>
      <vt:lpstr>mahindra &amp; mahindra</vt:lpstr>
      <vt:lpstr>larsen &amp; toubro</vt:lpstr>
      <vt:lpstr>PowerPoint Presentation</vt:lpstr>
      <vt:lpstr>HERO MOTOCORP</vt:lpstr>
      <vt:lpstr>PowerPoint Presentation</vt:lpstr>
      <vt:lpstr>TATA CONSUMER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With       Rakesh Bansal</dc:title>
  <dc:creator>rakesh</dc:creator>
  <cp:lastModifiedBy>RAKESH BANSAL</cp:lastModifiedBy>
  <cp:revision>369</cp:revision>
  <dcterms:created xsi:type="dcterms:W3CDTF">2012-01-06T06:18:16Z</dcterms:created>
  <dcterms:modified xsi:type="dcterms:W3CDTF">2022-04-08T04:56:15Z</dcterms:modified>
</cp:coreProperties>
</file>