
<file path=[Content_Types].xml><?xml version="1.0" encoding="utf-8"?>
<Types xmlns="http://schemas.openxmlformats.org/package/2006/content-types">
  <Default Extension="emf" ContentType="image/x-emf"/>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8.xml" ContentType="application/vnd.openxmlformats-officedocument.theme+xml"/>
  <Override PartName="/ppt/slideLayouts/slideLayout43.xml" ContentType="application/vnd.openxmlformats-officedocument.presentationml.slideLayout+xml"/>
  <Override PartName="/ppt/theme/theme9.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0.xml" ContentType="application/vnd.openxmlformats-officedocument.theme+xml"/>
  <Override PartName="/ppt/slideLayouts/slideLayout49.xml" ContentType="application/vnd.openxmlformats-officedocument.presentationml.slideLayout+xml"/>
  <Override PartName="/ppt/theme/theme11.xml" ContentType="application/vnd.openxmlformats-officedocument.theme+xml"/>
  <Override PartName="/ppt/slideLayouts/slideLayout50.xml" ContentType="application/vnd.openxmlformats-officedocument.presentationml.slideLayout+xml"/>
  <Override PartName="/ppt/theme/theme12.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13.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2" r:id="rId5"/>
    <p:sldMasterId id="2147483751" r:id="rId6"/>
    <p:sldMasterId id="2147483773" r:id="rId7"/>
    <p:sldMasterId id="2147483691" r:id="rId8"/>
    <p:sldMasterId id="2147483732" r:id="rId9"/>
    <p:sldMasterId id="2147483702" r:id="rId10"/>
    <p:sldMasterId id="2147483736" r:id="rId11"/>
    <p:sldMasterId id="2147483717" r:id="rId12"/>
    <p:sldMasterId id="2147483722" r:id="rId13"/>
    <p:sldMasterId id="2147483724" r:id="rId14"/>
    <p:sldMasterId id="2147483730" r:id="rId15"/>
    <p:sldMasterId id="2147483741" r:id="rId16"/>
    <p:sldMasterId id="2147483784" r:id="rId17"/>
    <p:sldMasterId id="2147483791" r:id="rId18"/>
  </p:sldMasterIdLst>
  <p:notesMasterIdLst>
    <p:notesMasterId r:id="rId52"/>
  </p:notesMasterIdLst>
  <p:handoutMasterIdLst>
    <p:handoutMasterId r:id="rId53"/>
  </p:handoutMasterIdLst>
  <p:sldIdLst>
    <p:sldId id="1068" r:id="rId19"/>
    <p:sldId id="2260" r:id="rId20"/>
    <p:sldId id="2261" r:id="rId21"/>
    <p:sldId id="421" r:id="rId22"/>
    <p:sldId id="1052" r:id="rId23"/>
    <p:sldId id="369" r:id="rId24"/>
    <p:sldId id="1061" r:id="rId25"/>
    <p:sldId id="1037" r:id="rId26"/>
    <p:sldId id="1057" r:id="rId27"/>
    <p:sldId id="1029" r:id="rId28"/>
    <p:sldId id="1030" r:id="rId29"/>
    <p:sldId id="1032" r:id="rId30"/>
    <p:sldId id="1033" r:id="rId31"/>
    <p:sldId id="1054" r:id="rId32"/>
    <p:sldId id="1039" r:id="rId33"/>
    <p:sldId id="1036" r:id="rId34"/>
    <p:sldId id="1066" r:id="rId35"/>
    <p:sldId id="2262" r:id="rId36"/>
    <p:sldId id="1069" r:id="rId37"/>
    <p:sldId id="1041" r:id="rId38"/>
    <p:sldId id="1042" r:id="rId39"/>
    <p:sldId id="1058" r:id="rId40"/>
    <p:sldId id="1064" r:id="rId41"/>
    <p:sldId id="1065" r:id="rId42"/>
    <p:sldId id="1067" r:id="rId43"/>
    <p:sldId id="1062" r:id="rId44"/>
    <p:sldId id="426" r:id="rId45"/>
    <p:sldId id="665" r:id="rId46"/>
    <p:sldId id="659" r:id="rId47"/>
    <p:sldId id="689" r:id="rId48"/>
    <p:sldId id="687" r:id="rId49"/>
    <p:sldId id="669" r:id="rId50"/>
    <p:sldId id="684" r:id="rId51"/>
  </p:sldIdLst>
  <p:sldSz cx="12192000" cy="6858000"/>
  <p:notesSz cx="9926638" cy="6797675"/>
  <p:defaultTextStyle>
    <a:defPPr>
      <a:defRPr lang="en-US"/>
    </a:defPPr>
    <a:lvl1pPr marL="0" algn="l" defTabSz="914112" rtl="0" eaLnBrk="1" latinLnBrk="0" hangingPunct="1">
      <a:defRPr sz="1800" kern="1200">
        <a:solidFill>
          <a:schemeClr val="tx1"/>
        </a:solidFill>
        <a:latin typeface="+mn-lt"/>
        <a:ea typeface="+mn-ea"/>
        <a:cs typeface="+mn-cs"/>
      </a:defRPr>
    </a:lvl1pPr>
    <a:lvl2pPr marL="457055" algn="l" defTabSz="914112" rtl="0" eaLnBrk="1" latinLnBrk="0" hangingPunct="1">
      <a:defRPr sz="1800" kern="1200">
        <a:solidFill>
          <a:schemeClr val="tx1"/>
        </a:solidFill>
        <a:latin typeface="+mn-lt"/>
        <a:ea typeface="+mn-ea"/>
        <a:cs typeface="+mn-cs"/>
      </a:defRPr>
    </a:lvl2pPr>
    <a:lvl3pPr marL="914112" algn="l" defTabSz="914112" rtl="0" eaLnBrk="1" latinLnBrk="0" hangingPunct="1">
      <a:defRPr sz="1800" kern="1200">
        <a:solidFill>
          <a:schemeClr val="tx1"/>
        </a:solidFill>
        <a:latin typeface="+mn-lt"/>
        <a:ea typeface="+mn-ea"/>
        <a:cs typeface="+mn-cs"/>
      </a:defRPr>
    </a:lvl3pPr>
    <a:lvl4pPr marL="1371168" algn="l" defTabSz="914112" rtl="0" eaLnBrk="1" latinLnBrk="0" hangingPunct="1">
      <a:defRPr sz="1800" kern="1200">
        <a:solidFill>
          <a:schemeClr val="tx1"/>
        </a:solidFill>
        <a:latin typeface="+mn-lt"/>
        <a:ea typeface="+mn-ea"/>
        <a:cs typeface="+mn-cs"/>
      </a:defRPr>
    </a:lvl4pPr>
    <a:lvl5pPr marL="1828223" algn="l" defTabSz="914112" rtl="0" eaLnBrk="1" latinLnBrk="0" hangingPunct="1">
      <a:defRPr sz="1800" kern="1200">
        <a:solidFill>
          <a:schemeClr val="tx1"/>
        </a:solidFill>
        <a:latin typeface="+mn-lt"/>
        <a:ea typeface="+mn-ea"/>
        <a:cs typeface="+mn-cs"/>
      </a:defRPr>
    </a:lvl5pPr>
    <a:lvl6pPr marL="2285279" algn="l" defTabSz="914112" rtl="0" eaLnBrk="1" latinLnBrk="0" hangingPunct="1">
      <a:defRPr sz="1800" kern="1200">
        <a:solidFill>
          <a:schemeClr val="tx1"/>
        </a:solidFill>
        <a:latin typeface="+mn-lt"/>
        <a:ea typeface="+mn-ea"/>
        <a:cs typeface="+mn-cs"/>
      </a:defRPr>
    </a:lvl6pPr>
    <a:lvl7pPr marL="2742335" algn="l" defTabSz="914112" rtl="0" eaLnBrk="1" latinLnBrk="0" hangingPunct="1">
      <a:defRPr sz="1800" kern="1200">
        <a:solidFill>
          <a:schemeClr val="tx1"/>
        </a:solidFill>
        <a:latin typeface="+mn-lt"/>
        <a:ea typeface="+mn-ea"/>
        <a:cs typeface="+mn-cs"/>
      </a:defRPr>
    </a:lvl7pPr>
    <a:lvl8pPr marL="3199391" algn="l" defTabSz="914112" rtl="0" eaLnBrk="1" latinLnBrk="0" hangingPunct="1">
      <a:defRPr sz="1800" kern="1200">
        <a:solidFill>
          <a:schemeClr val="tx1"/>
        </a:solidFill>
        <a:latin typeface="+mn-lt"/>
        <a:ea typeface="+mn-ea"/>
        <a:cs typeface="+mn-cs"/>
      </a:defRPr>
    </a:lvl8pPr>
    <a:lvl9pPr marL="3656447" algn="l" defTabSz="91411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7" userDrawn="1">
          <p15:clr>
            <a:srgbClr val="A4A3A4"/>
          </p15:clr>
        </p15:guide>
        <p15:guide id="2" orient="horz" pos="485" userDrawn="1">
          <p15:clr>
            <a:srgbClr val="A4A3A4"/>
          </p15:clr>
        </p15:guide>
        <p15:guide id="3" orient="horz" pos="1156" userDrawn="1">
          <p15:clr>
            <a:srgbClr val="A4A3A4"/>
          </p15:clr>
        </p15:guide>
        <p15:guide id="4" orient="horz" pos="3681" userDrawn="1">
          <p15:clr>
            <a:srgbClr val="A4A3A4"/>
          </p15:clr>
        </p15:guide>
        <p15:guide id="5" pos="3760" userDrawn="1">
          <p15:clr>
            <a:srgbClr val="A4A3A4"/>
          </p15:clr>
        </p15:guide>
        <p15:guide id="6" pos="279" userDrawn="1">
          <p15:clr>
            <a:srgbClr val="A4A3A4"/>
          </p15:clr>
        </p15:guide>
        <p15:guide id="7" pos="7423" userDrawn="1">
          <p15:clr>
            <a:srgbClr val="A4A3A4"/>
          </p15:clr>
        </p15:guide>
        <p15:guide id="8" pos="3935" userDrawn="1">
          <p15:clr>
            <a:srgbClr val="A4A3A4"/>
          </p15:clr>
        </p15:guide>
        <p15:guide id="9" pos="2729" userDrawn="1">
          <p15:clr>
            <a:srgbClr val="A4A3A4"/>
          </p15:clr>
        </p15:guide>
        <p15:guide id="10" pos="2512" userDrawn="1">
          <p15:clr>
            <a:srgbClr val="A4A3A4"/>
          </p15:clr>
        </p15:guide>
        <p15:guide id="11" pos="4967" userDrawn="1">
          <p15:clr>
            <a:srgbClr val="A4A3A4"/>
          </p15:clr>
        </p15:guide>
        <p15:guide id="12" pos="5185"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2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mantha Charvy" initials="SC" lastIdx="1" clrIdx="0"/>
  <p:cmAuthor id="1" name="Bhavna Balaram" initials="BB" lastIdx="6" clrIdx="1">
    <p:extLst>
      <p:ext uri="{19B8F6BF-5375-455C-9EA6-DF929625EA0E}">
        <p15:presenceInfo xmlns:p15="http://schemas.microsoft.com/office/powerpoint/2012/main" userId="S::BhavnaBalaram@bdo.in::4a0f408a-189d-45e9-b044-a6fe2b662783" providerId="AD"/>
      </p:ext>
    </p:extLst>
  </p:cmAuthor>
  <p:cmAuthor id="2" name="Venezia Dcruz" initials="VD" lastIdx="10" clrIdx="2">
    <p:extLst>
      <p:ext uri="{19B8F6BF-5375-455C-9EA6-DF929625EA0E}">
        <p15:presenceInfo xmlns:p15="http://schemas.microsoft.com/office/powerpoint/2012/main" userId="S::VeneziaDcruz@bdo.in::f409ee20-fcfd-4fbe-9c42-b8fca2ff165b" providerId="AD"/>
      </p:ext>
    </p:extLst>
  </p:cmAuthor>
  <p:cmAuthor id="3" name="Praveer Trivedi" initials="PT" lastIdx="3" clrIdx="3">
    <p:extLst>
      <p:ext uri="{19B8F6BF-5375-455C-9EA6-DF929625EA0E}">
        <p15:presenceInfo xmlns:p15="http://schemas.microsoft.com/office/powerpoint/2012/main" userId="S::PraveerTrivedi@bdo.in::e7b27765-7591-4f90-ab93-c3a3a9cc1784" providerId="AD"/>
      </p:ext>
    </p:extLst>
  </p:cmAuthor>
  <p:cmAuthor id="4" name="Sanket Jalgaonkar" initials="SJ" lastIdx="16" clrIdx="4">
    <p:extLst>
      <p:ext uri="{19B8F6BF-5375-455C-9EA6-DF929625EA0E}">
        <p15:presenceInfo xmlns:p15="http://schemas.microsoft.com/office/powerpoint/2012/main" userId="S::SanketJalgaonkar@bdo.in::7905cf7c-cf3c-4389-8f2b-7c92f73b476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002E"/>
    <a:srgbClr val="FFFFFF"/>
    <a:srgbClr val="DDCBCD"/>
    <a:srgbClr val="ED1A3B"/>
    <a:srgbClr val="F8CCCE"/>
    <a:srgbClr val="EFE7E8"/>
    <a:srgbClr val="98FF2E"/>
    <a:srgbClr val="EFE7E7"/>
    <a:srgbClr val="A42442"/>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59393C-1FB4-4942-9A31-F8FDBA563063}" v="114" dt="2022-03-24T05:20:46.9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249" autoAdjust="0"/>
  </p:normalViewPr>
  <p:slideViewPr>
    <p:cSldViewPr snapToGrid="0" snapToObjects="1" showGuides="1">
      <p:cViewPr varScale="1">
        <p:scale>
          <a:sx n="62" d="100"/>
          <a:sy n="62" d="100"/>
        </p:scale>
        <p:origin x="954" y="66"/>
      </p:cViewPr>
      <p:guideLst>
        <p:guide orient="horz" pos="4167"/>
        <p:guide orient="horz" pos="485"/>
        <p:guide orient="horz" pos="1156"/>
        <p:guide orient="horz" pos="3681"/>
        <p:guide pos="3760"/>
        <p:guide pos="279"/>
        <p:guide pos="7423"/>
        <p:guide pos="3935"/>
        <p:guide pos="2729"/>
        <p:guide pos="2512"/>
        <p:guide pos="4967"/>
        <p:guide pos="5185"/>
      </p:guideLst>
    </p:cSldViewPr>
  </p:slideViewPr>
  <p:outlineViewPr>
    <p:cViewPr>
      <p:scale>
        <a:sx n="33" d="100"/>
        <a:sy n="33" d="100"/>
      </p:scale>
      <p:origin x="0" y="-4974"/>
    </p:cViewPr>
  </p:outlineViewPr>
  <p:notesTextViewPr>
    <p:cViewPr>
      <p:scale>
        <a:sx n="75" d="100"/>
        <a:sy n="75" d="100"/>
      </p:scale>
      <p:origin x="0" y="0"/>
    </p:cViewPr>
  </p:notesTextViewPr>
  <p:sorterViewPr>
    <p:cViewPr>
      <p:scale>
        <a:sx n="120" d="100"/>
        <a:sy n="120" d="100"/>
      </p:scale>
      <p:origin x="0" y="0"/>
    </p:cViewPr>
  </p:sorterViewPr>
  <p:notesViewPr>
    <p:cSldViewPr snapToGrid="0" snapToObjects="1" showGuides="1">
      <p:cViewPr varScale="1">
        <p:scale>
          <a:sx n="51" d="100"/>
          <a:sy n="51" d="100"/>
        </p:scale>
        <p:origin x="2124" y="72"/>
      </p:cViewPr>
      <p:guideLst>
        <p:guide orient="horz" pos="2141"/>
        <p:guide pos="3127"/>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9.xml"/><Relationship Id="rId18" Type="http://schemas.openxmlformats.org/officeDocument/2006/relationships/slideMaster" Target="slideMasters/slideMaster14.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slide" Target="slides/slide29.xml"/><Relationship Id="rId50" Type="http://schemas.openxmlformats.org/officeDocument/2006/relationships/slide" Target="slides/slide32.xml"/><Relationship Id="rId55" Type="http://schemas.openxmlformats.org/officeDocument/2006/relationships/presProps" Target="presProp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Master" Target="slideMasters/slideMaster12.xml"/><Relationship Id="rId29" Type="http://schemas.openxmlformats.org/officeDocument/2006/relationships/slide" Target="slides/slide11.xml"/><Relationship Id="rId11" Type="http://schemas.openxmlformats.org/officeDocument/2006/relationships/slideMaster" Target="slideMasters/slideMaster7.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1.xml"/><Relationship Id="rId19" Type="http://schemas.openxmlformats.org/officeDocument/2006/relationships/slide" Target="slides/slide1.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Master" Target="slideMasters/slideMaster10.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viewProps" Target="viewProps.xml"/><Relationship Id="rId8" Type="http://schemas.openxmlformats.org/officeDocument/2006/relationships/slideMaster" Target="slideMasters/slideMaster4.xml"/><Relationship Id="rId51" Type="http://schemas.openxmlformats.org/officeDocument/2006/relationships/slide" Target="slides/slide33.xml"/><Relationship Id="rId3" Type="http://schemas.openxmlformats.org/officeDocument/2006/relationships/customXml" Target="../customXml/item3.xml"/><Relationship Id="rId12" Type="http://schemas.openxmlformats.org/officeDocument/2006/relationships/slideMaster" Target="slideMasters/slideMaster8.xml"/><Relationship Id="rId17" Type="http://schemas.openxmlformats.org/officeDocument/2006/relationships/slideMaster" Target="slideMasters/slideMaster13.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microsoft.com/office/2015/10/relationships/revisionInfo" Target="revisionInfo.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Master" Target="slideMasters/slideMaster11.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theme" Target="theme/theme1.xml"/><Relationship Id="rId10" Type="http://schemas.openxmlformats.org/officeDocument/2006/relationships/slideMaster" Target="slideMasters/slideMaster6.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DAF168-2F73-4DBB-860F-778BEE1DE4E4}"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IN"/>
        </a:p>
      </dgm:t>
    </dgm:pt>
    <dgm:pt modelId="{E17F0AD2-774C-4D51-B4C0-33E8A9225BE5}">
      <dgm:prSet phldrT="[Text]" custT="1"/>
      <dgm:spPr/>
      <dgm:t>
        <a:bodyPr/>
        <a:lstStyle/>
        <a:p>
          <a:r>
            <a:rPr lang="en-IN" sz="2600" dirty="0"/>
            <a:t>Existence</a:t>
          </a:r>
        </a:p>
      </dgm:t>
    </dgm:pt>
    <dgm:pt modelId="{4D52590C-3D30-4B69-AA89-33D5A0C5DB17}" type="parTrans" cxnId="{38936BF4-E9DE-41F4-B3E5-277BA63B48F4}">
      <dgm:prSet/>
      <dgm:spPr/>
      <dgm:t>
        <a:bodyPr/>
        <a:lstStyle/>
        <a:p>
          <a:endParaRPr lang="en-IN"/>
        </a:p>
      </dgm:t>
    </dgm:pt>
    <dgm:pt modelId="{38E1FA2B-56DA-4E97-B67E-BF623AA270B7}" type="sibTrans" cxnId="{38936BF4-E9DE-41F4-B3E5-277BA63B48F4}">
      <dgm:prSet/>
      <dgm:spPr/>
      <dgm:t>
        <a:bodyPr/>
        <a:lstStyle/>
        <a:p>
          <a:endParaRPr lang="en-IN"/>
        </a:p>
      </dgm:t>
    </dgm:pt>
    <dgm:pt modelId="{9E30D4DF-F7E9-49E3-AA5B-D143A2527B8B}">
      <dgm:prSet phldrT="[Text]" custT="1"/>
      <dgm:spPr/>
      <dgm:t>
        <a:bodyPr spcFirstLastPara="0" vert="horz" wrap="square" lIns="96012" tIns="96012" rIns="128016" bIns="144018" numCol="1" spcCol="1270" anchor="t" anchorCtr="0"/>
        <a:lstStyle/>
        <a:p>
          <a:pPr marL="171450" lvl="1" indent="-171450" algn="l" defTabSz="800100">
            <a:lnSpc>
              <a:spcPct val="90000"/>
            </a:lnSpc>
            <a:spcBef>
              <a:spcPct val="0"/>
            </a:spcBef>
            <a:spcAft>
              <a:spcPct val="15000"/>
            </a:spcAft>
            <a:buChar char="•"/>
          </a:pPr>
          <a:r>
            <a:rPr lang="en-IN" sz="2000" kern="1200" dirty="0">
              <a:latin typeface="Trebuchet MS"/>
              <a:ea typeface="+mn-ea"/>
              <a:cs typeface="+mn-cs"/>
            </a:rPr>
            <a:t>The inventory actually exist as at the period end / year end date</a:t>
          </a:r>
        </a:p>
      </dgm:t>
    </dgm:pt>
    <dgm:pt modelId="{916E38B3-FF66-45D5-A954-84F550B75F33}" type="parTrans" cxnId="{CDE9E29C-0A47-43E7-9B2E-3FDCFB512736}">
      <dgm:prSet/>
      <dgm:spPr/>
      <dgm:t>
        <a:bodyPr/>
        <a:lstStyle/>
        <a:p>
          <a:endParaRPr lang="en-IN"/>
        </a:p>
      </dgm:t>
    </dgm:pt>
    <dgm:pt modelId="{9EFFE68C-469F-4140-B19A-A6D41B3908E1}" type="sibTrans" cxnId="{CDE9E29C-0A47-43E7-9B2E-3FDCFB512736}">
      <dgm:prSet/>
      <dgm:spPr/>
      <dgm:t>
        <a:bodyPr/>
        <a:lstStyle/>
        <a:p>
          <a:endParaRPr lang="en-IN"/>
        </a:p>
      </dgm:t>
    </dgm:pt>
    <dgm:pt modelId="{DFD32409-5933-48F3-8B9D-12680679470E}">
      <dgm:prSet phldrT="[Text]" custT="1"/>
      <dgm:spPr/>
      <dgm:t>
        <a:bodyPr/>
        <a:lstStyle/>
        <a:p>
          <a:r>
            <a:rPr lang="en-IN" sz="2600" dirty="0"/>
            <a:t>Completeness</a:t>
          </a:r>
        </a:p>
      </dgm:t>
    </dgm:pt>
    <dgm:pt modelId="{BA03B70D-8540-4EE9-A00A-A15980E200A8}" type="parTrans" cxnId="{CBB1E704-0964-4D67-9C61-555883D98F05}">
      <dgm:prSet/>
      <dgm:spPr/>
      <dgm:t>
        <a:bodyPr/>
        <a:lstStyle/>
        <a:p>
          <a:endParaRPr lang="en-IN"/>
        </a:p>
      </dgm:t>
    </dgm:pt>
    <dgm:pt modelId="{C268DA6F-4051-49F5-96C0-936F4D917EEF}" type="sibTrans" cxnId="{CBB1E704-0964-4D67-9C61-555883D98F05}">
      <dgm:prSet/>
      <dgm:spPr/>
      <dgm:t>
        <a:bodyPr/>
        <a:lstStyle/>
        <a:p>
          <a:endParaRPr lang="en-IN"/>
        </a:p>
      </dgm:t>
    </dgm:pt>
    <dgm:pt modelId="{F131723B-9EA1-4B03-B577-CF692DC60845}">
      <dgm:prSet phldrT="[Text]" custT="1"/>
      <dgm:spPr/>
      <dgm:t>
        <a:bodyPr/>
        <a:lstStyle/>
        <a:p>
          <a:r>
            <a:rPr lang="en-US" sz="2000" dirty="0"/>
            <a:t>The inventory has been completely recorded and considered for physical count in all aspects.</a:t>
          </a:r>
          <a:endParaRPr lang="en-IN" sz="2000" dirty="0"/>
        </a:p>
      </dgm:t>
    </dgm:pt>
    <dgm:pt modelId="{D9523E94-88CF-4E16-B950-9159B1401620}" type="parTrans" cxnId="{FCA4656A-C27C-47DF-A7EC-AB23A2CFABB2}">
      <dgm:prSet/>
      <dgm:spPr/>
      <dgm:t>
        <a:bodyPr/>
        <a:lstStyle/>
        <a:p>
          <a:endParaRPr lang="en-IN"/>
        </a:p>
      </dgm:t>
    </dgm:pt>
    <dgm:pt modelId="{E237A23D-8063-422F-B6F6-4E0C82176411}" type="sibTrans" cxnId="{FCA4656A-C27C-47DF-A7EC-AB23A2CFABB2}">
      <dgm:prSet/>
      <dgm:spPr/>
      <dgm:t>
        <a:bodyPr/>
        <a:lstStyle/>
        <a:p>
          <a:endParaRPr lang="en-IN"/>
        </a:p>
      </dgm:t>
    </dgm:pt>
    <dgm:pt modelId="{60D79F49-5168-4C11-A22A-3288DF4B9D1C}">
      <dgm:prSet phldrT="[Text]" custT="1"/>
      <dgm:spPr/>
      <dgm:t>
        <a:bodyPr/>
        <a:lstStyle/>
        <a:p>
          <a:r>
            <a:rPr lang="en-IN" sz="2600" dirty="0"/>
            <a:t>Accuracy</a:t>
          </a:r>
        </a:p>
      </dgm:t>
    </dgm:pt>
    <dgm:pt modelId="{7F1334F0-ADCC-4A1B-BE76-0B69479554C9}" type="parTrans" cxnId="{01A935B5-BF48-4361-A735-104F86A973F4}">
      <dgm:prSet/>
      <dgm:spPr/>
      <dgm:t>
        <a:bodyPr/>
        <a:lstStyle/>
        <a:p>
          <a:endParaRPr lang="en-IN"/>
        </a:p>
      </dgm:t>
    </dgm:pt>
    <dgm:pt modelId="{7D8AFB3E-F77D-4F99-BD17-7C6771B8B76A}" type="sibTrans" cxnId="{01A935B5-BF48-4361-A735-104F86A973F4}">
      <dgm:prSet/>
      <dgm:spPr/>
      <dgm:t>
        <a:bodyPr/>
        <a:lstStyle/>
        <a:p>
          <a:endParaRPr lang="en-IN"/>
        </a:p>
      </dgm:t>
    </dgm:pt>
    <dgm:pt modelId="{B88C2F17-C6E3-498D-AEE6-499BC1DCF5F0}">
      <dgm:prSet phldrT="[Text]" custT="1"/>
      <dgm:spPr/>
      <dgm:t>
        <a:bodyPr/>
        <a:lstStyle/>
        <a:p>
          <a:r>
            <a:rPr lang="en-US" sz="2000" dirty="0"/>
            <a:t>The inventory has been accurately recorded in the books of accounts</a:t>
          </a:r>
          <a:endParaRPr lang="en-IN" sz="2000" dirty="0"/>
        </a:p>
      </dgm:t>
    </dgm:pt>
    <dgm:pt modelId="{4FD768A6-02E7-42D6-B61C-B1046D14F668}" type="parTrans" cxnId="{D37FA857-FEF1-4E6A-AD1D-7BAA769FC0CF}">
      <dgm:prSet/>
      <dgm:spPr/>
      <dgm:t>
        <a:bodyPr/>
        <a:lstStyle/>
        <a:p>
          <a:endParaRPr lang="en-IN"/>
        </a:p>
      </dgm:t>
    </dgm:pt>
    <dgm:pt modelId="{C45280D4-98D4-435D-8809-0B1A6A67448A}" type="sibTrans" cxnId="{D37FA857-FEF1-4E6A-AD1D-7BAA769FC0CF}">
      <dgm:prSet/>
      <dgm:spPr/>
      <dgm:t>
        <a:bodyPr/>
        <a:lstStyle/>
        <a:p>
          <a:endParaRPr lang="en-IN"/>
        </a:p>
      </dgm:t>
    </dgm:pt>
    <dgm:pt modelId="{A264D304-EB1C-4D92-B914-54E271FF5664}" type="pres">
      <dgm:prSet presAssocID="{1FDAF168-2F73-4DBB-860F-778BEE1DE4E4}" presName="Name0" presStyleCnt="0">
        <dgm:presLayoutVars>
          <dgm:dir/>
          <dgm:animLvl val="lvl"/>
          <dgm:resizeHandles val="exact"/>
        </dgm:presLayoutVars>
      </dgm:prSet>
      <dgm:spPr/>
    </dgm:pt>
    <dgm:pt modelId="{10DE3583-39B3-44FA-BDDA-0C45B0092EB9}" type="pres">
      <dgm:prSet presAssocID="{E17F0AD2-774C-4D51-B4C0-33E8A9225BE5}" presName="composite" presStyleCnt="0"/>
      <dgm:spPr/>
    </dgm:pt>
    <dgm:pt modelId="{386A9087-049B-4234-8BC2-30389AAFAB3D}" type="pres">
      <dgm:prSet presAssocID="{E17F0AD2-774C-4D51-B4C0-33E8A9225BE5}" presName="parTx" presStyleLbl="alignNode1" presStyleIdx="0" presStyleCnt="3">
        <dgm:presLayoutVars>
          <dgm:chMax val="0"/>
          <dgm:chPref val="0"/>
          <dgm:bulletEnabled val="1"/>
        </dgm:presLayoutVars>
      </dgm:prSet>
      <dgm:spPr/>
    </dgm:pt>
    <dgm:pt modelId="{12D2F4A7-51F6-4B00-B4F4-A4D959FD4993}" type="pres">
      <dgm:prSet presAssocID="{E17F0AD2-774C-4D51-B4C0-33E8A9225BE5}" presName="desTx" presStyleLbl="alignAccFollowNode1" presStyleIdx="0" presStyleCnt="3">
        <dgm:presLayoutVars>
          <dgm:bulletEnabled val="1"/>
        </dgm:presLayoutVars>
      </dgm:prSet>
      <dgm:spPr>
        <a:xfrm>
          <a:off x="2338" y="1539688"/>
          <a:ext cx="2279570" cy="1675822"/>
        </a:xfrm>
        <a:prstGeom prst="rect">
          <a:avLst/>
        </a:prstGeom>
      </dgm:spPr>
    </dgm:pt>
    <dgm:pt modelId="{25FD4392-F816-431F-9341-D7B7AFA60A66}" type="pres">
      <dgm:prSet presAssocID="{38E1FA2B-56DA-4E97-B67E-BF623AA270B7}" presName="space" presStyleCnt="0"/>
      <dgm:spPr/>
    </dgm:pt>
    <dgm:pt modelId="{4F51833C-FBE6-47F0-A529-BF082D520C73}" type="pres">
      <dgm:prSet presAssocID="{DFD32409-5933-48F3-8B9D-12680679470E}" presName="composite" presStyleCnt="0"/>
      <dgm:spPr/>
    </dgm:pt>
    <dgm:pt modelId="{F62F73CC-3085-4E84-B9E5-7393C8ECDD35}" type="pres">
      <dgm:prSet presAssocID="{DFD32409-5933-48F3-8B9D-12680679470E}" presName="parTx" presStyleLbl="alignNode1" presStyleIdx="1" presStyleCnt="3">
        <dgm:presLayoutVars>
          <dgm:chMax val="0"/>
          <dgm:chPref val="0"/>
          <dgm:bulletEnabled val="1"/>
        </dgm:presLayoutVars>
      </dgm:prSet>
      <dgm:spPr/>
    </dgm:pt>
    <dgm:pt modelId="{A834636C-25E2-4EE5-9EE0-BCC0894965BF}" type="pres">
      <dgm:prSet presAssocID="{DFD32409-5933-48F3-8B9D-12680679470E}" presName="desTx" presStyleLbl="alignAccFollowNode1" presStyleIdx="1" presStyleCnt="3">
        <dgm:presLayoutVars>
          <dgm:bulletEnabled val="1"/>
        </dgm:presLayoutVars>
      </dgm:prSet>
      <dgm:spPr/>
    </dgm:pt>
    <dgm:pt modelId="{449B9704-0279-4220-A06F-68DEB64EB33E}" type="pres">
      <dgm:prSet presAssocID="{C268DA6F-4051-49F5-96C0-936F4D917EEF}" presName="space" presStyleCnt="0"/>
      <dgm:spPr/>
    </dgm:pt>
    <dgm:pt modelId="{37AA577D-79A6-40FF-99F8-97C88992FF65}" type="pres">
      <dgm:prSet presAssocID="{60D79F49-5168-4C11-A22A-3288DF4B9D1C}" presName="composite" presStyleCnt="0"/>
      <dgm:spPr/>
    </dgm:pt>
    <dgm:pt modelId="{6ED4291D-9CA2-4CCF-AC53-55F1DC8E6C56}" type="pres">
      <dgm:prSet presAssocID="{60D79F49-5168-4C11-A22A-3288DF4B9D1C}" presName="parTx" presStyleLbl="alignNode1" presStyleIdx="2" presStyleCnt="3">
        <dgm:presLayoutVars>
          <dgm:chMax val="0"/>
          <dgm:chPref val="0"/>
          <dgm:bulletEnabled val="1"/>
        </dgm:presLayoutVars>
      </dgm:prSet>
      <dgm:spPr/>
    </dgm:pt>
    <dgm:pt modelId="{EECF5323-C01D-4510-81D9-BDA2019E4313}" type="pres">
      <dgm:prSet presAssocID="{60D79F49-5168-4C11-A22A-3288DF4B9D1C}" presName="desTx" presStyleLbl="alignAccFollowNode1" presStyleIdx="2" presStyleCnt="3">
        <dgm:presLayoutVars>
          <dgm:bulletEnabled val="1"/>
        </dgm:presLayoutVars>
      </dgm:prSet>
      <dgm:spPr/>
    </dgm:pt>
  </dgm:ptLst>
  <dgm:cxnLst>
    <dgm:cxn modelId="{F8F56B01-3E70-4246-BC6C-11B4D528BEC7}" type="presOf" srcId="{9E30D4DF-F7E9-49E3-AA5B-D143A2527B8B}" destId="{12D2F4A7-51F6-4B00-B4F4-A4D959FD4993}" srcOrd="0" destOrd="0" presId="urn:microsoft.com/office/officeart/2005/8/layout/hList1"/>
    <dgm:cxn modelId="{CBB1E704-0964-4D67-9C61-555883D98F05}" srcId="{1FDAF168-2F73-4DBB-860F-778BEE1DE4E4}" destId="{DFD32409-5933-48F3-8B9D-12680679470E}" srcOrd="1" destOrd="0" parTransId="{BA03B70D-8540-4EE9-A00A-A15980E200A8}" sibTransId="{C268DA6F-4051-49F5-96C0-936F4D917EEF}"/>
    <dgm:cxn modelId="{CDAC8727-0BAA-4B83-BE82-E0C5D119E5BD}" type="presOf" srcId="{B88C2F17-C6E3-498D-AEE6-499BC1DCF5F0}" destId="{EECF5323-C01D-4510-81D9-BDA2019E4313}" srcOrd="0" destOrd="0" presId="urn:microsoft.com/office/officeart/2005/8/layout/hList1"/>
    <dgm:cxn modelId="{FCA4656A-C27C-47DF-A7EC-AB23A2CFABB2}" srcId="{DFD32409-5933-48F3-8B9D-12680679470E}" destId="{F131723B-9EA1-4B03-B577-CF692DC60845}" srcOrd="0" destOrd="0" parTransId="{D9523E94-88CF-4E16-B950-9159B1401620}" sibTransId="{E237A23D-8063-422F-B6F6-4E0C82176411}"/>
    <dgm:cxn modelId="{533FF751-8C7C-439C-B3A8-FCB33DBDFD77}" type="presOf" srcId="{60D79F49-5168-4C11-A22A-3288DF4B9D1C}" destId="{6ED4291D-9CA2-4CCF-AC53-55F1DC8E6C56}" srcOrd="0" destOrd="0" presId="urn:microsoft.com/office/officeart/2005/8/layout/hList1"/>
    <dgm:cxn modelId="{D2834C52-409A-4BA6-91E5-C6A81C1E8C97}" type="presOf" srcId="{E17F0AD2-774C-4D51-B4C0-33E8A9225BE5}" destId="{386A9087-049B-4234-8BC2-30389AAFAB3D}" srcOrd="0" destOrd="0" presId="urn:microsoft.com/office/officeart/2005/8/layout/hList1"/>
    <dgm:cxn modelId="{3331E975-5AB2-4F39-934C-C1A7D2E08191}" type="presOf" srcId="{DFD32409-5933-48F3-8B9D-12680679470E}" destId="{F62F73CC-3085-4E84-B9E5-7393C8ECDD35}" srcOrd="0" destOrd="0" presId="urn:microsoft.com/office/officeart/2005/8/layout/hList1"/>
    <dgm:cxn modelId="{D37FA857-FEF1-4E6A-AD1D-7BAA769FC0CF}" srcId="{60D79F49-5168-4C11-A22A-3288DF4B9D1C}" destId="{B88C2F17-C6E3-498D-AEE6-499BC1DCF5F0}" srcOrd="0" destOrd="0" parTransId="{4FD768A6-02E7-42D6-B61C-B1046D14F668}" sibTransId="{C45280D4-98D4-435D-8809-0B1A6A67448A}"/>
    <dgm:cxn modelId="{CDE9E29C-0A47-43E7-9B2E-3FDCFB512736}" srcId="{E17F0AD2-774C-4D51-B4C0-33E8A9225BE5}" destId="{9E30D4DF-F7E9-49E3-AA5B-D143A2527B8B}" srcOrd="0" destOrd="0" parTransId="{916E38B3-FF66-45D5-A954-84F550B75F33}" sibTransId="{9EFFE68C-469F-4140-B19A-A6D41B3908E1}"/>
    <dgm:cxn modelId="{01A935B5-BF48-4361-A735-104F86A973F4}" srcId="{1FDAF168-2F73-4DBB-860F-778BEE1DE4E4}" destId="{60D79F49-5168-4C11-A22A-3288DF4B9D1C}" srcOrd="2" destOrd="0" parTransId="{7F1334F0-ADCC-4A1B-BE76-0B69479554C9}" sibTransId="{7D8AFB3E-F77D-4F99-BD17-7C6771B8B76A}"/>
    <dgm:cxn modelId="{9B9AD5C8-7AAF-44D4-9B0A-ED9E920904FB}" type="presOf" srcId="{1FDAF168-2F73-4DBB-860F-778BEE1DE4E4}" destId="{A264D304-EB1C-4D92-B914-54E271FF5664}" srcOrd="0" destOrd="0" presId="urn:microsoft.com/office/officeart/2005/8/layout/hList1"/>
    <dgm:cxn modelId="{E44C33D0-1A3D-479B-B2EA-C84578DB148A}" type="presOf" srcId="{F131723B-9EA1-4B03-B577-CF692DC60845}" destId="{A834636C-25E2-4EE5-9EE0-BCC0894965BF}" srcOrd="0" destOrd="0" presId="urn:microsoft.com/office/officeart/2005/8/layout/hList1"/>
    <dgm:cxn modelId="{38936BF4-E9DE-41F4-B3E5-277BA63B48F4}" srcId="{1FDAF168-2F73-4DBB-860F-778BEE1DE4E4}" destId="{E17F0AD2-774C-4D51-B4C0-33E8A9225BE5}" srcOrd="0" destOrd="0" parTransId="{4D52590C-3D30-4B69-AA89-33D5A0C5DB17}" sibTransId="{38E1FA2B-56DA-4E97-B67E-BF623AA270B7}"/>
    <dgm:cxn modelId="{918696A5-7C67-46F8-97A9-C5255C148116}" type="presParOf" srcId="{A264D304-EB1C-4D92-B914-54E271FF5664}" destId="{10DE3583-39B3-44FA-BDDA-0C45B0092EB9}" srcOrd="0" destOrd="0" presId="urn:microsoft.com/office/officeart/2005/8/layout/hList1"/>
    <dgm:cxn modelId="{1883D103-3FAE-4893-A249-6BCB8A44A153}" type="presParOf" srcId="{10DE3583-39B3-44FA-BDDA-0C45B0092EB9}" destId="{386A9087-049B-4234-8BC2-30389AAFAB3D}" srcOrd="0" destOrd="0" presId="urn:microsoft.com/office/officeart/2005/8/layout/hList1"/>
    <dgm:cxn modelId="{BBE6AD39-E6DA-4FEA-BE44-C800F4AC988F}" type="presParOf" srcId="{10DE3583-39B3-44FA-BDDA-0C45B0092EB9}" destId="{12D2F4A7-51F6-4B00-B4F4-A4D959FD4993}" srcOrd="1" destOrd="0" presId="urn:microsoft.com/office/officeart/2005/8/layout/hList1"/>
    <dgm:cxn modelId="{1DE918FE-6687-4AC0-909E-DD2A8A19B3B8}" type="presParOf" srcId="{A264D304-EB1C-4D92-B914-54E271FF5664}" destId="{25FD4392-F816-431F-9341-D7B7AFA60A66}" srcOrd="1" destOrd="0" presId="urn:microsoft.com/office/officeart/2005/8/layout/hList1"/>
    <dgm:cxn modelId="{AA699157-5AA7-4879-BADC-5CA548687202}" type="presParOf" srcId="{A264D304-EB1C-4D92-B914-54E271FF5664}" destId="{4F51833C-FBE6-47F0-A529-BF082D520C73}" srcOrd="2" destOrd="0" presId="urn:microsoft.com/office/officeart/2005/8/layout/hList1"/>
    <dgm:cxn modelId="{626DD06D-7778-4AF6-88C9-07F71241BD78}" type="presParOf" srcId="{4F51833C-FBE6-47F0-A529-BF082D520C73}" destId="{F62F73CC-3085-4E84-B9E5-7393C8ECDD35}" srcOrd="0" destOrd="0" presId="urn:microsoft.com/office/officeart/2005/8/layout/hList1"/>
    <dgm:cxn modelId="{30216FEA-7F0C-4324-95A9-30A22DBED43C}" type="presParOf" srcId="{4F51833C-FBE6-47F0-A529-BF082D520C73}" destId="{A834636C-25E2-4EE5-9EE0-BCC0894965BF}" srcOrd="1" destOrd="0" presId="urn:microsoft.com/office/officeart/2005/8/layout/hList1"/>
    <dgm:cxn modelId="{A6AFFAC4-F11A-408D-AFDE-AFC0A218CB06}" type="presParOf" srcId="{A264D304-EB1C-4D92-B914-54E271FF5664}" destId="{449B9704-0279-4220-A06F-68DEB64EB33E}" srcOrd="3" destOrd="0" presId="urn:microsoft.com/office/officeart/2005/8/layout/hList1"/>
    <dgm:cxn modelId="{12522258-E68F-46A1-B630-83481D13B8E1}" type="presParOf" srcId="{A264D304-EB1C-4D92-B914-54E271FF5664}" destId="{37AA577D-79A6-40FF-99F8-97C88992FF65}" srcOrd="4" destOrd="0" presId="urn:microsoft.com/office/officeart/2005/8/layout/hList1"/>
    <dgm:cxn modelId="{EDD6DD63-46CA-4E54-AFF8-2B60E41F29D7}" type="presParOf" srcId="{37AA577D-79A6-40FF-99F8-97C88992FF65}" destId="{6ED4291D-9CA2-4CCF-AC53-55F1DC8E6C56}" srcOrd="0" destOrd="0" presId="urn:microsoft.com/office/officeart/2005/8/layout/hList1"/>
    <dgm:cxn modelId="{63ADD0DF-54CF-40AD-80C5-52AE6F1B80B4}" type="presParOf" srcId="{37AA577D-79A6-40FF-99F8-97C88992FF65}" destId="{EECF5323-C01D-4510-81D9-BDA2019E431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EED2BB-B59F-450E-BC5E-7D7F9FD65DC3}" type="doc">
      <dgm:prSet loTypeId="urn:microsoft.com/office/officeart/2005/8/layout/process4" loCatId="process" qsTypeId="urn:microsoft.com/office/officeart/2005/8/quickstyle/simple1" qsCatId="simple" csTypeId="urn:microsoft.com/office/officeart/2005/8/colors/accent0_2" csCatId="mainScheme" phldr="1"/>
      <dgm:spPr/>
      <dgm:t>
        <a:bodyPr/>
        <a:lstStyle/>
        <a:p>
          <a:endParaRPr lang="en-IN"/>
        </a:p>
      </dgm:t>
    </dgm:pt>
    <dgm:pt modelId="{98FA185E-A308-4299-A263-114CD6F32071}">
      <dgm:prSet phldrT="[Text]" custT="1"/>
      <dgm:spPr/>
      <dgm:t>
        <a:bodyPr/>
        <a:lstStyle/>
        <a:p>
          <a:r>
            <a:rPr lang="en-IN" sz="1600" dirty="0">
              <a:solidFill>
                <a:schemeClr val="tx1"/>
              </a:solidFill>
            </a:rPr>
            <a:t>Due to various locations, </a:t>
          </a:r>
          <a:r>
            <a:rPr lang="en-US" sz="1600" dirty="0">
              <a:solidFill>
                <a:schemeClr val="tx1"/>
              </a:solidFill>
            </a:rPr>
            <a:t>inventory may be inflated by the insertion of fictitious items</a:t>
          </a:r>
          <a:endParaRPr lang="en-IN" sz="1600" dirty="0">
            <a:solidFill>
              <a:schemeClr val="tx1"/>
            </a:solidFill>
          </a:endParaRPr>
        </a:p>
      </dgm:t>
    </dgm:pt>
    <dgm:pt modelId="{BBA9CAA6-5078-4F36-995B-F2421EC129F0}" type="parTrans" cxnId="{C76AE341-3F5E-4160-94B2-46776E774CDB}">
      <dgm:prSet/>
      <dgm:spPr/>
      <dgm:t>
        <a:bodyPr/>
        <a:lstStyle/>
        <a:p>
          <a:endParaRPr lang="en-IN">
            <a:solidFill>
              <a:schemeClr val="tx1"/>
            </a:solidFill>
          </a:endParaRPr>
        </a:p>
      </dgm:t>
    </dgm:pt>
    <dgm:pt modelId="{AED5160D-D261-41C3-98AB-F29105F61512}" type="sibTrans" cxnId="{C76AE341-3F5E-4160-94B2-46776E774CDB}">
      <dgm:prSet/>
      <dgm:spPr/>
      <dgm:t>
        <a:bodyPr/>
        <a:lstStyle/>
        <a:p>
          <a:endParaRPr lang="en-IN">
            <a:solidFill>
              <a:schemeClr val="tx1"/>
            </a:solidFill>
          </a:endParaRPr>
        </a:p>
      </dgm:t>
    </dgm:pt>
    <dgm:pt modelId="{03F8785A-5569-49F3-A088-33874EF8F7BC}">
      <dgm:prSet phldrT="[Text]" custT="1"/>
      <dgm:spPr/>
      <dgm:t>
        <a:bodyPr/>
        <a:lstStyle/>
        <a:p>
          <a:r>
            <a:rPr lang="en-US" sz="1600" kern="1200" dirty="0">
              <a:solidFill>
                <a:schemeClr val="tx1"/>
              </a:solidFill>
            </a:rPr>
            <a:t>Ascertain value of inventory - </a:t>
          </a:r>
          <a:r>
            <a:rPr lang="en-US" sz="1600" kern="1200" dirty="0">
              <a:solidFill>
                <a:srgbClr val="404040"/>
              </a:solidFill>
              <a:latin typeface="Trebuchet MS"/>
              <a:ea typeface="+mn-ea"/>
              <a:cs typeface="+mn-cs"/>
            </a:rPr>
            <a:t>Location of the inventory and the approximate value of inventory at each location are ascertained</a:t>
          </a:r>
          <a:endParaRPr lang="en-IN" sz="1600" kern="1200" dirty="0">
            <a:solidFill>
              <a:srgbClr val="404040"/>
            </a:solidFill>
            <a:latin typeface="Trebuchet MS"/>
            <a:ea typeface="+mn-ea"/>
            <a:cs typeface="+mn-cs"/>
          </a:endParaRPr>
        </a:p>
      </dgm:t>
    </dgm:pt>
    <dgm:pt modelId="{C796283A-E781-409F-9791-FC2CC9B82F4A}" type="parTrans" cxnId="{4965F2B5-CE62-427B-A40B-543B5B88A8E7}">
      <dgm:prSet/>
      <dgm:spPr/>
      <dgm:t>
        <a:bodyPr/>
        <a:lstStyle/>
        <a:p>
          <a:endParaRPr lang="en-IN">
            <a:solidFill>
              <a:schemeClr val="tx1"/>
            </a:solidFill>
          </a:endParaRPr>
        </a:p>
      </dgm:t>
    </dgm:pt>
    <dgm:pt modelId="{382A10CF-1D21-4B93-8ED9-CBCD3FDCB646}" type="sibTrans" cxnId="{4965F2B5-CE62-427B-A40B-543B5B88A8E7}">
      <dgm:prSet/>
      <dgm:spPr/>
      <dgm:t>
        <a:bodyPr/>
        <a:lstStyle/>
        <a:p>
          <a:endParaRPr lang="en-IN">
            <a:solidFill>
              <a:schemeClr val="tx1"/>
            </a:solidFill>
          </a:endParaRPr>
        </a:p>
      </dgm:t>
    </dgm:pt>
    <dgm:pt modelId="{D135FC56-DD93-40BC-BEE7-73301ED57F5C}">
      <dgm:prSet phldrT="[Text]" custT="1"/>
      <dgm:spPr/>
      <dgm:t>
        <a:bodyPr/>
        <a:lstStyle/>
        <a:p>
          <a:r>
            <a:rPr lang="en-IN" sz="1600" kern="1200" dirty="0">
              <a:solidFill>
                <a:srgbClr val="404040"/>
              </a:solidFill>
              <a:latin typeface="Trebuchet MS"/>
              <a:ea typeface="+mn-ea"/>
              <a:cs typeface="+mn-cs"/>
            </a:rPr>
            <a:t>Calculate materiality – Using the value of goods, determine materiality for each location. Determining materiality helps to determine </a:t>
          </a:r>
          <a:r>
            <a:rPr lang="en-US" sz="1600" kern="1200" dirty="0">
              <a:solidFill>
                <a:srgbClr val="404040"/>
              </a:solidFill>
              <a:latin typeface="Trebuchet MS"/>
              <a:ea typeface="+mn-ea"/>
              <a:cs typeface="+mn-cs"/>
            </a:rPr>
            <a:t>extent of procedures relating to testing of inventory</a:t>
          </a:r>
          <a:endParaRPr lang="en-IN" sz="1600" kern="1200" dirty="0">
            <a:solidFill>
              <a:srgbClr val="404040"/>
            </a:solidFill>
            <a:latin typeface="Trebuchet MS"/>
            <a:ea typeface="+mn-ea"/>
            <a:cs typeface="+mn-cs"/>
          </a:endParaRPr>
        </a:p>
      </dgm:t>
    </dgm:pt>
    <dgm:pt modelId="{E6BF17CD-34C6-4775-81B0-02A28BA35F45}" type="parTrans" cxnId="{2318CA9C-5EBC-4C3A-B302-7A533F9BED39}">
      <dgm:prSet/>
      <dgm:spPr/>
      <dgm:t>
        <a:bodyPr/>
        <a:lstStyle/>
        <a:p>
          <a:endParaRPr lang="en-IN">
            <a:solidFill>
              <a:schemeClr val="tx1"/>
            </a:solidFill>
          </a:endParaRPr>
        </a:p>
      </dgm:t>
    </dgm:pt>
    <dgm:pt modelId="{2E9B8E01-5D72-40D3-8523-FB711B572664}" type="sibTrans" cxnId="{2318CA9C-5EBC-4C3A-B302-7A533F9BED39}">
      <dgm:prSet/>
      <dgm:spPr/>
      <dgm:t>
        <a:bodyPr/>
        <a:lstStyle/>
        <a:p>
          <a:endParaRPr lang="en-IN">
            <a:solidFill>
              <a:schemeClr val="tx1"/>
            </a:solidFill>
          </a:endParaRPr>
        </a:p>
      </dgm:t>
    </dgm:pt>
    <dgm:pt modelId="{BA33559E-D71A-4C47-925F-CF9E3299A767}">
      <dgm:prSet phldrT="[Text]" custT="1"/>
      <dgm:spPr/>
      <dgm:t>
        <a:bodyPr/>
        <a:lstStyle/>
        <a:p>
          <a:r>
            <a:rPr lang="en-US" sz="1600" kern="1200" dirty="0">
              <a:solidFill>
                <a:srgbClr val="404040"/>
              </a:solidFill>
              <a:latin typeface="Trebuchet MS"/>
              <a:ea typeface="+mn-ea"/>
              <a:cs typeface="+mn-cs"/>
            </a:rPr>
            <a:t>In case, material amounts of inventory are located away from the client's normal operations, auditor shall plan a visit to that location.</a:t>
          </a:r>
          <a:endParaRPr lang="en-IN" sz="1600" kern="1200" dirty="0">
            <a:solidFill>
              <a:srgbClr val="404040"/>
            </a:solidFill>
            <a:latin typeface="Trebuchet MS"/>
            <a:ea typeface="+mn-ea"/>
            <a:cs typeface="+mn-cs"/>
          </a:endParaRPr>
        </a:p>
      </dgm:t>
    </dgm:pt>
    <dgm:pt modelId="{01633651-688A-4BF7-BC25-9AD5484FB426}" type="parTrans" cxnId="{90AEB8F8-5211-4EBC-8BF6-E7501CC16B4E}">
      <dgm:prSet/>
      <dgm:spPr/>
      <dgm:t>
        <a:bodyPr/>
        <a:lstStyle/>
        <a:p>
          <a:endParaRPr lang="en-IN">
            <a:solidFill>
              <a:schemeClr val="tx1"/>
            </a:solidFill>
          </a:endParaRPr>
        </a:p>
      </dgm:t>
    </dgm:pt>
    <dgm:pt modelId="{F9CA4C3B-CF5E-45A2-88B5-1EF31D3C6155}" type="sibTrans" cxnId="{90AEB8F8-5211-4EBC-8BF6-E7501CC16B4E}">
      <dgm:prSet/>
      <dgm:spPr/>
      <dgm:t>
        <a:bodyPr/>
        <a:lstStyle/>
        <a:p>
          <a:endParaRPr lang="en-IN">
            <a:solidFill>
              <a:schemeClr val="tx1"/>
            </a:solidFill>
          </a:endParaRPr>
        </a:p>
      </dgm:t>
    </dgm:pt>
    <dgm:pt modelId="{681249F8-5FC1-4D00-99D9-7D96495E5A55}">
      <dgm:prSet phldrT="[Text]" custT="1"/>
      <dgm:spPr/>
      <dgm:t>
        <a:bodyPr/>
        <a:lstStyle/>
        <a:p>
          <a:r>
            <a:rPr lang="en-IN" sz="1600" dirty="0">
              <a:solidFill>
                <a:schemeClr val="tx1"/>
              </a:solidFill>
            </a:rPr>
            <a:t>If appropriate, third parties could also be appointed for the locations which is quite far from entity’s premises. In these circumstances, auditor will remain responsible for providing assurance and opinion to be formed. </a:t>
          </a:r>
        </a:p>
      </dgm:t>
    </dgm:pt>
    <dgm:pt modelId="{00317831-668B-4EC5-8710-1591D8D8C7C5}" type="parTrans" cxnId="{1E16289D-26BF-440A-BD73-F69EC9860BF3}">
      <dgm:prSet/>
      <dgm:spPr/>
      <dgm:t>
        <a:bodyPr/>
        <a:lstStyle/>
        <a:p>
          <a:endParaRPr lang="en-IN">
            <a:solidFill>
              <a:schemeClr val="tx1"/>
            </a:solidFill>
          </a:endParaRPr>
        </a:p>
      </dgm:t>
    </dgm:pt>
    <dgm:pt modelId="{E2E441D0-7697-49F3-B871-8C39A8042E41}" type="sibTrans" cxnId="{1E16289D-26BF-440A-BD73-F69EC9860BF3}">
      <dgm:prSet/>
      <dgm:spPr/>
      <dgm:t>
        <a:bodyPr/>
        <a:lstStyle/>
        <a:p>
          <a:endParaRPr lang="en-IN">
            <a:solidFill>
              <a:schemeClr val="tx1"/>
            </a:solidFill>
          </a:endParaRPr>
        </a:p>
      </dgm:t>
    </dgm:pt>
    <dgm:pt modelId="{42969F6F-F1FF-428C-97A0-1A67AA8DC900}" type="pres">
      <dgm:prSet presAssocID="{FDEED2BB-B59F-450E-BC5E-7D7F9FD65DC3}" presName="Name0" presStyleCnt="0">
        <dgm:presLayoutVars>
          <dgm:dir/>
          <dgm:animLvl val="lvl"/>
          <dgm:resizeHandles val="exact"/>
        </dgm:presLayoutVars>
      </dgm:prSet>
      <dgm:spPr/>
    </dgm:pt>
    <dgm:pt modelId="{976235C9-3AF8-4540-9D37-AD2501552318}" type="pres">
      <dgm:prSet presAssocID="{681249F8-5FC1-4D00-99D9-7D96495E5A55}" presName="boxAndChildren" presStyleCnt="0"/>
      <dgm:spPr/>
    </dgm:pt>
    <dgm:pt modelId="{8DDA9CA4-722D-4D66-B9FD-8F225A8D1F7B}" type="pres">
      <dgm:prSet presAssocID="{681249F8-5FC1-4D00-99D9-7D96495E5A55}" presName="parentTextBox" presStyleLbl="node1" presStyleIdx="0" presStyleCnt="5" custLinFactNeighborY="154"/>
      <dgm:spPr/>
    </dgm:pt>
    <dgm:pt modelId="{DD23896E-9839-4ADE-A36E-9765BFBACDA9}" type="pres">
      <dgm:prSet presAssocID="{F9CA4C3B-CF5E-45A2-88B5-1EF31D3C6155}" presName="sp" presStyleCnt="0"/>
      <dgm:spPr/>
    </dgm:pt>
    <dgm:pt modelId="{8E7DEAC0-36D5-4769-AF69-779AFEAC578E}" type="pres">
      <dgm:prSet presAssocID="{BA33559E-D71A-4C47-925F-CF9E3299A767}" presName="arrowAndChildren" presStyleCnt="0"/>
      <dgm:spPr/>
    </dgm:pt>
    <dgm:pt modelId="{B598DA57-44A6-49BD-BC7A-8512482C817C}" type="pres">
      <dgm:prSet presAssocID="{BA33559E-D71A-4C47-925F-CF9E3299A767}" presName="parentTextArrow" presStyleLbl="node1" presStyleIdx="1" presStyleCnt="5" custScaleY="59581"/>
      <dgm:spPr/>
    </dgm:pt>
    <dgm:pt modelId="{249503DF-B03E-4117-AE80-D6B7D8B0927D}" type="pres">
      <dgm:prSet presAssocID="{2E9B8E01-5D72-40D3-8523-FB711B572664}" presName="sp" presStyleCnt="0"/>
      <dgm:spPr/>
    </dgm:pt>
    <dgm:pt modelId="{29FE6DB6-3E30-4E2D-A21A-14BA33FF8F61}" type="pres">
      <dgm:prSet presAssocID="{D135FC56-DD93-40BC-BEE7-73301ED57F5C}" presName="arrowAndChildren" presStyleCnt="0"/>
      <dgm:spPr/>
    </dgm:pt>
    <dgm:pt modelId="{841281A3-E667-41D0-8778-697D440E3911}" type="pres">
      <dgm:prSet presAssocID="{D135FC56-DD93-40BC-BEE7-73301ED57F5C}" presName="parentTextArrow" presStyleLbl="node1" presStyleIdx="2" presStyleCnt="5" custScaleY="59825"/>
      <dgm:spPr/>
    </dgm:pt>
    <dgm:pt modelId="{77FC09CF-1BA3-46CE-9C1A-743B52AEC424}" type="pres">
      <dgm:prSet presAssocID="{382A10CF-1D21-4B93-8ED9-CBCD3FDCB646}" presName="sp" presStyleCnt="0"/>
      <dgm:spPr/>
    </dgm:pt>
    <dgm:pt modelId="{167ABBD3-4300-49BB-85B7-8FE0B78D03BF}" type="pres">
      <dgm:prSet presAssocID="{03F8785A-5569-49F3-A088-33874EF8F7BC}" presName="arrowAndChildren" presStyleCnt="0"/>
      <dgm:spPr/>
    </dgm:pt>
    <dgm:pt modelId="{62A33D7A-D0FF-40A6-B18D-C7E3A07BA4DE}" type="pres">
      <dgm:prSet presAssocID="{03F8785A-5569-49F3-A088-33874EF8F7BC}" presName="parentTextArrow" presStyleLbl="node1" presStyleIdx="3" presStyleCnt="5" custScaleY="57817"/>
      <dgm:spPr/>
    </dgm:pt>
    <dgm:pt modelId="{9B208A31-7D8B-4C4F-A734-1754C817A517}" type="pres">
      <dgm:prSet presAssocID="{AED5160D-D261-41C3-98AB-F29105F61512}" presName="sp" presStyleCnt="0"/>
      <dgm:spPr/>
    </dgm:pt>
    <dgm:pt modelId="{25223039-0208-4AE1-9547-1C35A36C8EEF}" type="pres">
      <dgm:prSet presAssocID="{98FA185E-A308-4299-A263-114CD6F32071}" presName="arrowAndChildren" presStyleCnt="0"/>
      <dgm:spPr/>
    </dgm:pt>
    <dgm:pt modelId="{8B2D66F8-6881-4835-AE97-23F4382BDFCA}" type="pres">
      <dgm:prSet presAssocID="{98FA185E-A308-4299-A263-114CD6F32071}" presName="parentTextArrow" presStyleLbl="node1" presStyleIdx="4" presStyleCnt="5" custScaleY="49821" custLinFactNeighborY="-169"/>
      <dgm:spPr/>
    </dgm:pt>
  </dgm:ptLst>
  <dgm:cxnLst>
    <dgm:cxn modelId="{C76AE341-3F5E-4160-94B2-46776E774CDB}" srcId="{FDEED2BB-B59F-450E-BC5E-7D7F9FD65DC3}" destId="{98FA185E-A308-4299-A263-114CD6F32071}" srcOrd="0" destOrd="0" parTransId="{BBA9CAA6-5078-4F36-995B-F2421EC129F0}" sibTransId="{AED5160D-D261-41C3-98AB-F29105F61512}"/>
    <dgm:cxn modelId="{7A15D977-5A2E-4B4D-938F-1D15E486C0EA}" type="presOf" srcId="{98FA185E-A308-4299-A263-114CD6F32071}" destId="{8B2D66F8-6881-4835-AE97-23F4382BDFCA}" srcOrd="0" destOrd="0" presId="urn:microsoft.com/office/officeart/2005/8/layout/process4"/>
    <dgm:cxn modelId="{2318CA9C-5EBC-4C3A-B302-7A533F9BED39}" srcId="{FDEED2BB-B59F-450E-BC5E-7D7F9FD65DC3}" destId="{D135FC56-DD93-40BC-BEE7-73301ED57F5C}" srcOrd="2" destOrd="0" parTransId="{E6BF17CD-34C6-4775-81B0-02A28BA35F45}" sibTransId="{2E9B8E01-5D72-40D3-8523-FB711B572664}"/>
    <dgm:cxn modelId="{1E16289D-26BF-440A-BD73-F69EC9860BF3}" srcId="{FDEED2BB-B59F-450E-BC5E-7D7F9FD65DC3}" destId="{681249F8-5FC1-4D00-99D9-7D96495E5A55}" srcOrd="4" destOrd="0" parTransId="{00317831-668B-4EC5-8710-1591D8D8C7C5}" sibTransId="{E2E441D0-7697-49F3-B871-8C39A8042E41}"/>
    <dgm:cxn modelId="{AC3034B4-C3E7-48B8-83C2-979069F9D878}" type="presOf" srcId="{D135FC56-DD93-40BC-BEE7-73301ED57F5C}" destId="{841281A3-E667-41D0-8778-697D440E3911}" srcOrd="0" destOrd="0" presId="urn:microsoft.com/office/officeart/2005/8/layout/process4"/>
    <dgm:cxn modelId="{4965F2B5-CE62-427B-A40B-543B5B88A8E7}" srcId="{FDEED2BB-B59F-450E-BC5E-7D7F9FD65DC3}" destId="{03F8785A-5569-49F3-A088-33874EF8F7BC}" srcOrd="1" destOrd="0" parTransId="{C796283A-E781-409F-9791-FC2CC9B82F4A}" sibTransId="{382A10CF-1D21-4B93-8ED9-CBCD3FDCB646}"/>
    <dgm:cxn modelId="{D172CFC2-E16D-4D9A-B125-32CD992129E3}" type="presOf" srcId="{681249F8-5FC1-4D00-99D9-7D96495E5A55}" destId="{8DDA9CA4-722D-4D66-B9FD-8F225A8D1F7B}" srcOrd="0" destOrd="0" presId="urn:microsoft.com/office/officeart/2005/8/layout/process4"/>
    <dgm:cxn modelId="{D39A0EC8-B43A-4BED-9AB9-1CEFB2F1F0A4}" type="presOf" srcId="{03F8785A-5569-49F3-A088-33874EF8F7BC}" destId="{62A33D7A-D0FF-40A6-B18D-C7E3A07BA4DE}" srcOrd="0" destOrd="0" presId="urn:microsoft.com/office/officeart/2005/8/layout/process4"/>
    <dgm:cxn modelId="{AFD292DE-F3F5-4B4F-8787-B431C3CD0C76}" type="presOf" srcId="{BA33559E-D71A-4C47-925F-CF9E3299A767}" destId="{B598DA57-44A6-49BD-BC7A-8512482C817C}" srcOrd="0" destOrd="0" presId="urn:microsoft.com/office/officeart/2005/8/layout/process4"/>
    <dgm:cxn modelId="{A4A628E4-8AE5-4076-AE47-46DA3C644E75}" type="presOf" srcId="{FDEED2BB-B59F-450E-BC5E-7D7F9FD65DC3}" destId="{42969F6F-F1FF-428C-97A0-1A67AA8DC900}" srcOrd="0" destOrd="0" presId="urn:microsoft.com/office/officeart/2005/8/layout/process4"/>
    <dgm:cxn modelId="{90AEB8F8-5211-4EBC-8BF6-E7501CC16B4E}" srcId="{FDEED2BB-B59F-450E-BC5E-7D7F9FD65DC3}" destId="{BA33559E-D71A-4C47-925F-CF9E3299A767}" srcOrd="3" destOrd="0" parTransId="{01633651-688A-4BF7-BC25-9AD5484FB426}" sibTransId="{F9CA4C3B-CF5E-45A2-88B5-1EF31D3C6155}"/>
    <dgm:cxn modelId="{A3A98F63-5B64-4205-A0CA-6445F7B1732E}" type="presParOf" srcId="{42969F6F-F1FF-428C-97A0-1A67AA8DC900}" destId="{976235C9-3AF8-4540-9D37-AD2501552318}" srcOrd="0" destOrd="0" presId="urn:microsoft.com/office/officeart/2005/8/layout/process4"/>
    <dgm:cxn modelId="{83EE999F-89A1-44E9-A781-DEDA0F8319B0}" type="presParOf" srcId="{976235C9-3AF8-4540-9D37-AD2501552318}" destId="{8DDA9CA4-722D-4D66-B9FD-8F225A8D1F7B}" srcOrd="0" destOrd="0" presId="urn:microsoft.com/office/officeart/2005/8/layout/process4"/>
    <dgm:cxn modelId="{56217603-0E01-4082-A573-C9A5DA628F39}" type="presParOf" srcId="{42969F6F-F1FF-428C-97A0-1A67AA8DC900}" destId="{DD23896E-9839-4ADE-A36E-9765BFBACDA9}" srcOrd="1" destOrd="0" presId="urn:microsoft.com/office/officeart/2005/8/layout/process4"/>
    <dgm:cxn modelId="{EFD8D7B5-BBB3-435D-A03B-D67C2909E04E}" type="presParOf" srcId="{42969F6F-F1FF-428C-97A0-1A67AA8DC900}" destId="{8E7DEAC0-36D5-4769-AF69-779AFEAC578E}" srcOrd="2" destOrd="0" presId="urn:microsoft.com/office/officeart/2005/8/layout/process4"/>
    <dgm:cxn modelId="{230FBC24-8531-4B68-B912-AEE285A6B528}" type="presParOf" srcId="{8E7DEAC0-36D5-4769-AF69-779AFEAC578E}" destId="{B598DA57-44A6-49BD-BC7A-8512482C817C}" srcOrd="0" destOrd="0" presId="urn:microsoft.com/office/officeart/2005/8/layout/process4"/>
    <dgm:cxn modelId="{23F3F618-A19A-4B0F-96CA-CF5F1492B33A}" type="presParOf" srcId="{42969F6F-F1FF-428C-97A0-1A67AA8DC900}" destId="{249503DF-B03E-4117-AE80-D6B7D8B0927D}" srcOrd="3" destOrd="0" presId="urn:microsoft.com/office/officeart/2005/8/layout/process4"/>
    <dgm:cxn modelId="{7A5FAB62-AD86-4717-B7ED-B08E54D00EBE}" type="presParOf" srcId="{42969F6F-F1FF-428C-97A0-1A67AA8DC900}" destId="{29FE6DB6-3E30-4E2D-A21A-14BA33FF8F61}" srcOrd="4" destOrd="0" presId="urn:microsoft.com/office/officeart/2005/8/layout/process4"/>
    <dgm:cxn modelId="{3068409A-D0CA-4BEF-BA7B-9A4668689E79}" type="presParOf" srcId="{29FE6DB6-3E30-4E2D-A21A-14BA33FF8F61}" destId="{841281A3-E667-41D0-8778-697D440E3911}" srcOrd="0" destOrd="0" presId="urn:microsoft.com/office/officeart/2005/8/layout/process4"/>
    <dgm:cxn modelId="{BFD5121A-BB3D-4FCB-B363-79B127869ED7}" type="presParOf" srcId="{42969F6F-F1FF-428C-97A0-1A67AA8DC900}" destId="{77FC09CF-1BA3-46CE-9C1A-743B52AEC424}" srcOrd="5" destOrd="0" presId="urn:microsoft.com/office/officeart/2005/8/layout/process4"/>
    <dgm:cxn modelId="{0AB0692A-941A-4920-9B62-86E373716D33}" type="presParOf" srcId="{42969F6F-F1FF-428C-97A0-1A67AA8DC900}" destId="{167ABBD3-4300-49BB-85B7-8FE0B78D03BF}" srcOrd="6" destOrd="0" presId="urn:microsoft.com/office/officeart/2005/8/layout/process4"/>
    <dgm:cxn modelId="{5717EB5B-302F-412B-A560-86D00631B373}" type="presParOf" srcId="{167ABBD3-4300-49BB-85B7-8FE0B78D03BF}" destId="{62A33D7A-D0FF-40A6-B18D-C7E3A07BA4DE}" srcOrd="0" destOrd="0" presId="urn:microsoft.com/office/officeart/2005/8/layout/process4"/>
    <dgm:cxn modelId="{316C3E87-EFAC-4197-B77E-EC61EE8BD9E0}" type="presParOf" srcId="{42969F6F-F1FF-428C-97A0-1A67AA8DC900}" destId="{9B208A31-7D8B-4C4F-A734-1754C817A517}" srcOrd="7" destOrd="0" presId="urn:microsoft.com/office/officeart/2005/8/layout/process4"/>
    <dgm:cxn modelId="{B71DECE6-A818-4A2F-8072-BB3A7EE7C5C6}" type="presParOf" srcId="{42969F6F-F1FF-428C-97A0-1A67AA8DC900}" destId="{25223039-0208-4AE1-9547-1C35A36C8EEF}" srcOrd="8" destOrd="0" presId="urn:microsoft.com/office/officeart/2005/8/layout/process4"/>
    <dgm:cxn modelId="{7DF3DD80-961D-4086-AB61-3823D93F5932}" type="presParOf" srcId="{25223039-0208-4AE1-9547-1C35A36C8EEF}" destId="{8B2D66F8-6881-4835-AE97-23F4382BDFC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6B5798-95CF-4EAA-9FE1-C4D378DBE92E}" type="doc">
      <dgm:prSet loTypeId="urn:microsoft.com/office/officeart/2008/layout/VerticalCurvedList" loCatId="list" qsTypeId="urn:microsoft.com/office/officeart/2005/8/quickstyle/simple1" qsCatId="simple" csTypeId="urn:microsoft.com/office/officeart/2005/8/colors/accent3_4" csCatId="accent3" phldr="1"/>
      <dgm:spPr/>
      <dgm:t>
        <a:bodyPr/>
        <a:lstStyle/>
        <a:p>
          <a:endParaRPr lang="en-IN"/>
        </a:p>
      </dgm:t>
    </dgm:pt>
    <dgm:pt modelId="{E0239922-3692-498E-B598-F4D30E64338D}">
      <dgm:prSet phldrT="[Text]"/>
      <dgm:spPr/>
      <dgm:t>
        <a:bodyPr/>
        <a:lstStyle/>
        <a:p>
          <a:r>
            <a:rPr lang="en-IN" dirty="0"/>
            <a:t>Risk of material misstatement </a:t>
          </a:r>
        </a:p>
      </dgm:t>
    </dgm:pt>
    <dgm:pt modelId="{1A0993CF-E593-4656-94FD-318844F82D7C}" type="parTrans" cxnId="{32653F29-19D4-4B36-A5D2-9BF892EAA5D0}">
      <dgm:prSet/>
      <dgm:spPr/>
      <dgm:t>
        <a:bodyPr/>
        <a:lstStyle/>
        <a:p>
          <a:endParaRPr lang="en-IN"/>
        </a:p>
      </dgm:t>
    </dgm:pt>
    <dgm:pt modelId="{5C282D52-4110-46EA-8191-AAB1639F85E0}" type="sibTrans" cxnId="{32653F29-19D4-4B36-A5D2-9BF892EAA5D0}">
      <dgm:prSet/>
      <dgm:spPr/>
      <dgm:t>
        <a:bodyPr/>
        <a:lstStyle/>
        <a:p>
          <a:endParaRPr lang="en-IN"/>
        </a:p>
      </dgm:t>
    </dgm:pt>
    <dgm:pt modelId="{C9044CEC-17F9-47FF-B436-1C8B57465E22}">
      <dgm:prSet phldrT="[Text]"/>
      <dgm:spPr/>
      <dgm:t>
        <a:bodyPr/>
        <a:lstStyle/>
        <a:p>
          <a:r>
            <a:rPr lang="en-IN" dirty="0"/>
            <a:t>Nature of internal control</a:t>
          </a:r>
        </a:p>
      </dgm:t>
    </dgm:pt>
    <dgm:pt modelId="{E834FF13-4961-4D13-B8D1-6A6515F5A1A4}" type="parTrans" cxnId="{D2A8CCBD-5D3F-4BF8-B73E-AF1D2B0EC2D5}">
      <dgm:prSet/>
      <dgm:spPr/>
      <dgm:t>
        <a:bodyPr/>
        <a:lstStyle/>
        <a:p>
          <a:endParaRPr lang="en-IN"/>
        </a:p>
      </dgm:t>
    </dgm:pt>
    <dgm:pt modelId="{D823E1A8-0A1A-4C7F-9196-69918D21B65D}" type="sibTrans" cxnId="{D2A8CCBD-5D3F-4BF8-B73E-AF1D2B0EC2D5}">
      <dgm:prSet/>
      <dgm:spPr/>
      <dgm:t>
        <a:bodyPr/>
        <a:lstStyle/>
        <a:p>
          <a:endParaRPr lang="en-IN"/>
        </a:p>
      </dgm:t>
    </dgm:pt>
    <dgm:pt modelId="{DD71F88D-55B7-48F4-8F70-6568DA2C3D8E}">
      <dgm:prSet phldrT="[Text]"/>
      <dgm:spPr/>
      <dgm:t>
        <a:bodyPr/>
        <a:lstStyle/>
        <a:p>
          <a:r>
            <a:rPr lang="en-IN" dirty="0"/>
            <a:t>Timing of physical inventory counting</a:t>
          </a:r>
        </a:p>
      </dgm:t>
    </dgm:pt>
    <dgm:pt modelId="{AA3BF6A3-47A8-4673-BEDA-B5359F0C4035}" type="parTrans" cxnId="{26D0DCE4-4801-482D-90F5-008B691AD8FB}">
      <dgm:prSet/>
      <dgm:spPr/>
      <dgm:t>
        <a:bodyPr/>
        <a:lstStyle/>
        <a:p>
          <a:endParaRPr lang="en-IN"/>
        </a:p>
      </dgm:t>
    </dgm:pt>
    <dgm:pt modelId="{0836D586-DCB3-4E48-AE22-BB2C351396F7}" type="sibTrans" cxnId="{26D0DCE4-4801-482D-90F5-008B691AD8FB}">
      <dgm:prSet/>
      <dgm:spPr/>
      <dgm:t>
        <a:bodyPr/>
        <a:lstStyle/>
        <a:p>
          <a:endParaRPr lang="en-IN" dirty="0"/>
        </a:p>
      </dgm:t>
    </dgm:pt>
    <dgm:pt modelId="{10AA1D8F-093D-49F4-8C84-A4AF8905BDA1}">
      <dgm:prSet phldrT="[Text]"/>
      <dgm:spPr/>
      <dgm:t>
        <a:bodyPr/>
        <a:lstStyle/>
        <a:p>
          <a:r>
            <a:rPr lang="en-IN" dirty="0"/>
            <a:t>Is there any perpetual inventory system</a:t>
          </a:r>
        </a:p>
      </dgm:t>
    </dgm:pt>
    <dgm:pt modelId="{A5E19B76-FFFC-4F46-9B48-57207D66B3AA}" type="parTrans" cxnId="{BA4EBE66-F85C-4F00-B3C0-E9783156BBB2}">
      <dgm:prSet/>
      <dgm:spPr/>
      <dgm:t>
        <a:bodyPr/>
        <a:lstStyle/>
        <a:p>
          <a:endParaRPr lang="en-IN"/>
        </a:p>
      </dgm:t>
    </dgm:pt>
    <dgm:pt modelId="{05F6ABAF-5FA4-4344-87CB-57AF2A311C4C}" type="sibTrans" cxnId="{BA4EBE66-F85C-4F00-B3C0-E9783156BBB2}">
      <dgm:prSet/>
      <dgm:spPr/>
      <dgm:t>
        <a:bodyPr/>
        <a:lstStyle/>
        <a:p>
          <a:endParaRPr lang="en-IN"/>
        </a:p>
      </dgm:t>
    </dgm:pt>
    <dgm:pt modelId="{3D806AD5-DADA-47B6-8AFF-57CBE454C437}">
      <dgm:prSet phldrT="[Text]"/>
      <dgm:spPr/>
      <dgm:t>
        <a:bodyPr/>
        <a:lstStyle/>
        <a:p>
          <a:r>
            <a:rPr lang="en-IN" dirty="0"/>
            <a:t>Locations where inventory is held.</a:t>
          </a:r>
        </a:p>
      </dgm:t>
    </dgm:pt>
    <dgm:pt modelId="{C9E18B8E-27B7-48E7-BBE7-6C791121B107}" type="parTrans" cxnId="{387B3601-AA4F-4296-A488-9895D8A5A850}">
      <dgm:prSet/>
      <dgm:spPr/>
      <dgm:t>
        <a:bodyPr/>
        <a:lstStyle/>
        <a:p>
          <a:endParaRPr lang="en-IN"/>
        </a:p>
      </dgm:t>
    </dgm:pt>
    <dgm:pt modelId="{E42336FF-B607-43AB-B856-F7BEDE0A746C}" type="sibTrans" cxnId="{387B3601-AA4F-4296-A488-9895D8A5A850}">
      <dgm:prSet/>
      <dgm:spPr/>
      <dgm:t>
        <a:bodyPr/>
        <a:lstStyle/>
        <a:p>
          <a:endParaRPr lang="en-IN"/>
        </a:p>
      </dgm:t>
    </dgm:pt>
    <dgm:pt modelId="{BB4FB6EE-382F-42FD-B139-745D57E1B2E2}">
      <dgm:prSet phldrT="[Text]"/>
      <dgm:spPr/>
      <dgm:t>
        <a:bodyPr/>
        <a:lstStyle/>
        <a:p>
          <a:r>
            <a:rPr lang="en-IN" dirty="0"/>
            <a:t>Involvement of auditors expert required or not</a:t>
          </a:r>
        </a:p>
      </dgm:t>
    </dgm:pt>
    <dgm:pt modelId="{A8219FB9-8D6A-4213-81A1-ED2A281B54C2}" type="parTrans" cxnId="{581EE559-B935-4901-90FB-5AD544F0DC36}">
      <dgm:prSet/>
      <dgm:spPr/>
      <dgm:t>
        <a:bodyPr/>
        <a:lstStyle/>
        <a:p>
          <a:endParaRPr lang="en-IN"/>
        </a:p>
      </dgm:t>
    </dgm:pt>
    <dgm:pt modelId="{F3C925F5-3EBC-4867-BF58-BB78822D5F1D}" type="sibTrans" cxnId="{581EE559-B935-4901-90FB-5AD544F0DC36}">
      <dgm:prSet/>
      <dgm:spPr/>
      <dgm:t>
        <a:bodyPr/>
        <a:lstStyle/>
        <a:p>
          <a:endParaRPr lang="en-IN"/>
        </a:p>
      </dgm:t>
    </dgm:pt>
    <dgm:pt modelId="{DC4A8BE9-6A22-46B3-B5E4-E81703320EF1}" type="pres">
      <dgm:prSet presAssocID="{8F6B5798-95CF-4EAA-9FE1-C4D378DBE92E}" presName="Name0" presStyleCnt="0">
        <dgm:presLayoutVars>
          <dgm:chMax val="7"/>
          <dgm:chPref val="7"/>
          <dgm:dir/>
        </dgm:presLayoutVars>
      </dgm:prSet>
      <dgm:spPr/>
    </dgm:pt>
    <dgm:pt modelId="{AEE62BBF-761C-4875-9293-581CBEDFD7AD}" type="pres">
      <dgm:prSet presAssocID="{8F6B5798-95CF-4EAA-9FE1-C4D378DBE92E}" presName="Name1" presStyleCnt="0"/>
      <dgm:spPr/>
    </dgm:pt>
    <dgm:pt modelId="{C07B3607-CD4E-46C5-9AC9-B164A31B5A3A}" type="pres">
      <dgm:prSet presAssocID="{8F6B5798-95CF-4EAA-9FE1-C4D378DBE92E}" presName="cycle" presStyleCnt="0"/>
      <dgm:spPr/>
    </dgm:pt>
    <dgm:pt modelId="{498FC382-CD50-48AA-9201-D1D3AE110884}" type="pres">
      <dgm:prSet presAssocID="{8F6B5798-95CF-4EAA-9FE1-C4D378DBE92E}" presName="srcNode" presStyleLbl="node1" presStyleIdx="0" presStyleCnt="6"/>
      <dgm:spPr/>
    </dgm:pt>
    <dgm:pt modelId="{D86B3B33-A1AF-4474-B96E-C94BA9D670AE}" type="pres">
      <dgm:prSet presAssocID="{8F6B5798-95CF-4EAA-9FE1-C4D378DBE92E}" presName="conn" presStyleLbl="parChTrans1D2" presStyleIdx="0" presStyleCnt="1"/>
      <dgm:spPr/>
    </dgm:pt>
    <dgm:pt modelId="{E6D491E4-D853-4C81-B97F-E5D0966CAAA2}" type="pres">
      <dgm:prSet presAssocID="{8F6B5798-95CF-4EAA-9FE1-C4D378DBE92E}" presName="extraNode" presStyleLbl="node1" presStyleIdx="0" presStyleCnt="6"/>
      <dgm:spPr/>
    </dgm:pt>
    <dgm:pt modelId="{AD2E3A02-43A9-4947-BFB9-8AC091CF4ECF}" type="pres">
      <dgm:prSet presAssocID="{8F6B5798-95CF-4EAA-9FE1-C4D378DBE92E}" presName="dstNode" presStyleLbl="node1" presStyleIdx="0" presStyleCnt="6"/>
      <dgm:spPr/>
    </dgm:pt>
    <dgm:pt modelId="{A290B53D-85CC-487C-821C-7E7520CFD8C0}" type="pres">
      <dgm:prSet presAssocID="{E0239922-3692-498E-B598-F4D30E64338D}" presName="text_1" presStyleLbl="node1" presStyleIdx="0" presStyleCnt="6">
        <dgm:presLayoutVars>
          <dgm:bulletEnabled val="1"/>
        </dgm:presLayoutVars>
      </dgm:prSet>
      <dgm:spPr/>
    </dgm:pt>
    <dgm:pt modelId="{2A906362-749B-48DA-A3E0-DDEC28D66F19}" type="pres">
      <dgm:prSet presAssocID="{E0239922-3692-498E-B598-F4D30E64338D}" presName="accent_1" presStyleCnt="0"/>
      <dgm:spPr/>
    </dgm:pt>
    <dgm:pt modelId="{D3143CB3-7FA8-41D2-8187-292FAD07B204}" type="pres">
      <dgm:prSet presAssocID="{E0239922-3692-498E-B598-F4D30E64338D}" presName="accentRepeatNode" presStyleLbl="solidFgAcc1" presStyleIdx="0" presStyleCnt="6"/>
      <dgm:spPr/>
    </dgm:pt>
    <dgm:pt modelId="{06960231-D088-40F8-B5A1-A41355DB1779}" type="pres">
      <dgm:prSet presAssocID="{C9044CEC-17F9-47FF-B436-1C8B57465E22}" presName="text_2" presStyleLbl="node1" presStyleIdx="1" presStyleCnt="6">
        <dgm:presLayoutVars>
          <dgm:bulletEnabled val="1"/>
        </dgm:presLayoutVars>
      </dgm:prSet>
      <dgm:spPr/>
    </dgm:pt>
    <dgm:pt modelId="{64D1D699-27E1-424B-BCB8-65B47D826392}" type="pres">
      <dgm:prSet presAssocID="{C9044CEC-17F9-47FF-B436-1C8B57465E22}" presName="accent_2" presStyleCnt="0"/>
      <dgm:spPr/>
    </dgm:pt>
    <dgm:pt modelId="{BD5B72B9-2BB1-47C4-99CD-869E96607905}" type="pres">
      <dgm:prSet presAssocID="{C9044CEC-17F9-47FF-B436-1C8B57465E22}" presName="accentRepeatNode" presStyleLbl="solidFgAcc1" presStyleIdx="1" presStyleCnt="6"/>
      <dgm:spPr/>
    </dgm:pt>
    <dgm:pt modelId="{54572926-7B21-4F55-9243-C6CD79EAF0EE}" type="pres">
      <dgm:prSet presAssocID="{DD71F88D-55B7-48F4-8F70-6568DA2C3D8E}" presName="text_3" presStyleLbl="node1" presStyleIdx="2" presStyleCnt="6">
        <dgm:presLayoutVars>
          <dgm:bulletEnabled val="1"/>
        </dgm:presLayoutVars>
      </dgm:prSet>
      <dgm:spPr/>
    </dgm:pt>
    <dgm:pt modelId="{DA180BE8-6A6C-43B0-982E-EF6CB4AC272B}" type="pres">
      <dgm:prSet presAssocID="{DD71F88D-55B7-48F4-8F70-6568DA2C3D8E}" presName="accent_3" presStyleCnt="0"/>
      <dgm:spPr/>
    </dgm:pt>
    <dgm:pt modelId="{EA09E53D-7E31-4B54-8975-C1395A035796}" type="pres">
      <dgm:prSet presAssocID="{DD71F88D-55B7-48F4-8F70-6568DA2C3D8E}" presName="accentRepeatNode" presStyleLbl="solidFgAcc1" presStyleIdx="2" presStyleCnt="6"/>
      <dgm:spPr/>
    </dgm:pt>
    <dgm:pt modelId="{591325A6-8652-46E5-9FDE-F4D0FF40A207}" type="pres">
      <dgm:prSet presAssocID="{10AA1D8F-093D-49F4-8C84-A4AF8905BDA1}" presName="text_4" presStyleLbl="node1" presStyleIdx="3" presStyleCnt="6">
        <dgm:presLayoutVars>
          <dgm:bulletEnabled val="1"/>
        </dgm:presLayoutVars>
      </dgm:prSet>
      <dgm:spPr/>
    </dgm:pt>
    <dgm:pt modelId="{22D523BE-4470-40D3-98B1-3B83ACFABA2F}" type="pres">
      <dgm:prSet presAssocID="{10AA1D8F-093D-49F4-8C84-A4AF8905BDA1}" presName="accent_4" presStyleCnt="0"/>
      <dgm:spPr/>
    </dgm:pt>
    <dgm:pt modelId="{8E60D983-1CF0-4F27-93F9-83CC58E1C06B}" type="pres">
      <dgm:prSet presAssocID="{10AA1D8F-093D-49F4-8C84-A4AF8905BDA1}" presName="accentRepeatNode" presStyleLbl="solidFgAcc1" presStyleIdx="3" presStyleCnt="6"/>
      <dgm:spPr/>
    </dgm:pt>
    <dgm:pt modelId="{BB35BB48-26DC-4AE1-92F2-022E440C80D9}" type="pres">
      <dgm:prSet presAssocID="{3D806AD5-DADA-47B6-8AFF-57CBE454C437}" presName="text_5" presStyleLbl="node1" presStyleIdx="4" presStyleCnt="6">
        <dgm:presLayoutVars>
          <dgm:bulletEnabled val="1"/>
        </dgm:presLayoutVars>
      </dgm:prSet>
      <dgm:spPr/>
    </dgm:pt>
    <dgm:pt modelId="{3F2FA5E2-8746-4BEB-8938-BBD603E8DB01}" type="pres">
      <dgm:prSet presAssocID="{3D806AD5-DADA-47B6-8AFF-57CBE454C437}" presName="accent_5" presStyleCnt="0"/>
      <dgm:spPr/>
    </dgm:pt>
    <dgm:pt modelId="{5B30025F-96EB-4D5D-9404-950541C81FE2}" type="pres">
      <dgm:prSet presAssocID="{3D806AD5-DADA-47B6-8AFF-57CBE454C437}" presName="accentRepeatNode" presStyleLbl="solidFgAcc1" presStyleIdx="4" presStyleCnt="6"/>
      <dgm:spPr/>
    </dgm:pt>
    <dgm:pt modelId="{08146650-474C-4FE2-840C-2E26B84E009F}" type="pres">
      <dgm:prSet presAssocID="{BB4FB6EE-382F-42FD-B139-745D57E1B2E2}" presName="text_6" presStyleLbl="node1" presStyleIdx="5" presStyleCnt="6">
        <dgm:presLayoutVars>
          <dgm:bulletEnabled val="1"/>
        </dgm:presLayoutVars>
      </dgm:prSet>
      <dgm:spPr/>
    </dgm:pt>
    <dgm:pt modelId="{CA2A0F1F-70EB-4FD7-B15F-3B4AF2736093}" type="pres">
      <dgm:prSet presAssocID="{BB4FB6EE-382F-42FD-B139-745D57E1B2E2}" presName="accent_6" presStyleCnt="0"/>
      <dgm:spPr/>
    </dgm:pt>
    <dgm:pt modelId="{C174D939-E2B5-45ED-98FA-E808B08CAA7D}" type="pres">
      <dgm:prSet presAssocID="{BB4FB6EE-382F-42FD-B139-745D57E1B2E2}" presName="accentRepeatNode" presStyleLbl="solidFgAcc1" presStyleIdx="5" presStyleCnt="6"/>
      <dgm:spPr/>
    </dgm:pt>
  </dgm:ptLst>
  <dgm:cxnLst>
    <dgm:cxn modelId="{387B3601-AA4F-4296-A488-9895D8A5A850}" srcId="{8F6B5798-95CF-4EAA-9FE1-C4D378DBE92E}" destId="{3D806AD5-DADA-47B6-8AFF-57CBE454C437}" srcOrd="4" destOrd="0" parTransId="{C9E18B8E-27B7-48E7-BBE7-6C791121B107}" sibTransId="{E42336FF-B607-43AB-B856-F7BEDE0A746C}"/>
    <dgm:cxn modelId="{6A026F09-7878-4F6A-99D7-73B7FE5BC892}" type="presOf" srcId="{3D806AD5-DADA-47B6-8AFF-57CBE454C437}" destId="{BB35BB48-26DC-4AE1-92F2-022E440C80D9}" srcOrd="0" destOrd="0" presId="urn:microsoft.com/office/officeart/2008/layout/VerticalCurvedList"/>
    <dgm:cxn modelId="{32653F29-19D4-4B36-A5D2-9BF892EAA5D0}" srcId="{8F6B5798-95CF-4EAA-9FE1-C4D378DBE92E}" destId="{E0239922-3692-498E-B598-F4D30E64338D}" srcOrd="0" destOrd="0" parTransId="{1A0993CF-E593-4656-94FD-318844F82D7C}" sibTransId="{5C282D52-4110-46EA-8191-AAB1639F85E0}"/>
    <dgm:cxn modelId="{BA4EBE66-F85C-4F00-B3C0-E9783156BBB2}" srcId="{8F6B5798-95CF-4EAA-9FE1-C4D378DBE92E}" destId="{10AA1D8F-093D-49F4-8C84-A4AF8905BDA1}" srcOrd="3" destOrd="0" parTransId="{A5E19B76-FFFC-4F46-9B48-57207D66B3AA}" sibTransId="{05F6ABAF-5FA4-4344-87CB-57AF2A311C4C}"/>
    <dgm:cxn modelId="{1603F66E-BE51-4B30-AF0A-745FCB3FFEFE}" type="presOf" srcId="{E0239922-3692-498E-B598-F4D30E64338D}" destId="{A290B53D-85CC-487C-821C-7E7520CFD8C0}" srcOrd="0" destOrd="0" presId="urn:microsoft.com/office/officeart/2008/layout/VerticalCurvedList"/>
    <dgm:cxn modelId="{1FA2D754-564F-46E4-A4D8-1F0DD832BFDC}" type="presOf" srcId="{10AA1D8F-093D-49F4-8C84-A4AF8905BDA1}" destId="{591325A6-8652-46E5-9FDE-F4D0FF40A207}" srcOrd="0" destOrd="0" presId="urn:microsoft.com/office/officeart/2008/layout/VerticalCurvedList"/>
    <dgm:cxn modelId="{D449E378-8B1D-4497-98AE-E344900F30AE}" type="presOf" srcId="{DD71F88D-55B7-48F4-8F70-6568DA2C3D8E}" destId="{54572926-7B21-4F55-9243-C6CD79EAF0EE}" srcOrd="0" destOrd="0" presId="urn:microsoft.com/office/officeart/2008/layout/VerticalCurvedList"/>
    <dgm:cxn modelId="{581EE559-B935-4901-90FB-5AD544F0DC36}" srcId="{8F6B5798-95CF-4EAA-9FE1-C4D378DBE92E}" destId="{BB4FB6EE-382F-42FD-B139-745D57E1B2E2}" srcOrd="5" destOrd="0" parTransId="{A8219FB9-8D6A-4213-81A1-ED2A281B54C2}" sibTransId="{F3C925F5-3EBC-4867-BF58-BB78822D5F1D}"/>
    <dgm:cxn modelId="{66729893-2779-4D05-88A1-6906942A4FA5}" type="presOf" srcId="{8F6B5798-95CF-4EAA-9FE1-C4D378DBE92E}" destId="{DC4A8BE9-6A22-46B3-B5E4-E81703320EF1}" srcOrd="0" destOrd="0" presId="urn:microsoft.com/office/officeart/2008/layout/VerticalCurvedList"/>
    <dgm:cxn modelId="{2349DC95-DCB2-4219-B0AA-F309B347AE91}" type="presOf" srcId="{5C282D52-4110-46EA-8191-AAB1639F85E0}" destId="{D86B3B33-A1AF-4474-B96E-C94BA9D670AE}" srcOrd="0" destOrd="0" presId="urn:microsoft.com/office/officeart/2008/layout/VerticalCurvedList"/>
    <dgm:cxn modelId="{D2A8CCBD-5D3F-4BF8-B73E-AF1D2B0EC2D5}" srcId="{8F6B5798-95CF-4EAA-9FE1-C4D378DBE92E}" destId="{C9044CEC-17F9-47FF-B436-1C8B57465E22}" srcOrd="1" destOrd="0" parTransId="{E834FF13-4961-4D13-B8D1-6A6515F5A1A4}" sibTransId="{D823E1A8-0A1A-4C7F-9196-69918D21B65D}"/>
    <dgm:cxn modelId="{D17C26CB-F825-4339-8DA2-EB13098C1931}" type="presOf" srcId="{C9044CEC-17F9-47FF-B436-1C8B57465E22}" destId="{06960231-D088-40F8-B5A1-A41355DB1779}" srcOrd="0" destOrd="0" presId="urn:microsoft.com/office/officeart/2008/layout/VerticalCurvedList"/>
    <dgm:cxn modelId="{26D0DCE4-4801-482D-90F5-008B691AD8FB}" srcId="{8F6B5798-95CF-4EAA-9FE1-C4D378DBE92E}" destId="{DD71F88D-55B7-48F4-8F70-6568DA2C3D8E}" srcOrd="2" destOrd="0" parTransId="{AA3BF6A3-47A8-4673-BEDA-B5359F0C4035}" sibTransId="{0836D586-DCB3-4E48-AE22-BB2C351396F7}"/>
    <dgm:cxn modelId="{494AD6EB-89D9-4F94-B482-0C809813451B}" type="presOf" srcId="{BB4FB6EE-382F-42FD-B139-745D57E1B2E2}" destId="{08146650-474C-4FE2-840C-2E26B84E009F}" srcOrd="0" destOrd="0" presId="urn:microsoft.com/office/officeart/2008/layout/VerticalCurvedList"/>
    <dgm:cxn modelId="{BED600F3-FE16-4236-9C3B-5569DB53F30C}" type="presParOf" srcId="{DC4A8BE9-6A22-46B3-B5E4-E81703320EF1}" destId="{AEE62BBF-761C-4875-9293-581CBEDFD7AD}" srcOrd="0" destOrd="0" presId="urn:microsoft.com/office/officeart/2008/layout/VerticalCurvedList"/>
    <dgm:cxn modelId="{BC0E1BC9-F45E-41B8-97B2-176B038FED30}" type="presParOf" srcId="{AEE62BBF-761C-4875-9293-581CBEDFD7AD}" destId="{C07B3607-CD4E-46C5-9AC9-B164A31B5A3A}" srcOrd="0" destOrd="0" presId="urn:microsoft.com/office/officeart/2008/layout/VerticalCurvedList"/>
    <dgm:cxn modelId="{F6B4A2E6-0175-4DC9-8A5A-B45CE449E997}" type="presParOf" srcId="{C07B3607-CD4E-46C5-9AC9-B164A31B5A3A}" destId="{498FC382-CD50-48AA-9201-D1D3AE110884}" srcOrd="0" destOrd="0" presId="urn:microsoft.com/office/officeart/2008/layout/VerticalCurvedList"/>
    <dgm:cxn modelId="{57327195-D4F8-4ADB-86B4-E4A4676CDF05}" type="presParOf" srcId="{C07B3607-CD4E-46C5-9AC9-B164A31B5A3A}" destId="{D86B3B33-A1AF-4474-B96E-C94BA9D670AE}" srcOrd="1" destOrd="0" presId="urn:microsoft.com/office/officeart/2008/layout/VerticalCurvedList"/>
    <dgm:cxn modelId="{2E1BDFD9-6AE0-4A74-9D5B-0CB54F1EC17B}" type="presParOf" srcId="{C07B3607-CD4E-46C5-9AC9-B164A31B5A3A}" destId="{E6D491E4-D853-4C81-B97F-E5D0966CAAA2}" srcOrd="2" destOrd="0" presId="urn:microsoft.com/office/officeart/2008/layout/VerticalCurvedList"/>
    <dgm:cxn modelId="{DADF5054-97CB-44C1-8E46-112B02E95B89}" type="presParOf" srcId="{C07B3607-CD4E-46C5-9AC9-B164A31B5A3A}" destId="{AD2E3A02-43A9-4947-BFB9-8AC091CF4ECF}" srcOrd="3" destOrd="0" presId="urn:microsoft.com/office/officeart/2008/layout/VerticalCurvedList"/>
    <dgm:cxn modelId="{26645317-0B99-4E13-8931-51D6AF025F29}" type="presParOf" srcId="{AEE62BBF-761C-4875-9293-581CBEDFD7AD}" destId="{A290B53D-85CC-487C-821C-7E7520CFD8C0}" srcOrd="1" destOrd="0" presId="urn:microsoft.com/office/officeart/2008/layout/VerticalCurvedList"/>
    <dgm:cxn modelId="{6759E9A3-6029-4AD8-AC34-D79C3B6F9C11}" type="presParOf" srcId="{AEE62BBF-761C-4875-9293-581CBEDFD7AD}" destId="{2A906362-749B-48DA-A3E0-DDEC28D66F19}" srcOrd="2" destOrd="0" presId="urn:microsoft.com/office/officeart/2008/layout/VerticalCurvedList"/>
    <dgm:cxn modelId="{DC7F4E3F-AD6C-45C9-BD2D-FC053A8642BC}" type="presParOf" srcId="{2A906362-749B-48DA-A3E0-DDEC28D66F19}" destId="{D3143CB3-7FA8-41D2-8187-292FAD07B204}" srcOrd="0" destOrd="0" presId="urn:microsoft.com/office/officeart/2008/layout/VerticalCurvedList"/>
    <dgm:cxn modelId="{B5D7D17D-F949-48FE-A1D4-7ED92453DECF}" type="presParOf" srcId="{AEE62BBF-761C-4875-9293-581CBEDFD7AD}" destId="{06960231-D088-40F8-B5A1-A41355DB1779}" srcOrd="3" destOrd="0" presId="urn:microsoft.com/office/officeart/2008/layout/VerticalCurvedList"/>
    <dgm:cxn modelId="{7DFC9761-DBBF-4445-9E35-1260A95FD661}" type="presParOf" srcId="{AEE62BBF-761C-4875-9293-581CBEDFD7AD}" destId="{64D1D699-27E1-424B-BCB8-65B47D826392}" srcOrd="4" destOrd="0" presId="urn:microsoft.com/office/officeart/2008/layout/VerticalCurvedList"/>
    <dgm:cxn modelId="{3D72AFE9-0632-46C3-AA26-7901B256ABD4}" type="presParOf" srcId="{64D1D699-27E1-424B-BCB8-65B47D826392}" destId="{BD5B72B9-2BB1-47C4-99CD-869E96607905}" srcOrd="0" destOrd="0" presId="urn:microsoft.com/office/officeart/2008/layout/VerticalCurvedList"/>
    <dgm:cxn modelId="{30A8D308-85B3-49F0-BC30-107119A47424}" type="presParOf" srcId="{AEE62BBF-761C-4875-9293-581CBEDFD7AD}" destId="{54572926-7B21-4F55-9243-C6CD79EAF0EE}" srcOrd="5" destOrd="0" presId="urn:microsoft.com/office/officeart/2008/layout/VerticalCurvedList"/>
    <dgm:cxn modelId="{90BEB016-B494-4ABA-A888-D99914B03016}" type="presParOf" srcId="{AEE62BBF-761C-4875-9293-581CBEDFD7AD}" destId="{DA180BE8-6A6C-43B0-982E-EF6CB4AC272B}" srcOrd="6" destOrd="0" presId="urn:microsoft.com/office/officeart/2008/layout/VerticalCurvedList"/>
    <dgm:cxn modelId="{A90AC8D4-D38A-4D54-A402-42DAA0AFCA98}" type="presParOf" srcId="{DA180BE8-6A6C-43B0-982E-EF6CB4AC272B}" destId="{EA09E53D-7E31-4B54-8975-C1395A035796}" srcOrd="0" destOrd="0" presId="urn:microsoft.com/office/officeart/2008/layout/VerticalCurvedList"/>
    <dgm:cxn modelId="{F41AA9A6-389A-471B-963C-CC77931CA17D}" type="presParOf" srcId="{AEE62BBF-761C-4875-9293-581CBEDFD7AD}" destId="{591325A6-8652-46E5-9FDE-F4D0FF40A207}" srcOrd="7" destOrd="0" presId="urn:microsoft.com/office/officeart/2008/layout/VerticalCurvedList"/>
    <dgm:cxn modelId="{42B8C01E-C101-43A1-806F-9352DC854C78}" type="presParOf" srcId="{AEE62BBF-761C-4875-9293-581CBEDFD7AD}" destId="{22D523BE-4470-40D3-98B1-3B83ACFABA2F}" srcOrd="8" destOrd="0" presId="urn:microsoft.com/office/officeart/2008/layout/VerticalCurvedList"/>
    <dgm:cxn modelId="{3CBFFD14-6F6D-4F83-8702-930DD181E4FD}" type="presParOf" srcId="{22D523BE-4470-40D3-98B1-3B83ACFABA2F}" destId="{8E60D983-1CF0-4F27-93F9-83CC58E1C06B}" srcOrd="0" destOrd="0" presId="urn:microsoft.com/office/officeart/2008/layout/VerticalCurvedList"/>
    <dgm:cxn modelId="{9A20D42F-FA18-41E2-8C03-8A21C2331748}" type="presParOf" srcId="{AEE62BBF-761C-4875-9293-581CBEDFD7AD}" destId="{BB35BB48-26DC-4AE1-92F2-022E440C80D9}" srcOrd="9" destOrd="0" presId="urn:microsoft.com/office/officeart/2008/layout/VerticalCurvedList"/>
    <dgm:cxn modelId="{C38DB59D-CBB6-48F6-9E52-B7E06D9F4507}" type="presParOf" srcId="{AEE62BBF-761C-4875-9293-581CBEDFD7AD}" destId="{3F2FA5E2-8746-4BEB-8938-BBD603E8DB01}" srcOrd="10" destOrd="0" presId="urn:microsoft.com/office/officeart/2008/layout/VerticalCurvedList"/>
    <dgm:cxn modelId="{E2954F9D-7FEB-4C8D-BA29-F2F42092B075}" type="presParOf" srcId="{3F2FA5E2-8746-4BEB-8938-BBD603E8DB01}" destId="{5B30025F-96EB-4D5D-9404-950541C81FE2}" srcOrd="0" destOrd="0" presId="urn:microsoft.com/office/officeart/2008/layout/VerticalCurvedList"/>
    <dgm:cxn modelId="{246FA429-E559-4D00-93D8-E349D3EAC7C3}" type="presParOf" srcId="{AEE62BBF-761C-4875-9293-581CBEDFD7AD}" destId="{08146650-474C-4FE2-840C-2E26B84E009F}" srcOrd="11" destOrd="0" presId="urn:microsoft.com/office/officeart/2008/layout/VerticalCurvedList"/>
    <dgm:cxn modelId="{DD4B27D0-DCA5-470D-BC7B-1FE9FA1DB347}" type="presParOf" srcId="{AEE62BBF-761C-4875-9293-581CBEDFD7AD}" destId="{CA2A0F1F-70EB-4FD7-B15F-3B4AF2736093}" srcOrd="12" destOrd="0" presId="urn:microsoft.com/office/officeart/2008/layout/VerticalCurvedList"/>
    <dgm:cxn modelId="{10DB659D-D730-47A5-88C0-835E2C76C0A4}" type="presParOf" srcId="{CA2A0F1F-70EB-4FD7-B15F-3B4AF2736093}" destId="{C174D939-E2B5-45ED-98FA-E808B08CAA7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168C237-C709-4513-836A-3ADAF03809DE}" type="doc">
      <dgm:prSet loTypeId="urn:microsoft.com/office/officeart/2005/8/layout/orgChart1" loCatId="hierarchy" qsTypeId="urn:microsoft.com/office/officeart/2005/8/quickstyle/simple2" qsCatId="simple" csTypeId="urn:microsoft.com/office/officeart/2005/8/colors/colorful3" csCatId="colorful" phldr="1"/>
      <dgm:spPr/>
      <dgm:t>
        <a:bodyPr/>
        <a:lstStyle/>
        <a:p>
          <a:endParaRPr lang="en-IN"/>
        </a:p>
      </dgm:t>
    </dgm:pt>
    <dgm:pt modelId="{1D6FEAB8-37D9-4090-846F-93501E86F54E}">
      <dgm:prSet custT="1"/>
      <dgm:spPr/>
      <dgm:t>
        <a:bodyPr/>
        <a:lstStyle/>
        <a:p>
          <a:r>
            <a:rPr lang="en-IN" sz="2000" dirty="0"/>
            <a:t>Involves:</a:t>
          </a:r>
        </a:p>
      </dgm:t>
    </dgm:pt>
    <dgm:pt modelId="{6B89775C-528F-4EDC-B8C4-6E2A43240FFE}" type="parTrans" cxnId="{47C72168-AF55-4E52-BC24-F874A5D4F718}">
      <dgm:prSet/>
      <dgm:spPr/>
      <dgm:t>
        <a:bodyPr/>
        <a:lstStyle/>
        <a:p>
          <a:endParaRPr lang="en-IN" sz="1800"/>
        </a:p>
      </dgm:t>
    </dgm:pt>
    <dgm:pt modelId="{36BCEBAD-B88D-48B2-BA2D-CCF2AF7A71B1}" type="sibTrans" cxnId="{47C72168-AF55-4E52-BC24-F874A5D4F718}">
      <dgm:prSet/>
      <dgm:spPr/>
      <dgm:t>
        <a:bodyPr/>
        <a:lstStyle/>
        <a:p>
          <a:endParaRPr lang="en-IN" sz="1800"/>
        </a:p>
      </dgm:t>
    </dgm:pt>
    <dgm:pt modelId="{318465DA-3EF9-4303-8A83-B16A7C4CBBA0}">
      <dgm:prSet custT="1"/>
      <dgm:spPr/>
      <dgm:t>
        <a:bodyPr/>
        <a:lstStyle/>
        <a:p>
          <a:r>
            <a:rPr lang="en-IN" sz="2000" dirty="0"/>
            <a:t>Evaluate management instructions,  performance of procedures for recording and controlling results of count</a:t>
          </a:r>
        </a:p>
      </dgm:t>
    </dgm:pt>
    <dgm:pt modelId="{5ACD7A57-F54B-4352-B699-A555B305BAD2}" type="parTrans" cxnId="{429D5F09-0C5B-4795-8CBA-21864777916E}">
      <dgm:prSet/>
      <dgm:spPr/>
      <dgm:t>
        <a:bodyPr/>
        <a:lstStyle/>
        <a:p>
          <a:endParaRPr lang="en-IN" sz="1800"/>
        </a:p>
      </dgm:t>
    </dgm:pt>
    <dgm:pt modelId="{6CB7F17C-F4ED-41E4-B304-3AFF3474F8EF}" type="sibTrans" cxnId="{429D5F09-0C5B-4795-8CBA-21864777916E}">
      <dgm:prSet/>
      <dgm:spPr/>
      <dgm:t>
        <a:bodyPr/>
        <a:lstStyle/>
        <a:p>
          <a:endParaRPr lang="en-IN" sz="1800"/>
        </a:p>
      </dgm:t>
    </dgm:pt>
    <dgm:pt modelId="{2DD73486-BF38-4A26-A8AC-F99A56D47827}">
      <dgm:prSet custT="1"/>
      <dgm:spPr/>
      <dgm:t>
        <a:bodyPr/>
        <a:lstStyle/>
        <a:p>
          <a:r>
            <a:rPr lang="en-US" sz="2000" dirty="0"/>
            <a:t>Observe performance of management count’s procedures to obtain audit evidence as to reliability</a:t>
          </a:r>
          <a:endParaRPr lang="en-IN" sz="2000" dirty="0"/>
        </a:p>
      </dgm:t>
    </dgm:pt>
    <dgm:pt modelId="{AE84D890-1323-40D3-A0A7-6F349A77183C}" type="parTrans" cxnId="{A57FD9A0-C445-4910-A1D0-3814498D54DA}">
      <dgm:prSet/>
      <dgm:spPr/>
      <dgm:t>
        <a:bodyPr/>
        <a:lstStyle/>
        <a:p>
          <a:endParaRPr lang="en-IN" sz="1800"/>
        </a:p>
      </dgm:t>
    </dgm:pt>
    <dgm:pt modelId="{21B5DB8D-9D85-43FC-86E0-550CB6A615E1}" type="sibTrans" cxnId="{A57FD9A0-C445-4910-A1D0-3814498D54DA}">
      <dgm:prSet/>
      <dgm:spPr/>
      <dgm:t>
        <a:bodyPr/>
        <a:lstStyle/>
        <a:p>
          <a:endParaRPr lang="en-IN" sz="1800"/>
        </a:p>
      </dgm:t>
    </dgm:pt>
    <dgm:pt modelId="{33710DA8-2C9E-4381-AF5A-18DBEA56B9E3}">
      <dgm:prSet custT="1"/>
      <dgm:spPr/>
      <dgm:t>
        <a:bodyPr/>
        <a:lstStyle/>
        <a:p>
          <a:r>
            <a:rPr lang="en-IN" sz="2000" dirty="0"/>
            <a:t>Inspecting Inventory – To ascertain existence and evaluate its condition</a:t>
          </a:r>
        </a:p>
      </dgm:t>
    </dgm:pt>
    <dgm:pt modelId="{076BAD40-C4DE-4E06-95C6-B8D6AA44DABF}" type="parTrans" cxnId="{453CBE2A-B659-405D-BC19-F1F3CEED0B68}">
      <dgm:prSet/>
      <dgm:spPr/>
      <dgm:t>
        <a:bodyPr/>
        <a:lstStyle/>
        <a:p>
          <a:endParaRPr lang="en-IN" sz="1800"/>
        </a:p>
      </dgm:t>
    </dgm:pt>
    <dgm:pt modelId="{84D15BE6-636D-4A6E-83AB-20A6BED90CA8}" type="sibTrans" cxnId="{453CBE2A-B659-405D-BC19-F1F3CEED0B68}">
      <dgm:prSet/>
      <dgm:spPr/>
      <dgm:t>
        <a:bodyPr/>
        <a:lstStyle/>
        <a:p>
          <a:endParaRPr lang="en-IN" sz="1800"/>
        </a:p>
      </dgm:t>
    </dgm:pt>
    <dgm:pt modelId="{FB5A5F0F-3FFF-46CD-A9F4-EDC9774DF4E3}">
      <dgm:prSet custT="1"/>
      <dgm:spPr/>
      <dgm:t>
        <a:bodyPr/>
        <a:lstStyle/>
        <a:p>
          <a:r>
            <a:rPr lang="en-IN" sz="2000" dirty="0"/>
            <a:t>Performing test counts</a:t>
          </a:r>
        </a:p>
      </dgm:t>
    </dgm:pt>
    <dgm:pt modelId="{677ED9BF-1DFB-448E-863E-90DA1B8E47F3}" type="parTrans" cxnId="{8F1B6FED-2B65-42E4-91C2-90EF37F9DE26}">
      <dgm:prSet/>
      <dgm:spPr/>
      <dgm:t>
        <a:bodyPr/>
        <a:lstStyle/>
        <a:p>
          <a:endParaRPr lang="en-IN" sz="1800"/>
        </a:p>
      </dgm:t>
    </dgm:pt>
    <dgm:pt modelId="{2A2E7B44-4519-46D8-8E3E-6DFD251635FA}" type="sibTrans" cxnId="{8F1B6FED-2B65-42E4-91C2-90EF37F9DE26}">
      <dgm:prSet/>
      <dgm:spPr/>
      <dgm:t>
        <a:bodyPr/>
        <a:lstStyle/>
        <a:p>
          <a:endParaRPr lang="en-IN" sz="1800"/>
        </a:p>
      </dgm:t>
    </dgm:pt>
    <dgm:pt modelId="{9FD7D057-49BE-454E-ACC0-73ED6890AE15}" type="pres">
      <dgm:prSet presAssocID="{4168C237-C709-4513-836A-3ADAF03809DE}" presName="hierChild1" presStyleCnt="0">
        <dgm:presLayoutVars>
          <dgm:orgChart val="1"/>
          <dgm:chPref val="1"/>
          <dgm:dir/>
          <dgm:animOne val="branch"/>
          <dgm:animLvl val="lvl"/>
          <dgm:resizeHandles/>
        </dgm:presLayoutVars>
      </dgm:prSet>
      <dgm:spPr/>
    </dgm:pt>
    <dgm:pt modelId="{CCD22EF5-B400-44AC-87E8-458043188488}" type="pres">
      <dgm:prSet presAssocID="{1D6FEAB8-37D9-4090-846F-93501E86F54E}" presName="hierRoot1" presStyleCnt="0">
        <dgm:presLayoutVars>
          <dgm:hierBranch val="init"/>
        </dgm:presLayoutVars>
      </dgm:prSet>
      <dgm:spPr/>
    </dgm:pt>
    <dgm:pt modelId="{9C678709-EACB-49B0-A025-2D533E1CDEAB}" type="pres">
      <dgm:prSet presAssocID="{1D6FEAB8-37D9-4090-846F-93501E86F54E}" presName="rootComposite1" presStyleCnt="0"/>
      <dgm:spPr/>
    </dgm:pt>
    <dgm:pt modelId="{5E01A514-13E2-4233-B055-715973E0206E}" type="pres">
      <dgm:prSet presAssocID="{1D6FEAB8-37D9-4090-846F-93501E86F54E}" presName="rootText1" presStyleLbl="node0" presStyleIdx="0" presStyleCnt="1" custScaleX="68502" custScaleY="69121" custLinFactNeighborX="870" custLinFactNeighborY="-27715">
        <dgm:presLayoutVars>
          <dgm:chPref val="3"/>
        </dgm:presLayoutVars>
      </dgm:prSet>
      <dgm:spPr/>
    </dgm:pt>
    <dgm:pt modelId="{F58860C6-F016-4B8A-AB49-9C42E1FEB619}" type="pres">
      <dgm:prSet presAssocID="{1D6FEAB8-37D9-4090-846F-93501E86F54E}" presName="rootConnector1" presStyleLbl="node1" presStyleIdx="0" presStyleCnt="0"/>
      <dgm:spPr/>
    </dgm:pt>
    <dgm:pt modelId="{F95BC292-81CD-43A9-B717-C45EE8343766}" type="pres">
      <dgm:prSet presAssocID="{1D6FEAB8-37D9-4090-846F-93501E86F54E}" presName="hierChild2" presStyleCnt="0"/>
      <dgm:spPr/>
    </dgm:pt>
    <dgm:pt modelId="{B618D112-D47F-4766-AA88-BCA1B3D8A6B4}" type="pres">
      <dgm:prSet presAssocID="{5ACD7A57-F54B-4352-B699-A555B305BAD2}" presName="Name37" presStyleLbl="parChTrans1D2" presStyleIdx="0" presStyleCnt="4"/>
      <dgm:spPr/>
    </dgm:pt>
    <dgm:pt modelId="{63EE12DC-04B9-4865-A748-538C68983409}" type="pres">
      <dgm:prSet presAssocID="{318465DA-3EF9-4303-8A83-B16A7C4CBBA0}" presName="hierRoot2" presStyleCnt="0">
        <dgm:presLayoutVars>
          <dgm:hierBranch val="init"/>
        </dgm:presLayoutVars>
      </dgm:prSet>
      <dgm:spPr/>
    </dgm:pt>
    <dgm:pt modelId="{00A91258-C512-4462-9086-4BE1EF07D32A}" type="pres">
      <dgm:prSet presAssocID="{318465DA-3EF9-4303-8A83-B16A7C4CBBA0}" presName="rootComposite" presStyleCnt="0"/>
      <dgm:spPr/>
    </dgm:pt>
    <dgm:pt modelId="{70A4BF82-B869-4660-AE7C-537BB162CF10}" type="pres">
      <dgm:prSet presAssocID="{318465DA-3EF9-4303-8A83-B16A7C4CBBA0}" presName="rootText" presStyleLbl="node2" presStyleIdx="0" presStyleCnt="4" custScaleX="156353" custScaleY="287000" custLinFactNeighborX="-187" custLinFactNeighborY="-14157">
        <dgm:presLayoutVars>
          <dgm:chPref val="3"/>
        </dgm:presLayoutVars>
      </dgm:prSet>
      <dgm:spPr/>
    </dgm:pt>
    <dgm:pt modelId="{A07610F2-A2DB-4F20-B1F6-4DB1E9E306DE}" type="pres">
      <dgm:prSet presAssocID="{318465DA-3EF9-4303-8A83-B16A7C4CBBA0}" presName="rootConnector" presStyleLbl="node2" presStyleIdx="0" presStyleCnt="4"/>
      <dgm:spPr/>
    </dgm:pt>
    <dgm:pt modelId="{BF12BF8A-7FC3-49F2-A21D-D08A797B8E2A}" type="pres">
      <dgm:prSet presAssocID="{318465DA-3EF9-4303-8A83-B16A7C4CBBA0}" presName="hierChild4" presStyleCnt="0"/>
      <dgm:spPr/>
    </dgm:pt>
    <dgm:pt modelId="{390C223D-4287-430B-98AB-25ABB6252D16}" type="pres">
      <dgm:prSet presAssocID="{318465DA-3EF9-4303-8A83-B16A7C4CBBA0}" presName="hierChild5" presStyleCnt="0"/>
      <dgm:spPr/>
    </dgm:pt>
    <dgm:pt modelId="{F3919EB0-CA26-42B1-873F-C329636EB692}" type="pres">
      <dgm:prSet presAssocID="{AE84D890-1323-40D3-A0A7-6F349A77183C}" presName="Name37" presStyleLbl="parChTrans1D2" presStyleIdx="1" presStyleCnt="4"/>
      <dgm:spPr/>
    </dgm:pt>
    <dgm:pt modelId="{291DB41F-52A3-49C9-B4AA-C20C027DFCC8}" type="pres">
      <dgm:prSet presAssocID="{2DD73486-BF38-4A26-A8AC-F99A56D47827}" presName="hierRoot2" presStyleCnt="0">
        <dgm:presLayoutVars>
          <dgm:hierBranch val="init"/>
        </dgm:presLayoutVars>
      </dgm:prSet>
      <dgm:spPr/>
    </dgm:pt>
    <dgm:pt modelId="{B4DF970F-6656-4825-AE72-968D0E4A4F81}" type="pres">
      <dgm:prSet presAssocID="{2DD73486-BF38-4A26-A8AC-F99A56D47827}" presName="rootComposite" presStyleCnt="0"/>
      <dgm:spPr/>
    </dgm:pt>
    <dgm:pt modelId="{8BC0E1BE-02FD-40C2-9AA1-170656F7AD8C}" type="pres">
      <dgm:prSet presAssocID="{2DD73486-BF38-4A26-A8AC-F99A56D47827}" presName="rootText" presStyleLbl="node2" presStyleIdx="1" presStyleCnt="4" custScaleX="133011" custScaleY="310180" custLinFactNeighborX="187" custLinFactNeighborY="-14157">
        <dgm:presLayoutVars>
          <dgm:chPref val="3"/>
        </dgm:presLayoutVars>
      </dgm:prSet>
      <dgm:spPr/>
    </dgm:pt>
    <dgm:pt modelId="{CFA2E9E0-7888-4D5B-A919-C97E33272F77}" type="pres">
      <dgm:prSet presAssocID="{2DD73486-BF38-4A26-A8AC-F99A56D47827}" presName="rootConnector" presStyleLbl="node2" presStyleIdx="1" presStyleCnt="4"/>
      <dgm:spPr/>
    </dgm:pt>
    <dgm:pt modelId="{8A0454D4-92AA-4356-8624-0115C41E5C31}" type="pres">
      <dgm:prSet presAssocID="{2DD73486-BF38-4A26-A8AC-F99A56D47827}" presName="hierChild4" presStyleCnt="0"/>
      <dgm:spPr/>
    </dgm:pt>
    <dgm:pt modelId="{5E6DACC5-2341-4C3C-90CA-17ACFF2F1887}" type="pres">
      <dgm:prSet presAssocID="{2DD73486-BF38-4A26-A8AC-F99A56D47827}" presName="hierChild5" presStyleCnt="0"/>
      <dgm:spPr/>
    </dgm:pt>
    <dgm:pt modelId="{EF7F08F2-4B50-462F-B9EE-30AC5382BA08}" type="pres">
      <dgm:prSet presAssocID="{076BAD40-C4DE-4E06-95C6-B8D6AA44DABF}" presName="Name37" presStyleLbl="parChTrans1D2" presStyleIdx="2" presStyleCnt="4"/>
      <dgm:spPr/>
    </dgm:pt>
    <dgm:pt modelId="{AC3AA0CE-C28F-4501-A63E-7CC4E0060EDF}" type="pres">
      <dgm:prSet presAssocID="{33710DA8-2C9E-4381-AF5A-18DBEA56B9E3}" presName="hierRoot2" presStyleCnt="0">
        <dgm:presLayoutVars>
          <dgm:hierBranch val="init"/>
        </dgm:presLayoutVars>
      </dgm:prSet>
      <dgm:spPr/>
    </dgm:pt>
    <dgm:pt modelId="{FA59E4B1-2514-473F-A95B-4650146DC87C}" type="pres">
      <dgm:prSet presAssocID="{33710DA8-2C9E-4381-AF5A-18DBEA56B9E3}" presName="rootComposite" presStyleCnt="0"/>
      <dgm:spPr/>
    </dgm:pt>
    <dgm:pt modelId="{AE3EA8E9-B625-4E7E-9CA6-21D5F0DD914F}" type="pres">
      <dgm:prSet presAssocID="{33710DA8-2C9E-4381-AF5A-18DBEA56B9E3}" presName="rootText" presStyleLbl="node2" presStyleIdx="2" presStyleCnt="4" custScaleX="133011" custScaleY="231614" custLinFactNeighborX="187" custLinFactNeighborY="-14157">
        <dgm:presLayoutVars>
          <dgm:chPref val="3"/>
        </dgm:presLayoutVars>
      </dgm:prSet>
      <dgm:spPr/>
    </dgm:pt>
    <dgm:pt modelId="{80753D68-D79F-4572-9718-D81D6377391C}" type="pres">
      <dgm:prSet presAssocID="{33710DA8-2C9E-4381-AF5A-18DBEA56B9E3}" presName="rootConnector" presStyleLbl="node2" presStyleIdx="2" presStyleCnt="4"/>
      <dgm:spPr/>
    </dgm:pt>
    <dgm:pt modelId="{96437EF5-8AC1-4504-9882-EF4DB393DA67}" type="pres">
      <dgm:prSet presAssocID="{33710DA8-2C9E-4381-AF5A-18DBEA56B9E3}" presName="hierChild4" presStyleCnt="0"/>
      <dgm:spPr/>
    </dgm:pt>
    <dgm:pt modelId="{10DF96E5-4A7E-46C5-BA48-70D8CAF8B85B}" type="pres">
      <dgm:prSet presAssocID="{33710DA8-2C9E-4381-AF5A-18DBEA56B9E3}" presName="hierChild5" presStyleCnt="0"/>
      <dgm:spPr/>
    </dgm:pt>
    <dgm:pt modelId="{2954B2A9-5D8B-4665-8BC9-337A2E62E6A3}" type="pres">
      <dgm:prSet presAssocID="{677ED9BF-1DFB-448E-863E-90DA1B8E47F3}" presName="Name37" presStyleLbl="parChTrans1D2" presStyleIdx="3" presStyleCnt="4"/>
      <dgm:spPr/>
    </dgm:pt>
    <dgm:pt modelId="{79AAFDA9-6E62-401F-8A9C-73F716D8B5BD}" type="pres">
      <dgm:prSet presAssocID="{FB5A5F0F-3FFF-46CD-A9F4-EDC9774DF4E3}" presName="hierRoot2" presStyleCnt="0">
        <dgm:presLayoutVars>
          <dgm:hierBranch val="init"/>
        </dgm:presLayoutVars>
      </dgm:prSet>
      <dgm:spPr/>
    </dgm:pt>
    <dgm:pt modelId="{5035B321-84EF-408D-9593-B08045AD0510}" type="pres">
      <dgm:prSet presAssocID="{FB5A5F0F-3FFF-46CD-A9F4-EDC9774DF4E3}" presName="rootComposite" presStyleCnt="0"/>
      <dgm:spPr/>
    </dgm:pt>
    <dgm:pt modelId="{68BEC60F-29C0-4622-904B-5FD83081E356}" type="pres">
      <dgm:prSet presAssocID="{FB5A5F0F-3FFF-46CD-A9F4-EDC9774DF4E3}" presName="rootText" presStyleLbl="node2" presStyleIdx="3" presStyleCnt="4" custScaleX="133011" custScaleY="188220" custLinFactNeighborX="187" custLinFactNeighborY="-14157">
        <dgm:presLayoutVars>
          <dgm:chPref val="3"/>
        </dgm:presLayoutVars>
      </dgm:prSet>
      <dgm:spPr/>
    </dgm:pt>
    <dgm:pt modelId="{3E9492AB-D2B7-4B63-94FC-4B9163AE1A6A}" type="pres">
      <dgm:prSet presAssocID="{FB5A5F0F-3FFF-46CD-A9F4-EDC9774DF4E3}" presName="rootConnector" presStyleLbl="node2" presStyleIdx="3" presStyleCnt="4"/>
      <dgm:spPr/>
    </dgm:pt>
    <dgm:pt modelId="{C86DAE26-8888-4243-8772-327C55D8B77E}" type="pres">
      <dgm:prSet presAssocID="{FB5A5F0F-3FFF-46CD-A9F4-EDC9774DF4E3}" presName="hierChild4" presStyleCnt="0"/>
      <dgm:spPr/>
    </dgm:pt>
    <dgm:pt modelId="{C61074F1-8AA4-431B-9DF5-DC13FDE54E57}" type="pres">
      <dgm:prSet presAssocID="{FB5A5F0F-3FFF-46CD-A9F4-EDC9774DF4E3}" presName="hierChild5" presStyleCnt="0"/>
      <dgm:spPr/>
    </dgm:pt>
    <dgm:pt modelId="{F592AED1-B691-42AF-8D80-872E1A5DE1C4}" type="pres">
      <dgm:prSet presAssocID="{1D6FEAB8-37D9-4090-846F-93501E86F54E}" presName="hierChild3" presStyleCnt="0"/>
      <dgm:spPr/>
    </dgm:pt>
  </dgm:ptLst>
  <dgm:cxnLst>
    <dgm:cxn modelId="{429D5F09-0C5B-4795-8CBA-21864777916E}" srcId="{1D6FEAB8-37D9-4090-846F-93501E86F54E}" destId="{318465DA-3EF9-4303-8A83-B16A7C4CBBA0}" srcOrd="0" destOrd="0" parTransId="{5ACD7A57-F54B-4352-B699-A555B305BAD2}" sibTransId="{6CB7F17C-F4ED-41E4-B304-3AFF3474F8EF}"/>
    <dgm:cxn modelId="{86790816-C501-4D98-83FD-D5F008BA90B1}" type="presOf" srcId="{1D6FEAB8-37D9-4090-846F-93501E86F54E}" destId="{5E01A514-13E2-4233-B055-715973E0206E}" srcOrd="0" destOrd="0" presId="urn:microsoft.com/office/officeart/2005/8/layout/orgChart1"/>
    <dgm:cxn modelId="{7490AA2A-D129-4E6F-B1B8-83305BF60A49}" type="presOf" srcId="{1D6FEAB8-37D9-4090-846F-93501E86F54E}" destId="{F58860C6-F016-4B8A-AB49-9C42E1FEB619}" srcOrd="1" destOrd="0" presId="urn:microsoft.com/office/officeart/2005/8/layout/orgChart1"/>
    <dgm:cxn modelId="{453CBE2A-B659-405D-BC19-F1F3CEED0B68}" srcId="{1D6FEAB8-37D9-4090-846F-93501E86F54E}" destId="{33710DA8-2C9E-4381-AF5A-18DBEA56B9E3}" srcOrd="2" destOrd="0" parTransId="{076BAD40-C4DE-4E06-95C6-B8D6AA44DABF}" sibTransId="{84D15BE6-636D-4A6E-83AB-20A6BED90CA8}"/>
    <dgm:cxn modelId="{066D5835-E8A6-40C6-A29F-9B12628B2FC8}" type="presOf" srcId="{318465DA-3EF9-4303-8A83-B16A7C4CBBA0}" destId="{A07610F2-A2DB-4F20-B1F6-4DB1E9E306DE}" srcOrd="1" destOrd="0" presId="urn:microsoft.com/office/officeart/2005/8/layout/orgChart1"/>
    <dgm:cxn modelId="{FA7BC739-0B2C-47CD-8D17-29460ECFC594}" type="presOf" srcId="{5ACD7A57-F54B-4352-B699-A555B305BAD2}" destId="{B618D112-D47F-4766-AA88-BCA1B3D8A6B4}" srcOrd="0" destOrd="0" presId="urn:microsoft.com/office/officeart/2005/8/layout/orgChart1"/>
    <dgm:cxn modelId="{C752523E-F6AC-449A-B343-E6CE399C3603}" type="presOf" srcId="{AE84D890-1323-40D3-A0A7-6F349A77183C}" destId="{F3919EB0-CA26-42B1-873F-C329636EB692}" srcOrd="0" destOrd="0" presId="urn:microsoft.com/office/officeart/2005/8/layout/orgChart1"/>
    <dgm:cxn modelId="{9AE22846-FB4F-46DB-8EC4-733F27C9EA54}" type="presOf" srcId="{2DD73486-BF38-4A26-A8AC-F99A56D47827}" destId="{CFA2E9E0-7888-4D5B-A919-C97E33272F77}" srcOrd="1" destOrd="0" presId="urn:microsoft.com/office/officeart/2005/8/layout/orgChart1"/>
    <dgm:cxn modelId="{47C72168-AF55-4E52-BC24-F874A5D4F718}" srcId="{4168C237-C709-4513-836A-3ADAF03809DE}" destId="{1D6FEAB8-37D9-4090-846F-93501E86F54E}" srcOrd="0" destOrd="0" parTransId="{6B89775C-528F-4EDC-B8C4-6E2A43240FFE}" sibTransId="{36BCEBAD-B88D-48B2-BA2D-CCF2AF7A71B1}"/>
    <dgm:cxn modelId="{D273B64F-F22A-48B5-8E55-9DC3FFA3F44A}" type="presOf" srcId="{318465DA-3EF9-4303-8A83-B16A7C4CBBA0}" destId="{70A4BF82-B869-4660-AE7C-537BB162CF10}" srcOrd="0" destOrd="0" presId="urn:microsoft.com/office/officeart/2005/8/layout/orgChart1"/>
    <dgm:cxn modelId="{0EB0C675-5DB7-42C2-86E1-DD2F7A09028F}" type="presOf" srcId="{FB5A5F0F-3FFF-46CD-A9F4-EDC9774DF4E3}" destId="{68BEC60F-29C0-4622-904B-5FD83081E356}" srcOrd="0" destOrd="0" presId="urn:microsoft.com/office/officeart/2005/8/layout/orgChart1"/>
    <dgm:cxn modelId="{11CCC976-9C4E-4D0C-ACDF-A19E73488FDE}" type="presOf" srcId="{677ED9BF-1DFB-448E-863E-90DA1B8E47F3}" destId="{2954B2A9-5D8B-4665-8BC9-337A2E62E6A3}" srcOrd="0" destOrd="0" presId="urn:microsoft.com/office/officeart/2005/8/layout/orgChart1"/>
    <dgm:cxn modelId="{6BBAD678-0A2F-4821-95E7-0855CB6C49A2}" type="presOf" srcId="{FB5A5F0F-3FFF-46CD-A9F4-EDC9774DF4E3}" destId="{3E9492AB-D2B7-4B63-94FC-4B9163AE1A6A}" srcOrd="1" destOrd="0" presId="urn:microsoft.com/office/officeart/2005/8/layout/orgChart1"/>
    <dgm:cxn modelId="{33A27789-5774-4C22-96B3-46029E86F6F8}" type="presOf" srcId="{2DD73486-BF38-4A26-A8AC-F99A56D47827}" destId="{8BC0E1BE-02FD-40C2-9AA1-170656F7AD8C}" srcOrd="0" destOrd="0" presId="urn:microsoft.com/office/officeart/2005/8/layout/orgChart1"/>
    <dgm:cxn modelId="{A57FD9A0-C445-4910-A1D0-3814498D54DA}" srcId="{1D6FEAB8-37D9-4090-846F-93501E86F54E}" destId="{2DD73486-BF38-4A26-A8AC-F99A56D47827}" srcOrd="1" destOrd="0" parTransId="{AE84D890-1323-40D3-A0A7-6F349A77183C}" sibTransId="{21B5DB8D-9D85-43FC-86E0-550CB6A615E1}"/>
    <dgm:cxn modelId="{32FEB7A7-BA3B-4128-BDEE-F4F3F0DB3109}" type="presOf" srcId="{076BAD40-C4DE-4E06-95C6-B8D6AA44DABF}" destId="{EF7F08F2-4B50-462F-B9EE-30AC5382BA08}" srcOrd="0" destOrd="0" presId="urn:microsoft.com/office/officeart/2005/8/layout/orgChart1"/>
    <dgm:cxn modelId="{BE50F6CC-AA25-4533-B3DD-F8456DE90FE3}" type="presOf" srcId="{4168C237-C709-4513-836A-3ADAF03809DE}" destId="{9FD7D057-49BE-454E-ACC0-73ED6890AE15}" srcOrd="0" destOrd="0" presId="urn:microsoft.com/office/officeart/2005/8/layout/orgChart1"/>
    <dgm:cxn modelId="{C355F7D7-FD4A-4710-97F0-92EF2AAC9BC3}" type="presOf" srcId="{33710DA8-2C9E-4381-AF5A-18DBEA56B9E3}" destId="{80753D68-D79F-4572-9718-D81D6377391C}" srcOrd="1" destOrd="0" presId="urn:microsoft.com/office/officeart/2005/8/layout/orgChart1"/>
    <dgm:cxn modelId="{8F1B6FED-2B65-42E4-91C2-90EF37F9DE26}" srcId="{1D6FEAB8-37D9-4090-846F-93501E86F54E}" destId="{FB5A5F0F-3FFF-46CD-A9F4-EDC9774DF4E3}" srcOrd="3" destOrd="0" parTransId="{677ED9BF-1DFB-448E-863E-90DA1B8E47F3}" sibTransId="{2A2E7B44-4519-46D8-8E3E-6DFD251635FA}"/>
    <dgm:cxn modelId="{9DB5B3F3-8AB3-40D4-8ADB-24FB0808336D}" type="presOf" srcId="{33710DA8-2C9E-4381-AF5A-18DBEA56B9E3}" destId="{AE3EA8E9-B625-4E7E-9CA6-21D5F0DD914F}" srcOrd="0" destOrd="0" presId="urn:microsoft.com/office/officeart/2005/8/layout/orgChart1"/>
    <dgm:cxn modelId="{3B5AF85A-8D3D-400D-9A3D-B7C24C5E9808}" type="presParOf" srcId="{9FD7D057-49BE-454E-ACC0-73ED6890AE15}" destId="{CCD22EF5-B400-44AC-87E8-458043188488}" srcOrd="0" destOrd="0" presId="urn:microsoft.com/office/officeart/2005/8/layout/orgChart1"/>
    <dgm:cxn modelId="{DB7BED47-4D54-4459-96DA-918C78DFF042}" type="presParOf" srcId="{CCD22EF5-B400-44AC-87E8-458043188488}" destId="{9C678709-EACB-49B0-A025-2D533E1CDEAB}" srcOrd="0" destOrd="0" presId="urn:microsoft.com/office/officeart/2005/8/layout/orgChart1"/>
    <dgm:cxn modelId="{FD393520-26D6-425B-8023-C3A432729FDF}" type="presParOf" srcId="{9C678709-EACB-49B0-A025-2D533E1CDEAB}" destId="{5E01A514-13E2-4233-B055-715973E0206E}" srcOrd="0" destOrd="0" presId="urn:microsoft.com/office/officeart/2005/8/layout/orgChart1"/>
    <dgm:cxn modelId="{7D5E24A1-26B5-47D8-BD41-62616BDD15DB}" type="presParOf" srcId="{9C678709-EACB-49B0-A025-2D533E1CDEAB}" destId="{F58860C6-F016-4B8A-AB49-9C42E1FEB619}" srcOrd="1" destOrd="0" presId="urn:microsoft.com/office/officeart/2005/8/layout/orgChart1"/>
    <dgm:cxn modelId="{613D2F31-9C32-4937-93D9-62C143474106}" type="presParOf" srcId="{CCD22EF5-B400-44AC-87E8-458043188488}" destId="{F95BC292-81CD-43A9-B717-C45EE8343766}" srcOrd="1" destOrd="0" presId="urn:microsoft.com/office/officeart/2005/8/layout/orgChart1"/>
    <dgm:cxn modelId="{912C5DB1-A931-46A2-A483-2E3C843CA090}" type="presParOf" srcId="{F95BC292-81CD-43A9-B717-C45EE8343766}" destId="{B618D112-D47F-4766-AA88-BCA1B3D8A6B4}" srcOrd="0" destOrd="0" presId="urn:microsoft.com/office/officeart/2005/8/layout/orgChart1"/>
    <dgm:cxn modelId="{7E71ABE6-7218-41D8-BC11-E0D4B8D8519F}" type="presParOf" srcId="{F95BC292-81CD-43A9-B717-C45EE8343766}" destId="{63EE12DC-04B9-4865-A748-538C68983409}" srcOrd="1" destOrd="0" presId="urn:microsoft.com/office/officeart/2005/8/layout/orgChart1"/>
    <dgm:cxn modelId="{1E27094C-1174-4ED0-AABF-48F8D237B0FD}" type="presParOf" srcId="{63EE12DC-04B9-4865-A748-538C68983409}" destId="{00A91258-C512-4462-9086-4BE1EF07D32A}" srcOrd="0" destOrd="0" presId="urn:microsoft.com/office/officeart/2005/8/layout/orgChart1"/>
    <dgm:cxn modelId="{CD5ED19D-C132-428D-B635-A132C655ADB8}" type="presParOf" srcId="{00A91258-C512-4462-9086-4BE1EF07D32A}" destId="{70A4BF82-B869-4660-AE7C-537BB162CF10}" srcOrd="0" destOrd="0" presId="urn:microsoft.com/office/officeart/2005/8/layout/orgChart1"/>
    <dgm:cxn modelId="{EDAE8213-C8A7-4879-87F7-9CB8E2B3EA98}" type="presParOf" srcId="{00A91258-C512-4462-9086-4BE1EF07D32A}" destId="{A07610F2-A2DB-4F20-B1F6-4DB1E9E306DE}" srcOrd="1" destOrd="0" presId="urn:microsoft.com/office/officeart/2005/8/layout/orgChart1"/>
    <dgm:cxn modelId="{B5AF1628-097E-46CB-9B1C-55D16A3BC43D}" type="presParOf" srcId="{63EE12DC-04B9-4865-A748-538C68983409}" destId="{BF12BF8A-7FC3-49F2-A21D-D08A797B8E2A}" srcOrd="1" destOrd="0" presId="urn:microsoft.com/office/officeart/2005/8/layout/orgChart1"/>
    <dgm:cxn modelId="{01B78E08-7218-459F-998D-72147BBA9595}" type="presParOf" srcId="{63EE12DC-04B9-4865-A748-538C68983409}" destId="{390C223D-4287-430B-98AB-25ABB6252D16}" srcOrd="2" destOrd="0" presId="urn:microsoft.com/office/officeart/2005/8/layout/orgChart1"/>
    <dgm:cxn modelId="{D6F0E55E-ACD4-473D-B52A-EDEA327C2B06}" type="presParOf" srcId="{F95BC292-81CD-43A9-B717-C45EE8343766}" destId="{F3919EB0-CA26-42B1-873F-C329636EB692}" srcOrd="2" destOrd="0" presId="urn:microsoft.com/office/officeart/2005/8/layout/orgChart1"/>
    <dgm:cxn modelId="{EBFA2290-E58C-4508-84E6-CEBB6E54D97F}" type="presParOf" srcId="{F95BC292-81CD-43A9-B717-C45EE8343766}" destId="{291DB41F-52A3-49C9-B4AA-C20C027DFCC8}" srcOrd="3" destOrd="0" presId="urn:microsoft.com/office/officeart/2005/8/layout/orgChart1"/>
    <dgm:cxn modelId="{763D096A-CE40-433F-B15B-775F26538198}" type="presParOf" srcId="{291DB41F-52A3-49C9-B4AA-C20C027DFCC8}" destId="{B4DF970F-6656-4825-AE72-968D0E4A4F81}" srcOrd="0" destOrd="0" presId="urn:microsoft.com/office/officeart/2005/8/layout/orgChart1"/>
    <dgm:cxn modelId="{28016EC5-F7D9-4729-9FCB-08B22A49137E}" type="presParOf" srcId="{B4DF970F-6656-4825-AE72-968D0E4A4F81}" destId="{8BC0E1BE-02FD-40C2-9AA1-170656F7AD8C}" srcOrd="0" destOrd="0" presId="urn:microsoft.com/office/officeart/2005/8/layout/orgChart1"/>
    <dgm:cxn modelId="{BF652450-62D8-4851-A800-E511DBFCF9D3}" type="presParOf" srcId="{B4DF970F-6656-4825-AE72-968D0E4A4F81}" destId="{CFA2E9E0-7888-4D5B-A919-C97E33272F77}" srcOrd="1" destOrd="0" presId="urn:microsoft.com/office/officeart/2005/8/layout/orgChart1"/>
    <dgm:cxn modelId="{D96E904C-468C-4178-9EC6-4A9FEC2EA5B6}" type="presParOf" srcId="{291DB41F-52A3-49C9-B4AA-C20C027DFCC8}" destId="{8A0454D4-92AA-4356-8624-0115C41E5C31}" srcOrd="1" destOrd="0" presId="urn:microsoft.com/office/officeart/2005/8/layout/orgChart1"/>
    <dgm:cxn modelId="{F831C583-5902-4C17-85B1-28F45E229A9E}" type="presParOf" srcId="{291DB41F-52A3-49C9-B4AA-C20C027DFCC8}" destId="{5E6DACC5-2341-4C3C-90CA-17ACFF2F1887}" srcOrd="2" destOrd="0" presId="urn:microsoft.com/office/officeart/2005/8/layout/orgChart1"/>
    <dgm:cxn modelId="{8890B8B9-9960-4518-86CA-191166854FF0}" type="presParOf" srcId="{F95BC292-81CD-43A9-B717-C45EE8343766}" destId="{EF7F08F2-4B50-462F-B9EE-30AC5382BA08}" srcOrd="4" destOrd="0" presId="urn:microsoft.com/office/officeart/2005/8/layout/orgChart1"/>
    <dgm:cxn modelId="{DDBD6856-121B-430C-A21F-69951B9C8A34}" type="presParOf" srcId="{F95BC292-81CD-43A9-B717-C45EE8343766}" destId="{AC3AA0CE-C28F-4501-A63E-7CC4E0060EDF}" srcOrd="5" destOrd="0" presId="urn:microsoft.com/office/officeart/2005/8/layout/orgChart1"/>
    <dgm:cxn modelId="{8C98034A-F89D-4CA3-91FA-454C06FFF0E8}" type="presParOf" srcId="{AC3AA0CE-C28F-4501-A63E-7CC4E0060EDF}" destId="{FA59E4B1-2514-473F-A95B-4650146DC87C}" srcOrd="0" destOrd="0" presId="urn:microsoft.com/office/officeart/2005/8/layout/orgChart1"/>
    <dgm:cxn modelId="{D19FE24A-1F1F-423B-9B14-0C6D0ED7301B}" type="presParOf" srcId="{FA59E4B1-2514-473F-A95B-4650146DC87C}" destId="{AE3EA8E9-B625-4E7E-9CA6-21D5F0DD914F}" srcOrd="0" destOrd="0" presId="urn:microsoft.com/office/officeart/2005/8/layout/orgChart1"/>
    <dgm:cxn modelId="{31D8898E-9EAB-420C-8585-CDC324ADBED2}" type="presParOf" srcId="{FA59E4B1-2514-473F-A95B-4650146DC87C}" destId="{80753D68-D79F-4572-9718-D81D6377391C}" srcOrd="1" destOrd="0" presId="urn:microsoft.com/office/officeart/2005/8/layout/orgChart1"/>
    <dgm:cxn modelId="{7C519A62-B2EA-4A1F-A410-94F5C15C0AEF}" type="presParOf" srcId="{AC3AA0CE-C28F-4501-A63E-7CC4E0060EDF}" destId="{96437EF5-8AC1-4504-9882-EF4DB393DA67}" srcOrd="1" destOrd="0" presId="urn:microsoft.com/office/officeart/2005/8/layout/orgChart1"/>
    <dgm:cxn modelId="{5CB21D79-DF2D-41E4-9D39-12D1AB3F3F4F}" type="presParOf" srcId="{AC3AA0CE-C28F-4501-A63E-7CC4E0060EDF}" destId="{10DF96E5-4A7E-46C5-BA48-70D8CAF8B85B}" srcOrd="2" destOrd="0" presId="urn:microsoft.com/office/officeart/2005/8/layout/orgChart1"/>
    <dgm:cxn modelId="{FAE6F61D-9713-4FA9-B9EE-224D09A43BB4}" type="presParOf" srcId="{F95BC292-81CD-43A9-B717-C45EE8343766}" destId="{2954B2A9-5D8B-4665-8BC9-337A2E62E6A3}" srcOrd="6" destOrd="0" presId="urn:microsoft.com/office/officeart/2005/8/layout/orgChart1"/>
    <dgm:cxn modelId="{4167B5CF-BD3C-42AB-BF22-4B27CA2580BB}" type="presParOf" srcId="{F95BC292-81CD-43A9-B717-C45EE8343766}" destId="{79AAFDA9-6E62-401F-8A9C-73F716D8B5BD}" srcOrd="7" destOrd="0" presId="urn:microsoft.com/office/officeart/2005/8/layout/orgChart1"/>
    <dgm:cxn modelId="{CE4B9174-693A-4625-9533-4B99CBE10C42}" type="presParOf" srcId="{79AAFDA9-6E62-401F-8A9C-73F716D8B5BD}" destId="{5035B321-84EF-408D-9593-B08045AD0510}" srcOrd="0" destOrd="0" presId="urn:microsoft.com/office/officeart/2005/8/layout/orgChart1"/>
    <dgm:cxn modelId="{3BB4B5C1-149D-49E1-B267-B715F437177A}" type="presParOf" srcId="{5035B321-84EF-408D-9593-B08045AD0510}" destId="{68BEC60F-29C0-4622-904B-5FD83081E356}" srcOrd="0" destOrd="0" presId="urn:microsoft.com/office/officeart/2005/8/layout/orgChart1"/>
    <dgm:cxn modelId="{679510F7-C9BA-44D5-91F4-8E98F3171E31}" type="presParOf" srcId="{5035B321-84EF-408D-9593-B08045AD0510}" destId="{3E9492AB-D2B7-4B63-94FC-4B9163AE1A6A}" srcOrd="1" destOrd="0" presId="urn:microsoft.com/office/officeart/2005/8/layout/orgChart1"/>
    <dgm:cxn modelId="{C4E9696D-DD19-487D-B898-A4722A55E2FA}" type="presParOf" srcId="{79AAFDA9-6E62-401F-8A9C-73F716D8B5BD}" destId="{C86DAE26-8888-4243-8772-327C55D8B77E}" srcOrd="1" destOrd="0" presId="urn:microsoft.com/office/officeart/2005/8/layout/orgChart1"/>
    <dgm:cxn modelId="{D7C36E04-ABE3-48BA-973F-F15F957556EE}" type="presParOf" srcId="{79AAFDA9-6E62-401F-8A9C-73F716D8B5BD}" destId="{C61074F1-8AA4-431B-9DF5-DC13FDE54E57}" srcOrd="2" destOrd="0" presId="urn:microsoft.com/office/officeart/2005/8/layout/orgChart1"/>
    <dgm:cxn modelId="{46B5634E-2A9D-4FEC-BF88-0599312FD63C}" type="presParOf" srcId="{CCD22EF5-B400-44AC-87E8-458043188488}" destId="{F592AED1-B691-42AF-8D80-872E1A5DE1C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8D5DF10-4B77-44B9-96A5-F97876134B88}" type="doc">
      <dgm:prSet loTypeId="urn:microsoft.com/office/officeart/2005/8/layout/vList2" loCatId="list" qsTypeId="urn:microsoft.com/office/officeart/2005/8/quickstyle/simple1" qsCatId="simple" csTypeId="urn:microsoft.com/office/officeart/2005/8/colors/accent3_2" csCatId="accent3" phldr="1"/>
      <dgm:spPr/>
      <dgm:t>
        <a:bodyPr/>
        <a:lstStyle/>
        <a:p>
          <a:endParaRPr lang="en-IN"/>
        </a:p>
      </dgm:t>
    </dgm:pt>
    <dgm:pt modelId="{09EC3508-1178-43FB-ABA5-EF82B652F937}">
      <dgm:prSet custT="1"/>
      <dgm:spPr/>
      <dgm:t>
        <a:bodyPr/>
        <a:lstStyle/>
        <a:p>
          <a:r>
            <a:rPr lang="en-IN" sz="2000" dirty="0"/>
            <a:t>Roll-back procedures involve applying substantive audit procedures to transactions which occur between period year end and inventory observation date.</a:t>
          </a:r>
        </a:p>
      </dgm:t>
    </dgm:pt>
    <dgm:pt modelId="{CE769C2C-247C-414E-877F-A8DDBABAB59D}" type="parTrans" cxnId="{F7E13DBE-7FBE-4526-8920-DD9F73986592}">
      <dgm:prSet/>
      <dgm:spPr/>
      <dgm:t>
        <a:bodyPr/>
        <a:lstStyle/>
        <a:p>
          <a:endParaRPr lang="en-IN"/>
        </a:p>
      </dgm:t>
    </dgm:pt>
    <dgm:pt modelId="{AC4155B5-46A6-4BF8-87DF-E00FA57F6AA6}" type="sibTrans" cxnId="{F7E13DBE-7FBE-4526-8920-DD9F73986592}">
      <dgm:prSet/>
      <dgm:spPr/>
      <dgm:t>
        <a:bodyPr/>
        <a:lstStyle/>
        <a:p>
          <a:endParaRPr lang="en-IN"/>
        </a:p>
      </dgm:t>
    </dgm:pt>
    <dgm:pt modelId="{C0F3DD50-2358-40E8-A302-644CA20B5DB8}">
      <dgm:prSet custT="1"/>
      <dgm:spPr/>
      <dgm:t>
        <a:bodyPr/>
        <a:lstStyle/>
        <a:p>
          <a:r>
            <a:rPr lang="en-IN" sz="2000" dirty="0"/>
            <a:t>This is applicable only in case if stock count was performed subsequent to year end.</a:t>
          </a:r>
        </a:p>
      </dgm:t>
    </dgm:pt>
    <dgm:pt modelId="{FC4D6CF1-BA95-4095-BF07-8EE97C086E9B}" type="parTrans" cxnId="{44C9ADA6-07DB-473B-B519-5ED0318F5E99}">
      <dgm:prSet/>
      <dgm:spPr/>
      <dgm:t>
        <a:bodyPr/>
        <a:lstStyle/>
        <a:p>
          <a:endParaRPr lang="en-IN"/>
        </a:p>
      </dgm:t>
    </dgm:pt>
    <dgm:pt modelId="{60F9F80F-DB43-4AA7-B171-9D64729C54CB}" type="sibTrans" cxnId="{44C9ADA6-07DB-473B-B519-5ED0318F5E99}">
      <dgm:prSet/>
      <dgm:spPr/>
      <dgm:t>
        <a:bodyPr/>
        <a:lstStyle/>
        <a:p>
          <a:endParaRPr lang="en-IN"/>
        </a:p>
      </dgm:t>
    </dgm:pt>
    <dgm:pt modelId="{2D343AE2-1CD3-413E-9647-F88016CE155B}">
      <dgm:prSet custT="1"/>
      <dgm:spPr/>
      <dgm:t>
        <a:bodyPr/>
        <a:lstStyle/>
        <a:p>
          <a:r>
            <a:rPr lang="en-IN" sz="2000" dirty="0"/>
            <a:t>This helps the auditor to ensure that </a:t>
          </a:r>
          <a:r>
            <a:rPr lang="en-US" sz="2000" dirty="0"/>
            <a:t>the conduct of physical inventory counting at a date, or dates, other than the date of the financial statements is appropriate for audit purposes</a:t>
          </a:r>
          <a:endParaRPr lang="en-IN" sz="2000" dirty="0"/>
        </a:p>
      </dgm:t>
    </dgm:pt>
    <dgm:pt modelId="{44A18B67-00C9-48B5-B917-EA92FED0036F}" type="parTrans" cxnId="{FF1B81DE-237C-4AF1-AF3A-A885E8FA9F2B}">
      <dgm:prSet/>
      <dgm:spPr/>
      <dgm:t>
        <a:bodyPr/>
        <a:lstStyle/>
        <a:p>
          <a:endParaRPr lang="en-IN"/>
        </a:p>
      </dgm:t>
    </dgm:pt>
    <dgm:pt modelId="{D686FB3E-F968-41A8-938F-E106265099B5}" type="sibTrans" cxnId="{FF1B81DE-237C-4AF1-AF3A-A885E8FA9F2B}">
      <dgm:prSet/>
      <dgm:spPr/>
      <dgm:t>
        <a:bodyPr/>
        <a:lstStyle/>
        <a:p>
          <a:endParaRPr lang="en-IN"/>
        </a:p>
      </dgm:t>
    </dgm:pt>
    <dgm:pt modelId="{B6E92ACE-6EF2-410A-BF08-8F1955717250}">
      <dgm:prSet custT="1"/>
      <dgm:spPr/>
      <dgm:t>
        <a:bodyPr/>
        <a:lstStyle/>
        <a:p>
          <a:r>
            <a:rPr lang="en-IN" sz="2000" dirty="0"/>
            <a:t>For example - </a:t>
          </a:r>
          <a:r>
            <a:rPr lang="en-US" sz="2000" dirty="0"/>
            <a:t>If it is unable to attend the physical inventory count due to unforeseen circumstances, auditor shall make or observe some physical counts on an alternative date, and perform roll back procedures on intervening transactions</a:t>
          </a:r>
          <a:endParaRPr lang="en-IN" sz="2000" dirty="0"/>
        </a:p>
      </dgm:t>
    </dgm:pt>
    <dgm:pt modelId="{B0347604-E4CD-44CB-84B1-7B4D231922DF}" type="parTrans" cxnId="{DB0380C3-A39B-4C28-A7CF-5818F627EEF2}">
      <dgm:prSet/>
      <dgm:spPr/>
      <dgm:t>
        <a:bodyPr/>
        <a:lstStyle/>
        <a:p>
          <a:endParaRPr lang="en-IN"/>
        </a:p>
      </dgm:t>
    </dgm:pt>
    <dgm:pt modelId="{CDFDA1DE-FD84-4991-BF68-97EC836B7F65}" type="sibTrans" cxnId="{DB0380C3-A39B-4C28-A7CF-5818F627EEF2}">
      <dgm:prSet/>
      <dgm:spPr/>
      <dgm:t>
        <a:bodyPr/>
        <a:lstStyle/>
        <a:p>
          <a:endParaRPr lang="en-IN"/>
        </a:p>
      </dgm:t>
    </dgm:pt>
    <dgm:pt modelId="{4D487F30-5C11-4BA9-86E0-80ECAB4628CB}" type="pres">
      <dgm:prSet presAssocID="{98D5DF10-4B77-44B9-96A5-F97876134B88}" presName="linear" presStyleCnt="0">
        <dgm:presLayoutVars>
          <dgm:animLvl val="lvl"/>
          <dgm:resizeHandles val="exact"/>
        </dgm:presLayoutVars>
      </dgm:prSet>
      <dgm:spPr/>
    </dgm:pt>
    <dgm:pt modelId="{8FEB567A-AA2F-480F-8574-5CF9BC75F4A3}" type="pres">
      <dgm:prSet presAssocID="{09EC3508-1178-43FB-ABA5-EF82B652F937}" presName="parentText" presStyleLbl="node1" presStyleIdx="0" presStyleCnt="4">
        <dgm:presLayoutVars>
          <dgm:chMax val="0"/>
          <dgm:bulletEnabled val="1"/>
        </dgm:presLayoutVars>
      </dgm:prSet>
      <dgm:spPr/>
    </dgm:pt>
    <dgm:pt modelId="{CD11D24B-DD62-4B8E-9B8C-66AAC16434C9}" type="pres">
      <dgm:prSet presAssocID="{AC4155B5-46A6-4BF8-87DF-E00FA57F6AA6}" presName="spacer" presStyleCnt="0"/>
      <dgm:spPr/>
    </dgm:pt>
    <dgm:pt modelId="{F0670A01-6EB9-448C-8536-BA2506493952}" type="pres">
      <dgm:prSet presAssocID="{C0F3DD50-2358-40E8-A302-644CA20B5DB8}" presName="parentText" presStyleLbl="node1" presStyleIdx="1" presStyleCnt="4">
        <dgm:presLayoutVars>
          <dgm:chMax val="0"/>
          <dgm:bulletEnabled val="1"/>
        </dgm:presLayoutVars>
      </dgm:prSet>
      <dgm:spPr/>
    </dgm:pt>
    <dgm:pt modelId="{4C86BAC6-86C7-4294-A53E-B6224D2C787E}" type="pres">
      <dgm:prSet presAssocID="{60F9F80F-DB43-4AA7-B171-9D64729C54CB}" presName="spacer" presStyleCnt="0"/>
      <dgm:spPr/>
    </dgm:pt>
    <dgm:pt modelId="{D8A8C3C2-A892-4387-876D-15C3F67C6C7D}" type="pres">
      <dgm:prSet presAssocID="{2D343AE2-1CD3-413E-9647-F88016CE155B}" presName="parentText" presStyleLbl="node1" presStyleIdx="2" presStyleCnt="4">
        <dgm:presLayoutVars>
          <dgm:chMax val="0"/>
          <dgm:bulletEnabled val="1"/>
        </dgm:presLayoutVars>
      </dgm:prSet>
      <dgm:spPr/>
    </dgm:pt>
    <dgm:pt modelId="{7AC823A4-03A1-4465-B2DB-3C04776F9E2B}" type="pres">
      <dgm:prSet presAssocID="{D686FB3E-F968-41A8-938F-E106265099B5}" presName="spacer" presStyleCnt="0"/>
      <dgm:spPr/>
    </dgm:pt>
    <dgm:pt modelId="{1689AD3A-2BC7-40DF-888A-9B208BCB05B6}" type="pres">
      <dgm:prSet presAssocID="{B6E92ACE-6EF2-410A-BF08-8F1955717250}" presName="parentText" presStyleLbl="node1" presStyleIdx="3" presStyleCnt="4" custScaleY="119518">
        <dgm:presLayoutVars>
          <dgm:chMax val="0"/>
          <dgm:bulletEnabled val="1"/>
        </dgm:presLayoutVars>
      </dgm:prSet>
      <dgm:spPr/>
    </dgm:pt>
  </dgm:ptLst>
  <dgm:cxnLst>
    <dgm:cxn modelId="{8DA7C969-47BF-41BE-A248-40AF7D516A79}" type="presOf" srcId="{B6E92ACE-6EF2-410A-BF08-8F1955717250}" destId="{1689AD3A-2BC7-40DF-888A-9B208BCB05B6}" srcOrd="0" destOrd="0" presId="urn:microsoft.com/office/officeart/2005/8/layout/vList2"/>
    <dgm:cxn modelId="{B648CBA1-1A55-404D-9E49-C51208F37106}" type="presOf" srcId="{C0F3DD50-2358-40E8-A302-644CA20B5DB8}" destId="{F0670A01-6EB9-448C-8536-BA2506493952}" srcOrd="0" destOrd="0" presId="urn:microsoft.com/office/officeart/2005/8/layout/vList2"/>
    <dgm:cxn modelId="{44C9ADA6-07DB-473B-B519-5ED0318F5E99}" srcId="{98D5DF10-4B77-44B9-96A5-F97876134B88}" destId="{C0F3DD50-2358-40E8-A302-644CA20B5DB8}" srcOrd="1" destOrd="0" parTransId="{FC4D6CF1-BA95-4095-BF07-8EE97C086E9B}" sibTransId="{60F9F80F-DB43-4AA7-B171-9D64729C54CB}"/>
    <dgm:cxn modelId="{CD6AD5B0-855E-442E-8FDC-15A4DD50DE84}" type="presOf" srcId="{2D343AE2-1CD3-413E-9647-F88016CE155B}" destId="{D8A8C3C2-A892-4387-876D-15C3F67C6C7D}" srcOrd="0" destOrd="0" presId="urn:microsoft.com/office/officeart/2005/8/layout/vList2"/>
    <dgm:cxn modelId="{F7E13DBE-7FBE-4526-8920-DD9F73986592}" srcId="{98D5DF10-4B77-44B9-96A5-F97876134B88}" destId="{09EC3508-1178-43FB-ABA5-EF82B652F937}" srcOrd="0" destOrd="0" parTransId="{CE769C2C-247C-414E-877F-A8DDBABAB59D}" sibTransId="{AC4155B5-46A6-4BF8-87DF-E00FA57F6AA6}"/>
    <dgm:cxn modelId="{DB0380C3-A39B-4C28-A7CF-5818F627EEF2}" srcId="{98D5DF10-4B77-44B9-96A5-F97876134B88}" destId="{B6E92ACE-6EF2-410A-BF08-8F1955717250}" srcOrd="3" destOrd="0" parTransId="{B0347604-E4CD-44CB-84B1-7B4D231922DF}" sibTransId="{CDFDA1DE-FD84-4991-BF68-97EC836B7F65}"/>
    <dgm:cxn modelId="{F9074DDE-92CB-44E0-9E6F-99E6499FA091}" type="presOf" srcId="{09EC3508-1178-43FB-ABA5-EF82B652F937}" destId="{8FEB567A-AA2F-480F-8574-5CF9BC75F4A3}" srcOrd="0" destOrd="0" presId="urn:microsoft.com/office/officeart/2005/8/layout/vList2"/>
    <dgm:cxn modelId="{FF1B81DE-237C-4AF1-AF3A-A885E8FA9F2B}" srcId="{98D5DF10-4B77-44B9-96A5-F97876134B88}" destId="{2D343AE2-1CD3-413E-9647-F88016CE155B}" srcOrd="2" destOrd="0" parTransId="{44A18B67-00C9-48B5-B917-EA92FED0036F}" sibTransId="{D686FB3E-F968-41A8-938F-E106265099B5}"/>
    <dgm:cxn modelId="{A72B9AE6-773C-4FC3-9C05-7B5469A7B20F}" type="presOf" srcId="{98D5DF10-4B77-44B9-96A5-F97876134B88}" destId="{4D487F30-5C11-4BA9-86E0-80ECAB4628CB}" srcOrd="0" destOrd="0" presId="urn:microsoft.com/office/officeart/2005/8/layout/vList2"/>
    <dgm:cxn modelId="{B0CE2ACD-2C4C-485F-839D-CB71E9E88CA9}" type="presParOf" srcId="{4D487F30-5C11-4BA9-86E0-80ECAB4628CB}" destId="{8FEB567A-AA2F-480F-8574-5CF9BC75F4A3}" srcOrd="0" destOrd="0" presId="urn:microsoft.com/office/officeart/2005/8/layout/vList2"/>
    <dgm:cxn modelId="{2A3523FD-EF26-447E-9BF6-876CFE58159A}" type="presParOf" srcId="{4D487F30-5C11-4BA9-86E0-80ECAB4628CB}" destId="{CD11D24B-DD62-4B8E-9B8C-66AAC16434C9}" srcOrd="1" destOrd="0" presId="urn:microsoft.com/office/officeart/2005/8/layout/vList2"/>
    <dgm:cxn modelId="{9FAC8F21-D94F-4E09-8677-96988DF0FF6C}" type="presParOf" srcId="{4D487F30-5C11-4BA9-86E0-80ECAB4628CB}" destId="{F0670A01-6EB9-448C-8536-BA2506493952}" srcOrd="2" destOrd="0" presId="urn:microsoft.com/office/officeart/2005/8/layout/vList2"/>
    <dgm:cxn modelId="{F1897252-CB53-482E-AE24-F6C04A775E41}" type="presParOf" srcId="{4D487F30-5C11-4BA9-86E0-80ECAB4628CB}" destId="{4C86BAC6-86C7-4294-A53E-B6224D2C787E}" srcOrd="3" destOrd="0" presId="urn:microsoft.com/office/officeart/2005/8/layout/vList2"/>
    <dgm:cxn modelId="{A92EE37F-DB7F-424C-92B0-6FE94B6FD365}" type="presParOf" srcId="{4D487F30-5C11-4BA9-86E0-80ECAB4628CB}" destId="{D8A8C3C2-A892-4387-876D-15C3F67C6C7D}" srcOrd="4" destOrd="0" presId="urn:microsoft.com/office/officeart/2005/8/layout/vList2"/>
    <dgm:cxn modelId="{660675C3-4BF4-46AC-BDFE-3C4417B5F01A}" type="presParOf" srcId="{4D487F30-5C11-4BA9-86E0-80ECAB4628CB}" destId="{7AC823A4-03A1-4465-B2DB-3C04776F9E2B}" srcOrd="5" destOrd="0" presId="urn:microsoft.com/office/officeart/2005/8/layout/vList2"/>
    <dgm:cxn modelId="{CAC0E0F8-1692-4D88-9304-EDBDF2899A5B}" type="presParOf" srcId="{4D487F30-5C11-4BA9-86E0-80ECAB4628CB}" destId="{1689AD3A-2BC7-40DF-888A-9B208BCB05B6}"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A9087-049B-4234-8BC2-30389AAFAB3D}">
      <dsp:nvSpPr>
        <dsp:cNvPr id="0" name=""/>
        <dsp:cNvSpPr/>
      </dsp:nvSpPr>
      <dsp:spPr>
        <a:xfrm>
          <a:off x="2891" y="12551"/>
          <a:ext cx="2819035" cy="1127614"/>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kern="1200" dirty="0"/>
            <a:t>Existence</a:t>
          </a:r>
        </a:p>
      </dsp:txBody>
      <dsp:txXfrm>
        <a:off x="2891" y="12551"/>
        <a:ext cx="2819035" cy="1127614"/>
      </dsp:txXfrm>
    </dsp:sp>
    <dsp:sp modelId="{12D2F4A7-51F6-4B00-B4F4-A4D959FD4993}">
      <dsp:nvSpPr>
        <dsp:cNvPr id="0" name=""/>
        <dsp:cNvSpPr/>
      </dsp:nvSpPr>
      <dsp:spPr>
        <a:xfrm>
          <a:off x="2891" y="1140165"/>
          <a:ext cx="2819035" cy="2503439"/>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IN" sz="2000" kern="1200" dirty="0">
              <a:latin typeface="Trebuchet MS"/>
              <a:ea typeface="+mn-ea"/>
              <a:cs typeface="+mn-cs"/>
            </a:rPr>
            <a:t>The inventory actually exist as at the period end / year end date</a:t>
          </a:r>
        </a:p>
      </dsp:txBody>
      <dsp:txXfrm>
        <a:off x="2891" y="1140165"/>
        <a:ext cx="2819035" cy="2503439"/>
      </dsp:txXfrm>
    </dsp:sp>
    <dsp:sp modelId="{F62F73CC-3085-4E84-B9E5-7393C8ECDD35}">
      <dsp:nvSpPr>
        <dsp:cNvPr id="0" name=""/>
        <dsp:cNvSpPr/>
      </dsp:nvSpPr>
      <dsp:spPr>
        <a:xfrm>
          <a:off x="3216591" y="12551"/>
          <a:ext cx="2819035" cy="1127614"/>
        </a:xfrm>
        <a:prstGeom prst="rect">
          <a:avLst/>
        </a:prstGeom>
        <a:solidFill>
          <a:schemeClr val="accent2">
            <a:hueOff val="9420347"/>
            <a:satOff val="13914"/>
            <a:lumOff val="-12550"/>
            <a:alphaOff val="0"/>
          </a:schemeClr>
        </a:solidFill>
        <a:ln w="25400" cap="flat" cmpd="sng" algn="ctr">
          <a:solidFill>
            <a:schemeClr val="accent2">
              <a:hueOff val="9420347"/>
              <a:satOff val="13914"/>
              <a:lumOff val="-1255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kern="1200" dirty="0"/>
            <a:t>Completeness</a:t>
          </a:r>
        </a:p>
      </dsp:txBody>
      <dsp:txXfrm>
        <a:off x="3216591" y="12551"/>
        <a:ext cx="2819035" cy="1127614"/>
      </dsp:txXfrm>
    </dsp:sp>
    <dsp:sp modelId="{A834636C-25E2-4EE5-9EE0-BCC0894965BF}">
      <dsp:nvSpPr>
        <dsp:cNvPr id="0" name=""/>
        <dsp:cNvSpPr/>
      </dsp:nvSpPr>
      <dsp:spPr>
        <a:xfrm>
          <a:off x="3216591" y="1140165"/>
          <a:ext cx="2819035" cy="2503439"/>
        </a:xfrm>
        <a:prstGeom prst="rect">
          <a:avLst/>
        </a:prstGeom>
        <a:solidFill>
          <a:schemeClr val="accent2">
            <a:tint val="40000"/>
            <a:alpha val="90000"/>
            <a:hueOff val="10083752"/>
            <a:satOff val="-19681"/>
            <a:lumOff val="-2351"/>
            <a:alphaOff val="0"/>
          </a:schemeClr>
        </a:solidFill>
        <a:ln w="25400" cap="flat" cmpd="sng" algn="ctr">
          <a:solidFill>
            <a:schemeClr val="accent2">
              <a:tint val="40000"/>
              <a:alpha val="90000"/>
              <a:hueOff val="10083752"/>
              <a:satOff val="-19681"/>
              <a:lumOff val="-235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The inventory has been completely recorded and considered for physical count in all aspects.</a:t>
          </a:r>
          <a:endParaRPr lang="en-IN" sz="2000" kern="1200" dirty="0"/>
        </a:p>
      </dsp:txBody>
      <dsp:txXfrm>
        <a:off x="3216591" y="1140165"/>
        <a:ext cx="2819035" cy="2503439"/>
      </dsp:txXfrm>
    </dsp:sp>
    <dsp:sp modelId="{6ED4291D-9CA2-4CCF-AC53-55F1DC8E6C56}">
      <dsp:nvSpPr>
        <dsp:cNvPr id="0" name=""/>
        <dsp:cNvSpPr/>
      </dsp:nvSpPr>
      <dsp:spPr>
        <a:xfrm>
          <a:off x="6430292" y="12551"/>
          <a:ext cx="2819035" cy="1127614"/>
        </a:xfrm>
        <a:prstGeom prst="rect">
          <a:avLst/>
        </a:prstGeom>
        <a:solidFill>
          <a:schemeClr val="accent2">
            <a:hueOff val="18840694"/>
            <a:satOff val="27827"/>
            <a:lumOff val="-25099"/>
            <a:alphaOff val="0"/>
          </a:schemeClr>
        </a:solidFill>
        <a:ln w="25400" cap="flat" cmpd="sng" algn="ctr">
          <a:solidFill>
            <a:schemeClr val="accent2">
              <a:hueOff val="18840694"/>
              <a:satOff val="27827"/>
              <a:lumOff val="-2509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marL="0" lvl="0" indent="0" algn="ctr" defTabSz="1155700">
            <a:lnSpc>
              <a:spcPct val="90000"/>
            </a:lnSpc>
            <a:spcBef>
              <a:spcPct val="0"/>
            </a:spcBef>
            <a:spcAft>
              <a:spcPct val="35000"/>
            </a:spcAft>
            <a:buNone/>
          </a:pPr>
          <a:r>
            <a:rPr lang="en-IN" sz="2600" kern="1200" dirty="0"/>
            <a:t>Accuracy</a:t>
          </a:r>
        </a:p>
      </dsp:txBody>
      <dsp:txXfrm>
        <a:off x="6430292" y="12551"/>
        <a:ext cx="2819035" cy="1127614"/>
      </dsp:txXfrm>
    </dsp:sp>
    <dsp:sp modelId="{EECF5323-C01D-4510-81D9-BDA2019E4313}">
      <dsp:nvSpPr>
        <dsp:cNvPr id="0" name=""/>
        <dsp:cNvSpPr/>
      </dsp:nvSpPr>
      <dsp:spPr>
        <a:xfrm>
          <a:off x="6430292" y="1140165"/>
          <a:ext cx="2819035" cy="2503439"/>
        </a:xfrm>
        <a:prstGeom prst="rect">
          <a:avLst/>
        </a:prstGeom>
        <a:solidFill>
          <a:schemeClr val="accent2">
            <a:tint val="40000"/>
            <a:alpha val="90000"/>
            <a:hueOff val="20167504"/>
            <a:satOff val="-39362"/>
            <a:lumOff val="-4701"/>
            <a:alphaOff val="0"/>
          </a:schemeClr>
        </a:solidFill>
        <a:ln w="25400" cap="flat" cmpd="sng" algn="ctr">
          <a:solidFill>
            <a:schemeClr val="accent2">
              <a:tint val="40000"/>
              <a:alpha val="90000"/>
              <a:hueOff val="20167504"/>
              <a:satOff val="-39362"/>
              <a:lumOff val="-470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The inventory has been accurately recorded in the books of accounts</a:t>
          </a:r>
          <a:endParaRPr lang="en-IN" sz="2000" kern="1200" dirty="0"/>
        </a:p>
      </dsp:txBody>
      <dsp:txXfrm>
        <a:off x="6430292" y="1140165"/>
        <a:ext cx="2819035" cy="2503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DA9CA4-722D-4D66-B9FD-8F225A8D1F7B}">
      <dsp:nvSpPr>
        <dsp:cNvPr id="0" name=""/>
        <dsp:cNvSpPr/>
      </dsp:nvSpPr>
      <dsp:spPr>
        <a:xfrm>
          <a:off x="0" y="3302824"/>
          <a:ext cx="9743924" cy="962108"/>
        </a:xfrm>
        <a:prstGeom prst="rec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rPr>
            <a:t>If appropriate, third parties could also be appointed for the locations which is quite far from entity’s premises. In these circumstances, auditor will remain responsible for providing assurance and opinion to be formed. </a:t>
          </a:r>
        </a:p>
      </dsp:txBody>
      <dsp:txXfrm>
        <a:off x="0" y="3302824"/>
        <a:ext cx="9743924" cy="962108"/>
      </dsp:txXfrm>
    </dsp:sp>
    <dsp:sp modelId="{B598DA57-44A6-49BD-BC7A-8512482C817C}">
      <dsp:nvSpPr>
        <dsp:cNvPr id="0" name=""/>
        <dsp:cNvSpPr/>
      </dsp:nvSpPr>
      <dsp:spPr>
        <a:xfrm rot="10800000">
          <a:off x="0" y="2435158"/>
          <a:ext cx="9743924" cy="881634"/>
        </a:xfrm>
        <a:prstGeom prst="upArrowCallou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404040"/>
              </a:solidFill>
              <a:latin typeface="Trebuchet MS"/>
              <a:ea typeface="+mn-ea"/>
              <a:cs typeface="+mn-cs"/>
            </a:rPr>
            <a:t>In case, material amounts of inventory are located away from the client's normal operations, auditor shall plan a visit to that location.</a:t>
          </a:r>
          <a:endParaRPr lang="en-IN" sz="1600" kern="1200" dirty="0">
            <a:solidFill>
              <a:srgbClr val="404040"/>
            </a:solidFill>
            <a:latin typeface="Trebuchet MS"/>
            <a:ea typeface="+mn-ea"/>
            <a:cs typeface="+mn-cs"/>
          </a:endParaRPr>
        </a:p>
      </dsp:txBody>
      <dsp:txXfrm rot="10800000">
        <a:off x="0" y="2435158"/>
        <a:ext cx="9743924" cy="572859"/>
      </dsp:txXfrm>
    </dsp:sp>
    <dsp:sp modelId="{841281A3-E667-41D0-8778-697D440E3911}">
      <dsp:nvSpPr>
        <dsp:cNvPr id="0" name=""/>
        <dsp:cNvSpPr/>
      </dsp:nvSpPr>
      <dsp:spPr>
        <a:xfrm rot="10800000">
          <a:off x="0" y="1564345"/>
          <a:ext cx="9743924" cy="885244"/>
        </a:xfrm>
        <a:prstGeom prst="upArrowCallou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IN" sz="1600" kern="1200" dirty="0">
              <a:solidFill>
                <a:srgbClr val="404040"/>
              </a:solidFill>
              <a:latin typeface="Trebuchet MS"/>
              <a:ea typeface="+mn-ea"/>
              <a:cs typeface="+mn-cs"/>
            </a:rPr>
            <a:t>Calculate materiality – Using the value of goods, determine materiality for each location. Determining materiality helps to determine </a:t>
          </a:r>
          <a:r>
            <a:rPr lang="en-US" sz="1600" kern="1200" dirty="0">
              <a:solidFill>
                <a:srgbClr val="404040"/>
              </a:solidFill>
              <a:latin typeface="Trebuchet MS"/>
              <a:ea typeface="+mn-ea"/>
              <a:cs typeface="+mn-cs"/>
            </a:rPr>
            <a:t>extent of procedures relating to testing of inventory</a:t>
          </a:r>
          <a:endParaRPr lang="en-IN" sz="1600" kern="1200" dirty="0">
            <a:solidFill>
              <a:srgbClr val="404040"/>
            </a:solidFill>
            <a:latin typeface="Trebuchet MS"/>
            <a:ea typeface="+mn-ea"/>
            <a:cs typeface="+mn-cs"/>
          </a:endParaRPr>
        </a:p>
      </dsp:txBody>
      <dsp:txXfrm rot="10800000">
        <a:off x="0" y="1564345"/>
        <a:ext cx="9743924" cy="575205"/>
      </dsp:txXfrm>
    </dsp:sp>
    <dsp:sp modelId="{62A33D7A-D0FF-40A6-B18D-C7E3A07BA4DE}">
      <dsp:nvSpPr>
        <dsp:cNvPr id="0" name=""/>
        <dsp:cNvSpPr/>
      </dsp:nvSpPr>
      <dsp:spPr>
        <a:xfrm rot="10800000">
          <a:off x="0" y="723245"/>
          <a:ext cx="9743924" cy="855531"/>
        </a:xfrm>
        <a:prstGeom prst="upArrowCallou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Ascertain value of inventory - </a:t>
          </a:r>
          <a:r>
            <a:rPr lang="en-US" sz="1600" kern="1200" dirty="0">
              <a:solidFill>
                <a:srgbClr val="404040"/>
              </a:solidFill>
              <a:latin typeface="Trebuchet MS"/>
              <a:ea typeface="+mn-ea"/>
              <a:cs typeface="+mn-cs"/>
            </a:rPr>
            <a:t>Location of the inventory and the approximate value of inventory at each location are ascertained</a:t>
          </a:r>
          <a:endParaRPr lang="en-IN" sz="1600" kern="1200" dirty="0">
            <a:solidFill>
              <a:srgbClr val="404040"/>
            </a:solidFill>
            <a:latin typeface="Trebuchet MS"/>
            <a:ea typeface="+mn-ea"/>
            <a:cs typeface="+mn-cs"/>
          </a:endParaRPr>
        </a:p>
      </dsp:txBody>
      <dsp:txXfrm rot="10800000">
        <a:off x="0" y="723245"/>
        <a:ext cx="9743924" cy="555898"/>
      </dsp:txXfrm>
    </dsp:sp>
    <dsp:sp modelId="{8B2D66F8-6881-4835-AE97-23F4382BDFCA}">
      <dsp:nvSpPr>
        <dsp:cNvPr id="0" name=""/>
        <dsp:cNvSpPr/>
      </dsp:nvSpPr>
      <dsp:spPr>
        <a:xfrm rot="10800000">
          <a:off x="0" y="0"/>
          <a:ext cx="9743924" cy="737213"/>
        </a:xfrm>
        <a:prstGeom prst="upArrowCallout">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rPr>
            <a:t>Due to various locations, </a:t>
          </a:r>
          <a:r>
            <a:rPr lang="en-US" sz="1600" kern="1200" dirty="0">
              <a:solidFill>
                <a:schemeClr val="tx1"/>
              </a:solidFill>
            </a:rPr>
            <a:t>inventory may be inflated by the insertion of fictitious items</a:t>
          </a:r>
          <a:endParaRPr lang="en-IN" sz="1600" kern="1200" dirty="0">
            <a:solidFill>
              <a:schemeClr val="tx1"/>
            </a:solidFill>
          </a:endParaRPr>
        </a:p>
      </dsp:txBody>
      <dsp:txXfrm rot="10800000">
        <a:off x="0" y="0"/>
        <a:ext cx="9743924" cy="4790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B3B33-A1AF-4474-B96E-C94BA9D670AE}">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3">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90B53D-85CC-487C-821C-7E7520CFD8C0}">
      <dsp:nvSpPr>
        <dsp:cNvPr id="0" name=""/>
        <dsp:cNvSpPr/>
      </dsp:nvSpPr>
      <dsp:spPr>
        <a:xfrm>
          <a:off x="328048" y="214010"/>
          <a:ext cx="5712764" cy="427857"/>
        </a:xfrm>
        <a:prstGeom prst="rect">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8260" rIns="48260" bIns="48260" numCol="1" spcCol="1270" anchor="ctr" anchorCtr="0">
          <a:noAutofit/>
        </a:bodyPr>
        <a:lstStyle/>
        <a:p>
          <a:pPr marL="0" lvl="0" indent="0" algn="l" defTabSz="844550">
            <a:lnSpc>
              <a:spcPct val="90000"/>
            </a:lnSpc>
            <a:spcBef>
              <a:spcPct val="0"/>
            </a:spcBef>
            <a:spcAft>
              <a:spcPct val="35000"/>
            </a:spcAft>
            <a:buNone/>
          </a:pPr>
          <a:r>
            <a:rPr lang="en-IN" sz="1900" kern="1200" dirty="0"/>
            <a:t>Risk of material misstatement </a:t>
          </a:r>
        </a:p>
      </dsp:txBody>
      <dsp:txXfrm>
        <a:off x="328048" y="214010"/>
        <a:ext cx="5712764" cy="427857"/>
      </dsp:txXfrm>
    </dsp:sp>
    <dsp:sp modelId="{D3143CB3-7FA8-41D2-8187-292FAD07B204}">
      <dsp:nvSpPr>
        <dsp:cNvPr id="0" name=""/>
        <dsp:cNvSpPr/>
      </dsp:nvSpPr>
      <dsp:spPr>
        <a:xfrm>
          <a:off x="60637" y="160528"/>
          <a:ext cx="534822" cy="534822"/>
        </a:xfrm>
        <a:prstGeom prst="ellipse">
          <a:avLst/>
        </a:prstGeom>
        <a:solidFill>
          <a:schemeClr val="lt1">
            <a:hueOff val="0"/>
            <a:satOff val="0"/>
            <a:lumOff val="0"/>
            <a:alphaOff val="0"/>
          </a:schemeClr>
        </a:solidFill>
        <a:ln w="25400" cap="flat" cmpd="sng" algn="ctr">
          <a:solidFill>
            <a:schemeClr val="accent3">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6960231-D088-40F8-B5A1-A41355DB1779}">
      <dsp:nvSpPr>
        <dsp:cNvPr id="0" name=""/>
        <dsp:cNvSpPr/>
      </dsp:nvSpPr>
      <dsp:spPr>
        <a:xfrm>
          <a:off x="679991" y="855715"/>
          <a:ext cx="5360822" cy="427857"/>
        </a:xfrm>
        <a:prstGeom prst="rect">
          <a:avLst/>
        </a:prstGeom>
        <a:solidFill>
          <a:schemeClr val="accent3">
            <a:shade val="50000"/>
            <a:hueOff val="222343"/>
            <a:satOff val="-25839"/>
            <a:lumOff val="179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8260" rIns="48260" bIns="48260" numCol="1" spcCol="1270" anchor="ctr" anchorCtr="0">
          <a:noAutofit/>
        </a:bodyPr>
        <a:lstStyle/>
        <a:p>
          <a:pPr marL="0" lvl="0" indent="0" algn="l" defTabSz="844550">
            <a:lnSpc>
              <a:spcPct val="90000"/>
            </a:lnSpc>
            <a:spcBef>
              <a:spcPct val="0"/>
            </a:spcBef>
            <a:spcAft>
              <a:spcPct val="35000"/>
            </a:spcAft>
            <a:buNone/>
          </a:pPr>
          <a:r>
            <a:rPr lang="en-IN" sz="1900" kern="1200" dirty="0"/>
            <a:t>Nature of internal control</a:t>
          </a:r>
        </a:p>
      </dsp:txBody>
      <dsp:txXfrm>
        <a:off x="679991" y="855715"/>
        <a:ext cx="5360822" cy="427857"/>
      </dsp:txXfrm>
    </dsp:sp>
    <dsp:sp modelId="{BD5B72B9-2BB1-47C4-99CD-869E96607905}">
      <dsp:nvSpPr>
        <dsp:cNvPr id="0" name=""/>
        <dsp:cNvSpPr/>
      </dsp:nvSpPr>
      <dsp:spPr>
        <a:xfrm>
          <a:off x="412579" y="802233"/>
          <a:ext cx="534822" cy="534822"/>
        </a:xfrm>
        <a:prstGeom prst="ellipse">
          <a:avLst/>
        </a:prstGeom>
        <a:solidFill>
          <a:schemeClr val="lt1">
            <a:hueOff val="0"/>
            <a:satOff val="0"/>
            <a:lumOff val="0"/>
            <a:alphaOff val="0"/>
          </a:schemeClr>
        </a:solidFill>
        <a:ln w="25400" cap="flat" cmpd="sng" algn="ctr">
          <a:solidFill>
            <a:schemeClr val="accent3">
              <a:shade val="50000"/>
              <a:hueOff val="222343"/>
              <a:satOff val="-25839"/>
              <a:lumOff val="17995"/>
              <a:alphaOff val="0"/>
            </a:schemeClr>
          </a:solidFill>
          <a:prstDash val="solid"/>
        </a:ln>
        <a:effectLst/>
      </dsp:spPr>
      <dsp:style>
        <a:lnRef idx="2">
          <a:scrgbClr r="0" g="0" b="0"/>
        </a:lnRef>
        <a:fillRef idx="1">
          <a:scrgbClr r="0" g="0" b="0"/>
        </a:fillRef>
        <a:effectRef idx="0">
          <a:scrgbClr r="0" g="0" b="0"/>
        </a:effectRef>
        <a:fontRef idx="minor"/>
      </dsp:style>
    </dsp:sp>
    <dsp:sp modelId="{54572926-7B21-4F55-9243-C6CD79EAF0EE}">
      <dsp:nvSpPr>
        <dsp:cNvPr id="0" name=""/>
        <dsp:cNvSpPr/>
      </dsp:nvSpPr>
      <dsp:spPr>
        <a:xfrm>
          <a:off x="840925" y="1497421"/>
          <a:ext cx="5199888" cy="427857"/>
        </a:xfrm>
        <a:prstGeom prst="rect">
          <a:avLst/>
        </a:prstGeom>
        <a:solidFill>
          <a:schemeClr val="accent3">
            <a:shade val="50000"/>
            <a:hueOff val="444686"/>
            <a:satOff val="-51678"/>
            <a:lumOff val="359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8260" rIns="48260" bIns="48260" numCol="1" spcCol="1270" anchor="ctr" anchorCtr="0">
          <a:noAutofit/>
        </a:bodyPr>
        <a:lstStyle/>
        <a:p>
          <a:pPr marL="0" lvl="0" indent="0" algn="l" defTabSz="844550">
            <a:lnSpc>
              <a:spcPct val="90000"/>
            </a:lnSpc>
            <a:spcBef>
              <a:spcPct val="0"/>
            </a:spcBef>
            <a:spcAft>
              <a:spcPct val="35000"/>
            </a:spcAft>
            <a:buNone/>
          </a:pPr>
          <a:r>
            <a:rPr lang="en-IN" sz="1900" kern="1200" dirty="0"/>
            <a:t>Timing of physical inventory counting</a:t>
          </a:r>
        </a:p>
      </dsp:txBody>
      <dsp:txXfrm>
        <a:off x="840925" y="1497421"/>
        <a:ext cx="5199888" cy="427857"/>
      </dsp:txXfrm>
    </dsp:sp>
    <dsp:sp modelId="{EA09E53D-7E31-4B54-8975-C1395A035796}">
      <dsp:nvSpPr>
        <dsp:cNvPr id="0" name=""/>
        <dsp:cNvSpPr/>
      </dsp:nvSpPr>
      <dsp:spPr>
        <a:xfrm>
          <a:off x="573514" y="1443939"/>
          <a:ext cx="534822" cy="534822"/>
        </a:xfrm>
        <a:prstGeom prst="ellipse">
          <a:avLst/>
        </a:prstGeom>
        <a:solidFill>
          <a:schemeClr val="lt1">
            <a:hueOff val="0"/>
            <a:satOff val="0"/>
            <a:lumOff val="0"/>
            <a:alphaOff val="0"/>
          </a:schemeClr>
        </a:solidFill>
        <a:ln w="25400" cap="flat" cmpd="sng" algn="ctr">
          <a:solidFill>
            <a:schemeClr val="accent3">
              <a:shade val="50000"/>
              <a:hueOff val="444686"/>
              <a:satOff val="-51678"/>
              <a:lumOff val="35989"/>
              <a:alphaOff val="0"/>
            </a:schemeClr>
          </a:solidFill>
          <a:prstDash val="solid"/>
        </a:ln>
        <a:effectLst/>
      </dsp:spPr>
      <dsp:style>
        <a:lnRef idx="2">
          <a:scrgbClr r="0" g="0" b="0"/>
        </a:lnRef>
        <a:fillRef idx="1">
          <a:scrgbClr r="0" g="0" b="0"/>
        </a:fillRef>
        <a:effectRef idx="0">
          <a:scrgbClr r="0" g="0" b="0"/>
        </a:effectRef>
        <a:fontRef idx="minor"/>
      </dsp:style>
    </dsp:sp>
    <dsp:sp modelId="{591325A6-8652-46E5-9FDE-F4D0FF40A207}">
      <dsp:nvSpPr>
        <dsp:cNvPr id="0" name=""/>
        <dsp:cNvSpPr/>
      </dsp:nvSpPr>
      <dsp:spPr>
        <a:xfrm>
          <a:off x="840925" y="2138720"/>
          <a:ext cx="5199888" cy="427857"/>
        </a:xfrm>
        <a:prstGeom prst="rect">
          <a:avLst/>
        </a:prstGeom>
        <a:solidFill>
          <a:schemeClr val="accent3">
            <a:shade val="50000"/>
            <a:hueOff val="667029"/>
            <a:satOff val="-77517"/>
            <a:lumOff val="539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8260" rIns="48260" bIns="48260" numCol="1" spcCol="1270" anchor="ctr" anchorCtr="0">
          <a:noAutofit/>
        </a:bodyPr>
        <a:lstStyle/>
        <a:p>
          <a:pPr marL="0" lvl="0" indent="0" algn="l" defTabSz="844550">
            <a:lnSpc>
              <a:spcPct val="90000"/>
            </a:lnSpc>
            <a:spcBef>
              <a:spcPct val="0"/>
            </a:spcBef>
            <a:spcAft>
              <a:spcPct val="35000"/>
            </a:spcAft>
            <a:buNone/>
          </a:pPr>
          <a:r>
            <a:rPr lang="en-IN" sz="1900" kern="1200" dirty="0"/>
            <a:t>Is there any perpetual inventory system</a:t>
          </a:r>
        </a:p>
      </dsp:txBody>
      <dsp:txXfrm>
        <a:off x="840925" y="2138720"/>
        <a:ext cx="5199888" cy="427857"/>
      </dsp:txXfrm>
    </dsp:sp>
    <dsp:sp modelId="{8E60D983-1CF0-4F27-93F9-83CC58E1C06B}">
      <dsp:nvSpPr>
        <dsp:cNvPr id="0" name=""/>
        <dsp:cNvSpPr/>
      </dsp:nvSpPr>
      <dsp:spPr>
        <a:xfrm>
          <a:off x="573514" y="2085238"/>
          <a:ext cx="534822" cy="534822"/>
        </a:xfrm>
        <a:prstGeom prst="ellipse">
          <a:avLst/>
        </a:prstGeom>
        <a:solidFill>
          <a:schemeClr val="lt1">
            <a:hueOff val="0"/>
            <a:satOff val="0"/>
            <a:lumOff val="0"/>
            <a:alphaOff val="0"/>
          </a:schemeClr>
        </a:solidFill>
        <a:ln w="25400" cap="flat" cmpd="sng" algn="ctr">
          <a:solidFill>
            <a:schemeClr val="accent3">
              <a:shade val="50000"/>
              <a:hueOff val="667029"/>
              <a:satOff val="-77517"/>
              <a:lumOff val="53984"/>
              <a:alphaOff val="0"/>
            </a:schemeClr>
          </a:solidFill>
          <a:prstDash val="solid"/>
        </a:ln>
        <a:effectLst/>
      </dsp:spPr>
      <dsp:style>
        <a:lnRef idx="2">
          <a:scrgbClr r="0" g="0" b="0"/>
        </a:lnRef>
        <a:fillRef idx="1">
          <a:scrgbClr r="0" g="0" b="0"/>
        </a:fillRef>
        <a:effectRef idx="0">
          <a:scrgbClr r="0" g="0" b="0"/>
        </a:effectRef>
        <a:fontRef idx="minor"/>
      </dsp:style>
    </dsp:sp>
    <dsp:sp modelId="{BB35BB48-26DC-4AE1-92F2-022E440C80D9}">
      <dsp:nvSpPr>
        <dsp:cNvPr id="0" name=""/>
        <dsp:cNvSpPr/>
      </dsp:nvSpPr>
      <dsp:spPr>
        <a:xfrm>
          <a:off x="679991" y="2780426"/>
          <a:ext cx="5360822" cy="427857"/>
        </a:xfrm>
        <a:prstGeom prst="rect">
          <a:avLst/>
        </a:prstGeom>
        <a:solidFill>
          <a:schemeClr val="accent3">
            <a:shade val="50000"/>
            <a:hueOff val="444686"/>
            <a:satOff val="-51678"/>
            <a:lumOff val="359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8260" rIns="48260" bIns="48260" numCol="1" spcCol="1270" anchor="ctr" anchorCtr="0">
          <a:noAutofit/>
        </a:bodyPr>
        <a:lstStyle/>
        <a:p>
          <a:pPr marL="0" lvl="0" indent="0" algn="l" defTabSz="844550">
            <a:lnSpc>
              <a:spcPct val="90000"/>
            </a:lnSpc>
            <a:spcBef>
              <a:spcPct val="0"/>
            </a:spcBef>
            <a:spcAft>
              <a:spcPct val="35000"/>
            </a:spcAft>
            <a:buNone/>
          </a:pPr>
          <a:r>
            <a:rPr lang="en-IN" sz="1900" kern="1200" dirty="0"/>
            <a:t>Locations where inventory is held.</a:t>
          </a:r>
        </a:p>
      </dsp:txBody>
      <dsp:txXfrm>
        <a:off x="679991" y="2780426"/>
        <a:ext cx="5360822" cy="427857"/>
      </dsp:txXfrm>
    </dsp:sp>
    <dsp:sp modelId="{5B30025F-96EB-4D5D-9404-950541C81FE2}">
      <dsp:nvSpPr>
        <dsp:cNvPr id="0" name=""/>
        <dsp:cNvSpPr/>
      </dsp:nvSpPr>
      <dsp:spPr>
        <a:xfrm>
          <a:off x="412579" y="2726944"/>
          <a:ext cx="534822" cy="534822"/>
        </a:xfrm>
        <a:prstGeom prst="ellipse">
          <a:avLst/>
        </a:prstGeom>
        <a:solidFill>
          <a:schemeClr val="lt1">
            <a:hueOff val="0"/>
            <a:satOff val="0"/>
            <a:lumOff val="0"/>
            <a:alphaOff val="0"/>
          </a:schemeClr>
        </a:solidFill>
        <a:ln w="25400" cap="flat" cmpd="sng" algn="ctr">
          <a:solidFill>
            <a:schemeClr val="accent3">
              <a:shade val="50000"/>
              <a:hueOff val="444686"/>
              <a:satOff val="-51678"/>
              <a:lumOff val="35989"/>
              <a:alphaOff val="0"/>
            </a:schemeClr>
          </a:solidFill>
          <a:prstDash val="solid"/>
        </a:ln>
        <a:effectLst/>
      </dsp:spPr>
      <dsp:style>
        <a:lnRef idx="2">
          <a:scrgbClr r="0" g="0" b="0"/>
        </a:lnRef>
        <a:fillRef idx="1">
          <a:scrgbClr r="0" g="0" b="0"/>
        </a:fillRef>
        <a:effectRef idx="0">
          <a:scrgbClr r="0" g="0" b="0"/>
        </a:effectRef>
        <a:fontRef idx="minor"/>
      </dsp:style>
    </dsp:sp>
    <dsp:sp modelId="{08146650-474C-4FE2-840C-2E26B84E009F}">
      <dsp:nvSpPr>
        <dsp:cNvPr id="0" name=""/>
        <dsp:cNvSpPr/>
      </dsp:nvSpPr>
      <dsp:spPr>
        <a:xfrm>
          <a:off x="328048" y="3422131"/>
          <a:ext cx="5712764" cy="427857"/>
        </a:xfrm>
        <a:prstGeom prst="rect">
          <a:avLst/>
        </a:prstGeom>
        <a:solidFill>
          <a:schemeClr val="accent3">
            <a:shade val="50000"/>
            <a:hueOff val="222343"/>
            <a:satOff val="-25839"/>
            <a:lumOff val="179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9612" tIns="48260" rIns="48260" bIns="48260" numCol="1" spcCol="1270" anchor="ctr" anchorCtr="0">
          <a:noAutofit/>
        </a:bodyPr>
        <a:lstStyle/>
        <a:p>
          <a:pPr marL="0" lvl="0" indent="0" algn="l" defTabSz="844550">
            <a:lnSpc>
              <a:spcPct val="90000"/>
            </a:lnSpc>
            <a:spcBef>
              <a:spcPct val="0"/>
            </a:spcBef>
            <a:spcAft>
              <a:spcPct val="35000"/>
            </a:spcAft>
            <a:buNone/>
          </a:pPr>
          <a:r>
            <a:rPr lang="en-IN" sz="1900" kern="1200" dirty="0"/>
            <a:t>Involvement of auditors expert required or not</a:t>
          </a:r>
        </a:p>
      </dsp:txBody>
      <dsp:txXfrm>
        <a:off x="328048" y="3422131"/>
        <a:ext cx="5712764" cy="427857"/>
      </dsp:txXfrm>
    </dsp:sp>
    <dsp:sp modelId="{C174D939-E2B5-45ED-98FA-E808B08CAA7D}">
      <dsp:nvSpPr>
        <dsp:cNvPr id="0" name=""/>
        <dsp:cNvSpPr/>
      </dsp:nvSpPr>
      <dsp:spPr>
        <a:xfrm>
          <a:off x="60637" y="3368649"/>
          <a:ext cx="534822" cy="534822"/>
        </a:xfrm>
        <a:prstGeom prst="ellipse">
          <a:avLst/>
        </a:prstGeom>
        <a:solidFill>
          <a:schemeClr val="lt1">
            <a:hueOff val="0"/>
            <a:satOff val="0"/>
            <a:lumOff val="0"/>
            <a:alphaOff val="0"/>
          </a:schemeClr>
        </a:solidFill>
        <a:ln w="25400" cap="flat" cmpd="sng" algn="ctr">
          <a:solidFill>
            <a:schemeClr val="accent3">
              <a:shade val="50000"/>
              <a:hueOff val="222343"/>
              <a:satOff val="-25839"/>
              <a:lumOff val="17995"/>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4B2A9-5D8B-4665-8BC9-337A2E62E6A3}">
      <dsp:nvSpPr>
        <dsp:cNvPr id="0" name=""/>
        <dsp:cNvSpPr/>
      </dsp:nvSpPr>
      <dsp:spPr>
        <a:xfrm>
          <a:off x="4832284" y="537712"/>
          <a:ext cx="3765247" cy="360762"/>
        </a:xfrm>
        <a:custGeom>
          <a:avLst/>
          <a:gdLst/>
          <a:ahLst/>
          <a:cxnLst/>
          <a:rect l="0" t="0" r="0" b="0"/>
          <a:pathLst>
            <a:path>
              <a:moveTo>
                <a:pt x="0" y="0"/>
              </a:moveTo>
              <a:lnTo>
                <a:pt x="0" y="197397"/>
              </a:lnTo>
              <a:lnTo>
                <a:pt x="3765247" y="197397"/>
              </a:lnTo>
              <a:lnTo>
                <a:pt x="3765247" y="36076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7F08F2-4B50-462F-B9EE-30AC5382BA08}">
      <dsp:nvSpPr>
        <dsp:cNvPr id="0" name=""/>
        <dsp:cNvSpPr/>
      </dsp:nvSpPr>
      <dsp:spPr>
        <a:xfrm>
          <a:off x="4832284" y="537712"/>
          <a:ext cx="1369054" cy="360762"/>
        </a:xfrm>
        <a:custGeom>
          <a:avLst/>
          <a:gdLst/>
          <a:ahLst/>
          <a:cxnLst/>
          <a:rect l="0" t="0" r="0" b="0"/>
          <a:pathLst>
            <a:path>
              <a:moveTo>
                <a:pt x="0" y="0"/>
              </a:moveTo>
              <a:lnTo>
                <a:pt x="0" y="197397"/>
              </a:lnTo>
              <a:lnTo>
                <a:pt x="1369054" y="197397"/>
              </a:lnTo>
              <a:lnTo>
                <a:pt x="1369054" y="36076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919EB0-CA26-42B1-873F-C329636EB692}">
      <dsp:nvSpPr>
        <dsp:cNvPr id="0" name=""/>
        <dsp:cNvSpPr/>
      </dsp:nvSpPr>
      <dsp:spPr>
        <a:xfrm>
          <a:off x="3805146" y="537712"/>
          <a:ext cx="1027138" cy="360762"/>
        </a:xfrm>
        <a:custGeom>
          <a:avLst/>
          <a:gdLst/>
          <a:ahLst/>
          <a:cxnLst/>
          <a:rect l="0" t="0" r="0" b="0"/>
          <a:pathLst>
            <a:path>
              <a:moveTo>
                <a:pt x="1027138" y="0"/>
              </a:moveTo>
              <a:lnTo>
                <a:pt x="1027138" y="197397"/>
              </a:lnTo>
              <a:lnTo>
                <a:pt x="0" y="197397"/>
              </a:lnTo>
              <a:lnTo>
                <a:pt x="0" y="36076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18D112-D47F-4766-AA88-BCA1B3D8A6B4}">
      <dsp:nvSpPr>
        <dsp:cNvPr id="0" name=""/>
        <dsp:cNvSpPr/>
      </dsp:nvSpPr>
      <dsp:spPr>
        <a:xfrm>
          <a:off x="1221550" y="537712"/>
          <a:ext cx="3610734" cy="360762"/>
        </a:xfrm>
        <a:custGeom>
          <a:avLst/>
          <a:gdLst/>
          <a:ahLst/>
          <a:cxnLst/>
          <a:rect l="0" t="0" r="0" b="0"/>
          <a:pathLst>
            <a:path>
              <a:moveTo>
                <a:pt x="3610734" y="0"/>
              </a:moveTo>
              <a:lnTo>
                <a:pt x="3610734" y="197397"/>
              </a:lnTo>
              <a:lnTo>
                <a:pt x="0" y="197397"/>
              </a:lnTo>
              <a:lnTo>
                <a:pt x="0" y="36076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01A514-13E2-4233-B055-715973E0206E}">
      <dsp:nvSpPr>
        <dsp:cNvPr id="0" name=""/>
        <dsp:cNvSpPr/>
      </dsp:nvSpPr>
      <dsp:spPr>
        <a:xfrm>
          <a:off x="4299387" y="0"/>
          <a:ext cx="1065794" cy="537712"/>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IN" sz="2000" kern="1200" dirty="0"/>
            <a:t>Involves:</a:t>
          </a:r>
        </a:p>
      </dsp:txBody>
      <dsp:txXfrm>
        <a:off x="4299387" y="0"/>
        <a:ext cx="1065794" cy="537712"/>
      </dsp:txXfrm>
    </dsp:sp>
    <dsp:sp modelId="{70A4BF82-B869-4660-AE7C-537BB162CF10}">
      <dsp:nvSpPr>
        <dsp:cNvPr id="0" name=""/>
        <dsp:cNvSpPr/>
      </dsp:nvSpPr>
      <dsp:spPr>
        <a:xfrm>
          <a:off x="5234" y="898474"/>
          <a:ext cx="2432631" cy="2232656"/>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IN" sz="2000" kern="1200" dirty="0"/>
            <a:t>Evaluate management instructions,  performance of procedures for recording and controlling results of count</a:t>
          </a:r>
        </a:p>
      </dsp:txBody>
      <dsp:txXfrm>
        <a:off x="5234" y="898474"/>
        <a:ext cx="2432631" cy="2232656"/>
      </dsp:txXfrm>
    </dsp:sp>
    <dsp:sp modelId="{8BC0E1BE-02FD-40C2-9AA1-170656F7AD8C}">
      <dsp:nvSpPr>
        <dsp:cNvPr id="0" name=""/>
        <dsp:cNvSpPr/>
      </dsp:nvSpPr>
      <dsp:spPr>
        <a:xfrm>
          <a:off x="2770414" y="898474"/>
          <a:ext cx="2069462" cy="2412980"/>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t>Observe performance of management count’s procedures to obtain audit evidence as to reliability</a:t>
          </a:r>
          <a:endParaRPr lang="en-IN" sz="2000" kern="1200" dirty="0"/>
        </a:p>
      </dsp:txBody>
      <dsp:txXfrm>
        <a:off x="2770414" y="898474"/>
        <a:ext cx="2069462" cy="2412980"/>
      </dsp:txXfrm>
    </dsp:sp>
    <dsp:sp modelId="{AE3EA8E9-B625-4E7E-9CA6-21D5F0DD914F}">
      <dsp:nvSpPr>
        <dsp:cNvPr id="0" name=""/>
        <dsp:cNvSpPr/>
      </dsp:nvSpPr>
      <dsp:spPr>
        <a:xfrm>
          <a:off x="5166607" y="898474"/>
          <a:ext cx="2069462" cy="1801792"/>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IN" sz="2000" kern="1200" dirty="0"/>
            <a:t>Inspecting Inventory – To ascertain existence and evaluate its condition</a:t>
          </a:r>
        </a:p>
      </dsp:txBody>
      <dsp:txXfrm>
        <a:off x="5166607" y="898474"/>
        <a:ext cx="2069462" cy="1801792"/>
      </dsp:txXfrm>
    </dsp:sp>
    <dsp:sp modelId="{68BEC60F-29C0-4622-904B-5FD83081E356}">
      <dsp:nvSpPr>
        <dsp:cNvPr id="0" name=""/>
        <dsp:cNvSpPr/>
      </dsp:nvSpPr>
      <dsp:spPr>
        <a:xfrm>
          <a:off x="7562800" y="898474"/>
          <a:ext cx="2069462" cy="1464218"/>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IN" sz="2000" kern="1200" dirty="0"/>
            <a:t>Performing test counts</a:t>
          </a:r>
        </a:p>
      </dsp:txBody>
      <dsp:txXfrm>
        <a:off x="7562800" y="898474"/>
        <a:ext cx="2069462" cy="14642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EB567A-AA2F-480F-8574-5CF9BC75F4A3}">
      <dsp:nvSpPr>
        <dsp:cNvPr id="0" name=""/>
        <dsp:cNvSpPr/>
      </dsp:nvSpPr>
      <dsp:spPr>
        <a:xfrm>
          <a:off x="0" y="337172"/>
          <a:ext cx="9402004" cy="82347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dirty="0"/>
            <a:t>Roll-back procedures involve applying substantive audit procedures to transactions which occur between period year end and inventory observation date.</a:t>
          </a:r>
        </a:p>
      </dsp:txBody>
      <dsp:txXfrm>
        <a:off x="40199" y="377371"/>
        <a:ext cx="9321606" cy="743075"/>
      </dsp:txXfrm>
    </dsp:sp>
    <dsp:sp modelId="{F0670A01-6EB9-448C-8536-BA2506493952}">
      <dsp:nvSpPr>
        <dsp:cNvPr id="0" name=""/>
        <dsp:cNvSpPr/>
      </dsp:nvSpPr>
      <dsp:spPr>
        <a:xfrm>
          <a:off x="0" y="1171150"/>
          <a:ext cx="9402004" cy="82347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dirty="0"/>
            <a:t>This is applicable only in case if stock count was performed subsequent to year end.</a:t>
          </a:r>
        </a:p>
      </dsp:txBody>
      <dsp:txXfrm>
        <a:off x="40199" y="1211349"/>
        <a:ext cx="9321606" cy="743075"/>
      </dsp:txXfrm>
    </dsp:sp>
    <dsp:sp modelId="{D8A8C3C2-A892-4387-876D-15C3F67C6C7D}">
      <dsp:nvSpPr>
        <dsp:cNvPr id="0" name=""/>
        <dsp:cNvSpPr/>
      </dsp:nvSpPr>
      <dsp:spPr>
        <a:xfrm>
          <a:off x="0" y="2005129"/>
          <a:ext cx="9402004" cy="82347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dirty="0"/>
            <a:t>This helps the auditor to ensure that </a:t>
          </a:r>
          <a:r>
            <a:rPr lang="en-US" sz="2000" kern="1200" dirty="0"/>
            <a:t>the conduct of physical inventory counting at a date, or dates, other than the date of the financial statements is appropriate for audit purposes</a:t>
          </a:r>
          <a:endParaRPr lang="en-IN" sz="2000" kern="1200" dirty="0"/>
        </a:p>
      </dsp:txBody>
      <dsp:txXfrm>
        <a:off x="40199" y="2045328"/>
        <a:ext cx="9321606" cy="743075"/>
      </dsp:txXfrm>
    </dsp:sp>
    <dsp:sp modelId="{1689AD3A-2BC7-40DF-888A-9B208BCB05B6}">
      <dsp:nvSpPr>
        <dsp:cNvPr id="0" name=""/>
        <dsp:cNvSpPr/>
      </dsp:nvSpPr>
      <dsp:spPr>
        <a:xfrm>
          <a:off x="0" y="2839107"/>
          <a:ext cx="9402004" cy="98419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dirty="0"/>
            <a:t>For example - </a:t>
          </a:r>
          <a:r>
            <a:rPr lang="en-US" sz="2000" kern="1200" dirty="0"/>
            <a:t>If it is unable to attend the physical inventory count due to unforeseen circumstances, auditor shall make or observe some physical counts on an alternative date, and perform roll back procedures on intervening transactions</a:t>
          </a:r>
          <a:endParaRPr lang="en-IN" sz="2000" kern="1200" dirty="0"/>
        </a:p>
      </dsp:txBody>
      <dsp:txXfrm>
        <a:off x="48045" y="2887152"/>
        <a:ext cx="9305914" cy="88810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02E36C7-7889-426D-BE4A-29109EAE02C4}"/>
              </a:ext>
            </a:extLst>
          </p:cNvPr>
          <p:cNvSpPr>
            <a:spLocks noGrp="1"/>
          </p:cNvSpPr>
          <p:nvPr>
            <p:ph type="hdr" sz="quarter"/>
          </p:nvPr>
        </p:nvSpPr>
        <p:spPr>
          <a:xfrm>
            <a:off x="0" y="0"/>
            <a:ext cx="4302625" cy="340265"/>
          </a:xfrm>
          <a:prstGeom prst="rect">
            <a:avLst/>
          </a:prstGeom>
        </p:spPr>
        <p:txBody>
          <a:bodyPr vert="horz" lIns="91440" tIns="45720" rIns="91440" bIns="45720" rtlCol="0"/>
          <a:lstStyle>
            <a:lvl1pPr algn="l">
              <a:defRPr sz="1200"/>
            </a:lvl1pPr>
          </a:lstStyle>
          <a:p>
            <a:endParaRPr lang="en-IN" dirty="0"/>
          </a:p>
        </p:txBody>
      </p:sp>
      <p:sp>
        <p:nvSpPr>
          <p:cNvPr id="3" name="Date Placeholder 2">
            <a:extLst>
              <a:ext uri="{FF2B5EF4-FFF2-40B4-BE49-F238E27FC236}">
                <a16:creationId xmlns:a16="http://schemas.microsoft.com/office/drawing/2014/main" id="{C62F672F-C968-4CC2-A74F-CDA296261E7E}"/>
              </a:ext>
            </a:extLst>
          </p:cNvPr>
          <p:cNvSpPr>
            <a:spLocks noGrp="1"/>
          </p:cNvSpPr>
          <p:nvPr>
            <p:ph type="dt" sz="quarter" idx="1"/>
          </p:nvPr>
        </p:nvSpPr>
        <p:spPr>
          <a:xfrm>
            <a:off x="5621696" y="0"/>
            <a:ext cx="4302625" cy="340265"/>
          </a:xfrm>
          <a:prstGeom prst="rect">
            <a:avLst/>
          </a:prstGeom>
        </p:spPr>
        <p:txBody>
          <a:bodyPr vert="horz" lIns="91440" tIns="45720" rIns="91440" bIns="45720" rtlCol="0"/>
          <a:lstStyle>
            <a:lvl1pPr algn="r">
              <a:defRPr sz="1200"/>
            </a:lvl1pPr>
          </a:lstStyle>
          <a:p>
            <a:fld id="{27052D6C-F604-4C2C-AB5E-E42B8195A752}" type="datetimeFigureOut">
              <a:rPr lang="en-IN" smtClean="0"/>
              <a:t>24-03-2022</a:t>
            </a:fld>
            <a:endParaRPr lang="en-IN" dirty="0"/>
          </a:p>
        </p:txBody>
      </p:sp>
      <p:sp>
        <p:nvSpPr>
          <p:cNvPr id="4" name="Footer Placeholder 3">
            <a:extLst>
              <a:ext uri="{FF2B5EF4-FFF2-40B4-BE49-F238E27FC236}">
                <a16:creationId xmlns:a16="http://schemas.microsoft.com/office/drawing/2014/main" id="{09D676BF-FE6A-45DD-B550-BDF9AF89B7EA}"/>
              </a:ext>
            </a:extLst>
          </p:cNvPr>
          <p:cNvSpPr>
            <a:spLocks noGrp="1"/>
          </p:cNvSpPr>
          <p:nvPr>
            <p:ph type="ftr" sz="quarter" idx="2"/>
          </p:nvPr>
        </p:nvSpPr>
        <p:spPr>
          <a:xfrm>
            <a:off x="0" y="6457410"/>
            <a:ext cx="4302625" cy="340265"/>
          </a:xfrm>
          <a:prstGeom prst="rect">
            <a:avLst/>
          </a:prstGeom>
        </p:spPr>
        <p:txBody>
          <a:bodyPr vert="horz" lIns="91440" tIns="45720" rIns="91440" bIns="45720" rtlCol="0" anchor="b"/>
          <a:lstStyle>
            <a:lvl1pPr algn="l">
              <a:defRPr sz="1200"/>
            </a:lvl1pPr>
          </a:lstStyle>
          <a:p>
            <a:endParaRPr lang="en-IN" dirty="0"/>
          </a:p>
        </p:txBody>
      </p:sp>
      <p:sp>
        <p:nvSpPr>
          <p:cNvPr id="5" name="Slide Number Placeholder 4">
            <a:extLst>
              <a:ext uri="{FF2B5EF4-FFF2-40B4-BE49-F238E27FC236}">
                <a16:creationId xmlns:a16="http://schemas.microsoft.com/office/drawing/2014/main" id="{C8FCA34E-C27D-40A1-A461-3184779449DF}"/>
              </a:ext>
            </a:extLst>
          </p:cNvPr>
          <p:cNvSpPr>
            <a:spLocks noGrp="1"/>
          </p:cNvSpPr>
          <p:nvPr>
            <p:ph type="sldNum" sz="quarter" idx="3"/>
          </p:nvPr>
        </p:nvSpPr>
        <p:spPr>
          <a:xfrm>
            <a:off x="5621696" y="6457410"/>
            <a:ext cx="4302625" cy="340265"/>
          </a:xfrm>
          <a:prstGeom prst="rect">
            <a:avLst/>
          </a:prstGeom>
        </p:spPr>
        <p:txBody>
          <a:bodyPr vert="horz" lIns="91440" tIns="45720" rIns="91440" bIns="45720" rtlCol="0" anchor="b"/>
          <a:lstStyle>
            <a:lvl1pPr algn="r">
              <a:defRPr sz="1200"/>
            </a:lvl1pPr>
          </a:lstStyle>
          <a:p>
            <a:fld id="{B138FBE6-D185-495C-B017-CB19F874914E}" type="slidenum">
              <a:rPr lang="en-IN" smtClean="0"/>
              <a:t>‹#›</a:t>
            </a:fld>
            <a:endParaRPr lang="en-IN" dirty="0"/>
          </a:p>
        </p:txBody>
      </p:sp>
    </p:spTree>
    <p:extLst>
      <p:ext uri="{BB962C8B-B14F-4D97-AF65-F5344CB8AC3E}">
        <p14:creationId xmlns:p14="http://schemas.microsoft.com/office/powerpoint/2010/main" val="2206579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5622799" y="0"/>
            <a:ext cx="4301543" cy="339884"/>
          </a:xfrm>
          <a:prstGeom prst="rect">
            <a:avLst/>
          </a:prstGeom>
        </p:spPr>
        <p:txBody>
          <a:bodyPr vert="horz" lIns="91440" tIns="45720" rIns="91440" bIns="45720" rtlCol="0"/>
          <a:lstStyle>
            <a:lvl1pPr algn="r">
              <a:defRPr sz="1200"/>
            </a:lvl1pPr>
          </a:lstStyle>
          <a:p>
            <a:fld id="{11E47D5C-E96D-4671-AABC-580006D477A8}" type="datetimeFigureOut">
              <a:rPr lang="en-US" smtClean="0"/>
              <a:pPr/>
              <a:t>3/24/2022</a:t>
            </a:fld>
            <a:endParaRPr lang="en-GB" dirty="0"/>
          </a:p>
        </p:txBody>
      </p:sp>
      <p:sp>
        <p:nvSpPr>
          <p:cNvPr id="4" name="Slide Image Placeholder 3"/>
          <p:cNvSpPr>
            <a:spLocks noGrp="1" noRot="1" noChangeAspect="1"/>
          </p:cNvSpPr>
          <p:nvPr>
            <p:ph type="sldImg" idx="2"/>
          </p:nvPr>
        </p:nvSpPr>
        <p:spPr>
          <a:xfrm>
            <a:off x="2697163" y="509588"/>
            <a:ext cx="4532312" cy="25495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992665" y="3228896"/>
            <a:ext cx="7941310" cy="305895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1" y="6456611"/>
            <a:ext cx="4301543" cy="33988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5622799" y="6456611"/>
            <a:ext cx="4301543" cy="339884"/>
          </a:xfrm>
          <a:prstGeom prst="rect">
            <a:avLst/>
          </a:prstGeom>
        </p:spPr>
        <p:txBody>
          <a:bodyPr vert="horz" lIns="91440" tIns="45720" rIns="91440" bIns="45720" rtlCol="0" anchor="b"/>
          <a:lstStyle>
            <a:lvl1pPr algn="r">
              <a:defRPr sz="1200"/>
            </a:lvl1pPr>
          </a:lstStyle>
          <a:p>
            <a:fld id="{94F325E1-631E-4FFD-AF35-27D076BB57F2}" type="slidenum">
              <a:rPr lang="en-GB" smtClean="0"/>
              <a:pPr/>
              <a:t>‹#›</a:t>
            </a:fld>
            <a:endParaRPr lang="en-GB" dirty="0"/>
          </a:p>
        </p:txBody>
      </p:sp>
    </p:spTree>
    <p:extLst>
      <p:ext uri="{BB962C8B-B14F-4D97-AF65-F5344CB8AC3E}">
        <p14:creationId xmlns:p14="http://schemas.microsoft.com/office/powerpoint/2010/main" val="2038071368"/>
      </p:ext>
    </p:extLst>
  </p:cSld>
  <p:clrMap bg1="lt1" tx1="dk1" bg2="lt2" tx2="dk2" accent1="accent1" accent2="accent2" accent3="accent3" accent4="accent4" accent5="accent5" accent6="accent6" hlink="hlink" folHlink="folHlink"/>
  <p:notesStyle>
    <a:lvl1pPr marL="0" algn="l" defTabSz="914112" rtl="0" eaLnBrk="1" latinLnBrk="0" hangingPunct="1">
      <a:defRPr sz="1200" b="1" kern="1200">
        <a:solidFill>
          <a:schemeClr val="tx1"/>
        </a:solidFill>
        <a:latin typeface="Trebuchet MS" pitchFamily="34" charset="0"/>
        <a:ea typeface="+mn-ea"/>
        <a:cs typeface="+mn-cs"/>
      </a:defRPr>
    </a:lvl1pPr>
    <a:lvl2pPr marL="228569" indent="-228569" algn="l" defTabSz="914112" rtl="0" eaLnBrk="1" latinLnBrk="0" hangingPunct="1">
      <a:buFont typeface="Arial" pitchFamily="34" charset="0"/>
      <a:buChar char="•"/>
      <a:defRPr sz="1200" kern="1200">
        <a:solidFill>
          <a:schemeClr val="tx1"/>
        </a:solidFill>
        <a:latin typeface="Trebuchet MS" pitchFamily="34" charset="0"/>
        <a:ea typeface="+mn-ea"/>
        <a:cs typeface="+mn-cs"/>
      </a:defRPr>
    </a:lvl2pPr>
    <a:lvl3pPr marL="539675" indent="-269837" algn="l" defTabSz="914112" rtl="0" eaLnBrk="1" latinLnBrk="0" hangingPunct="1">
      <a:buFont typeface="Symbol" pitchFamily="18" charset="2"/>
      <a:buChar char="-"/>
      <a:defRPr sz="1200" kern="1200">
        <a:solidFill>
          <a:schemeClr val="tx1"/>
        </a:solidFill>
        <a:latin typeface="Trebuchet MS" pitchFamily="34" charset="0"/>
        <a:ea typeface="+mn-ea"/>
        <a:cs typeface="+mn-cs"/>
      </a:defRPr>
    </a:lvl3pPr>
    <a:lvl4pPr marL="539675" indent="-176189" algn="l" defTabSz="914112" rtl="0" eaLnBrk="1" latinLnBrk="0" hangingPunct="1">
      <a:defRPr sz="1200" kern="1200">
        <a:solidFill>
          <a:schemeClr val="tx1"/>
        </a:solidFill>
        <a:latin typeface="Trebuchet MS" pitchFamily="34" charset="0"/>
        <a:ea typeface="+mn-ea"/>
        <a:cs typeface="+mn-cs"/>
      </a:defRPr>
    </a:lvl4pPr>
    <a:lvl5pPr marL="717451" indent="-177775" algn="l" defTabSz="914112" rtl="0" eaLnBrk="1" latinLnBrk="0" hangingPunct="1">
      <a:defRPr sz="1200" kern="1200">
        <a:solidFill>
          <a:schemeClr val="tx1"/>
        </a:solidFill>
        <a:latin typeface="Trebuchet MS" pitchFamily="34" charset="0"/>
        <a:ea typeface="+mn-ea"/>
        <a:cs typeface="+mn-cs"/>
      </a:defRPr>
    </a:lvl5pPr>
    <a:lvl6pPr marL="2285279" algn="l" defTabSz="914112" rtl="0" eaLnBrk="1" latinLnBrk="0" hangingPunct="1">
      <a:defRPr sz="1200" kern="1200">
        <a:solidFill>
          <a:schemeClr val="tx1"/>
        </a:solidFill>
        <a:latin typeface="+mn-lt"/>
        <a:ea typeface="+mn-ea"/>
        <a:cs typeface="+mn-cs"/>
      </a:defRPr>
    </a:lvl6pPr>
    <a:lvl7pPr marL="2742335" algn="l" defTabSz="914112" rtl="0" eaLnBrk="1" latinLnBrk="0" hangingPunct="1">
      <a:defRPr sz="1200" kern="1200">
        <a:solidFill>
          <a:schemeClr val="tx1"/>
        </a:solidFill>
        <a:latin typeface="+mn-lt"/>
        <a:ea typeface="+mn-ea"/>
        <a:cs typeface="+mn-cs"/>
      </a:defRPr>
    </a:lvl7pPr>
    <a:lvl8pPr marL="3199391" algn="l" defTabSz="914112" rtl="0" eaLnBrk="1" latinLnBrk="0" hangingPunct="1">
      <a:defRPr sz="1200" kern="1200">
        <a:solidFill>
          <a:schemeClr val="tx1"/>
        </a:solidFill>
        <a:latin typeface="+mn-lt"/>
        <a:ea typeface="+mn-ea"/>
        <a:cs typeface="+mn-cs"/>
      </a:defRPr>
    </a:lvl8pPr>
    <a:lvl9pPr marL="3656447" algn="l" defTabSz="9141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FFFFFF"/>
                </a:solidFill>
                <a:effectLst/>
                <a:latin typeface="Segoe UI" panose="020B0502040204020203" pitchFamily="34" charset="0"/>
              </a:rPr>
              <a:t>For 3(iii)(e) </a:t>
            </a:r>
            <a:r>
              <a:rPr lang="en-US" dirty="0"/>
              <a:t>ICAI guidance note defines ever-greening as an attempt to mask loan default by giving new loans to help delinquent borrowers repay principal or pay interest on old loans</a:t>
            </a:r>
            <a:r>
              <a:rPr lang="en-US" b="0" i="0" dirty="0">
                <a:solidFill>
                  <a:srgbClr val="FFFFFF"/>
                </a:solidFill>
                <a:effectLst/>
                <a:latin typeface="Segoe UI" panose="020B0502040204020203" pitchFamily="34" charset="0"/>
              </a:rPr>
              <a:t>.</a:t>
            </a:r>
          </a:p>
          <a:p>
            <a:r>
              <a:rPr lang="en-US" dirty="0"/>
              <a:t>The clause also includes loans falling due on balance sheet date and that are renewed/extended/settled post balance sheet date but before date of audit report</a:t>
            </a:r>
            <a:endParaRPr lang="en-IN" dirty="0"/>
          </a:p>
        </p:txBody>
      </p:sp>
      <p:sp>
        <p:nvSpPr>
          <p:cNvPr id="4" name="Slide Number Placeholder 3"/>
          <p:cNvSpPr>
            <a:spLocks noGrp="1"/>
          </p:cNvSpPr>
          <p:nvPr>
            <p:ph type="sldNum" sz="quarter" idx="5"/>
          </p:nvPr>
        </p:nvSpPr>
        <p:spPr/>
        <p:txBody>
          <a:bodyPr/>
          <a:lstStyle/>
          <a:p>
            <a:pPr marL="0" marR="0" lvl="0" indent="0" algn="r" defTabSz="914112" rtl="0" eaLnBrk="1" fontAlgn="auto" latinLnBrk="0" hangingPunct="1">
              <a:lnSpc>
                <a:spcPct val="100000"/>
              </a:lnSpc>
              <a:spcBef>
                <a:spcPts val="0"/>
              </a:spcBef>
              <a:spcAft>
                <a:spcPts val="0"/>
              </a:spcAft>
              <a:buClrTx/>
              <a:buSzTx/>
              <a:buFontTx/>
              <a:buNone/>
              <a:tabLst/>
              <a:defRPr/>
            </a:pPr>
            <a:fld id="{94F325E1-631E-4FFD-AF35-27D076BB57F2}" type="slidenum">
              <a:rPr kumimoji="0" lang="en-GB" sz="1200" b="0" i="0" u="none" strike="noStrike" kern="1200" cap="none" spc="0" normalizeH="0" baseline="0" noProof="0" smtClean="0">
                <a:ln>
                  <a:noFill/>
                </a:ln>
                <a:solidFill>
                  <a:srgbClr val="685040"/>
                </a:solidFill>
                <a:effectLst/>
                <a:uLnTx/>
                <a:uFillTx/>
                <a:latin typeface="Calibri"/>
                <a:ea typeface="+mn-ea"/>
                <a:cs typeface="+mn-cs"/>
              </a:rPr>
              <a:pPr marL="0" marR="0" lvl="0" indent="0" algn="r" defTabSz="914112"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dirty="0">
              <a:ln>
                <a:noFill/>
              </a:ln>
              <a:solidFill>
                <a:srgbClr val="685040"/>
              </a:solidFill>
              <a:effectLst/>
              <a:uLnTx/>
              <a:uFillTx/>
              <a:latin typeface="Calibri"/>
              <a:ea typeface="+mn-ea"/>
              <a:cs typeface="+mn-cs"/>
            </a:endParaRPr>
          </a:p>
        </p:txBody>
      </p:sp>
    </p:spTree>
    <p:extLst>
      <p:ext uri="{BB962C8B-B14F-4D97-AF65-F5344CB8AC3E}">
        <p14:creationId xmlns:p14="http://schemas.microsoft.com/office/powerpoint/2010/main" val="359826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FFFFFF"/>
                </a:solidFill>
                <a:effectLst/>
                <a:latin typeface="Segoe UI" panose="020B0502040204020203" pitchFamily="34" charset="0"/>
              </a:rPr>
              <a:t>For 3(iii)(e) </a:t>
            </a:r>
            <a:r>
              <a:rPr lang="en-US" dirty="0"/>
              <a:t>ICAI guidance note defines ever-greening as an attempt to mask loan default by giving new loans to help delinquent borrowers repay principal or pay interest on old loans</a:t>
            </a:r>
            <a:r>
              <a:rPr lang="en-US" b="0" i="0" dirty="0">
                <a:solidFill>
                  <a:srgbClr val="FFFFFF"/>
                </a:solidFill>
                <a:effectLst/>
                <a:latin typeface="Segoe UI" panose="020B0502040204020203" pitchFamily="34" charset="0"/>
              </a:rPr>
              <a:t>.</a:t>
            </a:r>
          </a:p>
          <a:p>
            <a:r>
              <a:rPr lang="en-US" dirty="0"/>
              <a:t>The clause also includes loans falling due on balance sheet date and that are renewed/extended/settled post balance sheet date but before date of audit report</a:t>
            </a:r>
            <a:endParaRPr lang="en-IN" dirty="0"/>
          </a:p>
        </p:txBody>
      </p:sp>
      <p:sp>
        <p:nvSpPr>
          <p:cNvPr id="4" name="Slide Number Placeholder 3"/>
          <p:cNvSpPr>
            <a:spLocks noGrp="1"/>
          </p:cNvSpPr>
          <p:nvPr>
            <p:ph type="sldNum" sz="quarter" idx="5"/>
          </p:nvPr>
        </p:nvSpPr>
        <p:spPr/>
        <p:txBody>
          <a:bodyPr/>
          <a:lstStyle/>
          <a:p>
            <a:pPr marL="0" marR="0" lvl="0" indent="0" algn="r" defTabSz="914112" rtl="0" eaLnBrk="1" fontAlgn="auto" latinLnBrk="0" hangingPunct="1">
              <a:lnSpc>
                <a:spcPct val="100000"/>
              </a:lnSpc>
              <a:spcBef>
                <a:spcPts val="0"/>
              </a:spcBef>
              <a:spcAft>
                <a:spcPts val="0"/>
              </a:spcAft>
              <a:buClrTx/>
              <a:buSzTx/>
              <a:buFontTx/>
              <a:buNone/>
              <a:tabLst/>
              <a:defRPr/>
            </a:pPr>
            <a:fld id="{94F325E1-631E-4FFD-AF35-27D076BB57F2}" type="slidenum">
              <a:rPr kumimoji="0" lang="en-GB" sz="1200" b="0" i="0" u="none" strike="noStrike" kern="1200" cap="none" spc="0" normalizeH="0" baseline="0" noProof="0" smtClean="0">
                <a:ln>
                  <a:noFill/>
                </a:ln>
                <a:solidFill>
                  <a:srgbClr val="685040"/>
                </a:solidFill>
                <a:effectLst/>
                <a:uLnTx/>
                <a:uFillTx/>
                <a:latin typeface="Calibri"/>
                <a:ea typeface="+mn-ea"/>
                <a:cs typeface="+mn-cs"/>
              </a:rPr>
              <a:pPr marL="0" marR="0" lvl="0" indent="0" algn="r" defTabSz="914112"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srgbClr val="685040"/>
              </a:solidFill>
              <a:effectLst/>
              <a:uLnTx/>
              <a:uFillTx/>
              <a:latin typeface="Calibri"/>
              <a:ea typeface="+mn-ea"/>
              <a:cs typeface="+mn-cs"/>
            </a:endParaRPr>
          </a:p>
        </p:txBody>
      </p:sp>
    </p:spTree>
    <p:extLst>
      <p:ext uri="{BB962C8B-B14F-4D97-AF65-F5344CB8AC3E}">
        <p14:creationId xmlns:p14="http://schemas.microsoft.com/office/powerpoint/2010/main" val="3122455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94F325E1-631E-4FFD-AF35-27D076BB57F2}" type="slidenum">
              <a:rPr lang="en-GB" smtClean="0"/>
              <a:pPr/>
              <a:t>10</a:t>
            </a:fld>
            <a:endParaRPr lang="en-GB" dirty="0"/>
          </a:p>
        </p:txBody>
      </p:sp>
    </p:spTree>
    <p:extLst>
      <p:ext uri="{BB962C8B-B14F-4D97-AF65-F5344CB8AC3E}">
        <p14:creationId xmlns:p14="http://schemas.microsoft.com/office/powerpoint/2010/main" val="123820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FFFFFF"/>
                </a:solidFill>
                <a:effectLst/>
                <a:latin typeface="Segoe UI" panose="020B0502040204020203" pitchFamily="34" charset="0"/>
              </a:rPr>
              <a:t>'-If an advance is given for an amount which is far in excess of the value of an order or for a period which is far in excess of the period for which such advances are usually extended as per the normal trade practice, then such an advance may be in nature of a loan to the extent of such excess.</a:t>
            </a:r>
            <a:br>
              <a:rPr lang="en-US" dirty="0"/>
            </a:br>
            <a:r>
              <a:rPr lang="en-US" b="0" i="0" dirty="0">
                <a:solidFill>
                  <a:srgbClr val="FFFFFF"/>
                </a:solidFill>
                <a:effectLst/>
                <a:latin typeface="Segoe UI" panose="020B0502040204020203" pitchFamily="34" charset="0"/>
              </a:rPr>
              <a:t>'- When a trade practice does not exist, a useful guide would be to consider the period of time required by the supplier for the execution of the order, that is, the time between the purchase of the raw material and the delivery of the finished product.</a:t>
            </a:r>
            <a:br>
              <a:rPr lang="en-US" dirty="0"/>
            </a:br>
            <a:r>
              <a:rPr lang="en-US" b="0" i="0" dirty="0">
                <a:solidFill>
                  <a:srgbClr val="FFFFFF"/>
                </a:solidFill>
                <a:effectLst/>
                <a:latin typeface="Segoe UI" panose="020B0502040204020203" pitchFamily="34" charset="0"/>
              </a:rPr>
              <a:t>'- An advance which exceeds this period would normally be an advance in nature of loan unless there is evidence to the contrary.</a:t>
            </a:r>
            <a:br>
              <a:rPr lang="en-US" dirty="0"/>
            </a:br>
            <a:r>
              <a:rPr lang="en-US" b="0" i="0" dirty="0">
                <a:solidFill>
                  <a:srgbClr val="FFFFFF"/>
                </a:solidFill>
                <a:effectLst/>
                <a:latin typeface="Segoe UI" panose="020B0502040204020203" pitchFamily="34" charset="0"/>
              </a:rPr>
              <a:t>'- A stipulation regarding interest may normally be an indication that the advance is in nature of a loan but this by itself is not conclusive and there may also be advances which are not in the nature of loan and which carry interest</a:t>
            </a:r>
          </a:p>
          <a:p>
            <a:endParaRPr lang="en-US" b="0" i="0" dirty="0">
              <a:solidFill>
                <a:srgbClr val="FFFFFF"/>
              </a:solidFill>
              <a:effectLst/>
              <a:latin typeface="Segoe UI" panose="020B0502040204020203" pitchFamily="34" charset="0"/>
            </a:endParaRPr>
          </a:p>
          <a:p>
            <a:r>
              <a:rPr lang="en-US" b="0" i="0" dirty="0">
                <a:solidFill>
                  <a:srgbClr val="FFFFFF"/>
                </a:solidFill>
                <a:effectLst/>
                <a:latin typeface="Segoe UI" panose="020B0502040204020203" pitchFamily="34" charset="0"/>
              </a:rPr>
              <a:t>For 3(iii)(e) </a:t>
            </a:r>
            <a:r>
              <a:rPr lang="en-US" dirty="0"/>
              <a:t>ICAI guidance note defines ever-greening as an attempt to mask loan default by giving new loans to help delinquent borrowers repay principal or pay interest on old loans</a:t>
            </a:r>
            <a:r>
              <a:rPr lang="en-US" b="0" i="0" dirty="0">
                <a:solidFill>
                  <a:srgbClr val="FFFFFF"/>
                </a:solidFill>
                <a:effectLst/>
                <a:latin typeface="Segoe UI" panose="020B0502040204020203" pitchFamily="34" charset="0"/>
              </a:rPr>
              <a:t>.</a:t>
            </a:r>
            <a:endParaRPr lang="en-IN" dirty="0"/>
          </a:p>
        </p:txBody>
      </p:sp>
      <p:sp>
        <p:nvSpPr>
          <p:cNvPr id="4" name="Slide Number Placeholder 3"/>
          <p:cNvSpPr>
            <a:spLocks noGrp="1"/>
          </p:cNvSpPr>
          <p:nvPr>
            <p:ph type="sldNum" sz="quarter" idx="5"/>
          </p:nvPr>
        </p:nvSpPr>
        <p:spPr/>
        <p:txBody>
          <a:bodyPr/>
          <a:lstStyle/>
          <a:p>
            <a:fld id="{94F325E1-631E-4FFD-AF35-27D076BB57F2}" type="slidenum">
              <a:rPr lang="en-GB" smtClean="0"/>
              <a:pPr/>
              <a:t>12</a:t>
            </a:fld>
            <a:endParaRPr lang="en-GB" dirty="0"/>
          </a:p>
        </p:txBody>
      </p:sp>
    </p:spTree>
    <p:extLst>
      <p:ext uri="{BB962C8B-B14F-4D97-AF65-F5344CB8AC3E}">
        <p14:creationId xmlns:p14="http://schemas.microsoft.com/office/powerpoint/2010/main" val="899510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effectLst/>
            </a:endParaRPr>
          </a:p>
        </p:txBody>
      </p:sp>
      <p:sp>
        <p:nvSpPr>
          <p:cNvPr id="4" name="Slide Number Placeholder 3"/>
          <p:cNvSpPr>
            <a:spLocks noGrp="1"/>
          </p:cNvSpPr>
          <p:nvPr>
            <p:ph type="sldNum" sz="quarter" idx="5"/>
          </p:nvPr>
        </p:nvSpPr>
        <p:spPr/>
        <p:txBody>
          <a:bodyPr/>
          <a:lstStyle/>
          <a:p>
            <a:fld id="{94F325E1-631E-4FFD-AF35-27D076BB57F2}" type="slidenum">
              <a:rPr lang="en-GB" smtClean="0"/>
              <a:pPr/>
              <a:t>13</a:t>
            </a:fld>
            <a:endParaRPr lang="en-GB" dirty="0"/>
          </a:p>
        </p:txBody>
      </p:sp>
    </p:spTree>
    <p:extLst>
      <p:ext uri="{BB962C8B-B14F-4D97-AF65-F5344CB8AC3E}">
        <p14:creationId xmlns:p14="http://schemas.microsoft.com/office/powerpoint/2010/main" val="647731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914112" rtl="0" eaLnBrk="1" fontAlgn="auto" latinLnBrk="0" hangingPunct="1">
              <a:lnSpc>
                <a:spcPct val="100000"/>
              </a:lnSpc>
              <a:spcBef>
                <a:spcPts val="0"/>
              </a:spcBef>
              <a:spcAft>
                <a:spcPts val="0"/>
              </a:spcAft>
              <a:buClrTx/>
              <a:buSzTx/>
              <a:buFontTx/>
              <a:buNone/>
              <a:tabLst/>
              <a:defRPr/>
            </a:pPr>
            <a:fld id="{94F325E1-631E-4FFD-AF35-27D076BB57F2}" type="slidenum">
              <a:rPr kumimoji="0" lang="en-GB" sz="1200" b="0" i="0" u="none" strike="noStrike" kern="1200" cap="none" spc="0" normalizeH="0" baseline="0" noProof="0" smtClean="0">
                <a:ln>
                  <a:noFill/>
                </a:ln>
                <a:solidFill>
                  <a:srgbClr val="685040"/>
                </a:solidFill>
                <a:effectLst/>
                <a:uLnTx/>
                <a:uFillTx/>
                <a:latin typeface="Calibri"/>
                <a:ea typeface="+mn-ea"/>
                <a:cs typeface="+mn-cs"/>
              </a:rPr>
              <a:pPr marL="0" marR="0" lvl="0" indent="0" algn="r" defTabSz="914112"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dirty="0">
              <a:ln>
                <a:noFill/>
              </a:ln>
              <a:solidFill>
                <a:srgbClr val="685040"/>
              </a:solidFill>
              <a:effectLst/>
              <a:uLnTx/>
              <a:uFillTx/>
              <a:latin typeface="Calibri"/>
              <a:ea typeface="+mn-ea"/>
              <a:cs typeface="+mn-cs"/>
            </a:endParaRPr>
          </a:p>
        </p:txBody>
      </p:sp>
    </p:spTree>
    <p:extLst>
      <p:ext uri="{BB962C8B-B14F-4D97-AF65-F5344CB8AC3E}">
        <p14:creationId xmlns:p14="http://schemas.microsoft.com/office/powerpoint/2010/main" val="3739738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914112" rtl="0" eaLnBrk="1" fontAlgn="auto" latinLnBrk="0" hangingPunct="1">
              <a:lnSpc>
                <a:spcPct val="100000"/>
              </a:lnSpc>
              <a:spcBef>
                <a:spcPts val="0"/>
              </a:spcBef>
              <a:spcAft>
                <a:spcPts val="0"/>
              </a:spcAft>
              <a:buClrTx/>
              <a:buSzTx/>
              <a:buFontTx/>
              <a:buNone/>
              <a:tabLst/>
              <a:defRPr/>
            </a:pPr>
            <a:fld id="{94F325E1-631E-4FFD-AF35-27D076BB57F2}" type="slidenum">
              <a:rPr kumimoji="0" lang="en-GB" sz="1200" b="0" i="0" u="none" strike="noStrike" kern="1200" cap="none" spc="0" normalizeH="0" baseline="0" noProof="0" smtClean="0">
                <a:ln>
                  <a:noFill/>
                </a:ln>
                <a:solidFill>
                  <a:srgbClr val="685040"/>
                </a:solidFill>
                <a:effectLst/>
                <a:uLnTx/>
                <a:uFillTx/>
                <a:latin typeface="Calibri"/>
                <a:ea typeface="+mn-ea"/>
                <a:cs typeface="+mn-cs"/>
              </a:rPr>
              <a:pPr marL="0" marR="0" lvl="0" indent="0" algn="r" defTabSz="914112"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srgbClr val="685040"/>
              </a:solidFill>
              <a:effectLst/>
              <a:uLnTx/>
              <a:uFillTx/>
              <a:latin typeface="Calibri"/>
              <a:ea typeface="+mn-ea"/>
              <a:cs typeface="+mn-cs"/>
            </a:endParaRPr>
          </a:p>
        </p:txBody>
      </p:sp>
    </p:spTree>
    <p:extLst>
      <p:ext uri="{BB962C8B-B14F-4D97-AF65-F5344CB8AC3E}">
        <p14:creationId xmlns:p14="http://schemas.microsoft.com/office/powerpoint/2010/main" val="409455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pPr marL="0" marR="0" lvl="0" indent="0" algn="r" defTabSz="914112" rtl="0" eaLnBrk="1" fontAlgn="auto" latinLnBrk="0" hangingPunct="1">
              <a:lnSpc>
                <a:spcPct val="100000"/>
              </a:lnSpc>
              <a:spcBef>
                <a:spcPts val="0"/>
              </a:spcBef>
              <a:spcAft>
                <a:spcPts val="0"/>
              </a:spcAft>
              <a:buClrTx/>
              <a:buSzTx/>
              <a:buFontTx/>
              <a:buNone/>
              <a:tabLst/>
              <a:defRPr/>
            </a:pPr>
            <a:fld id="{94F325E1-631E-4FFD-AF35-27D076BB57F2}" type="slidenum">
              <a:rPr kumimoji="0" lang="en-GB" sz="1200" b="0" i="0" u="none" strike="noStrike" kern="1200" cap="none" spc="0" normalizeH="0" baseline="0" noProof="0" smtClean="0">
                <a:ln>
                  <a:noFill/>
                </a:ln>
                <a:solidFill>
                  <a:srgbClr val="685040"/>
                </a:solidFill>
                <a:effectLst/>
                <a:uLnTx/>
                <a:uFillTx/>
                <a:latin typeface="Calibri"/>
                <a:ea typeface="+mn-ea"/>
                <a:cs typeface="+mn-cs"/>
              </a:rPr>
              <a:pPr marL="0" marR="0" lvl="0" indent="0" algn="r" defTabSz="914112"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dirty="0">
              <a:ln>
                <a:noFill/>
              </a:ln>
              <a:solidFill>
                <a:srgbClr val="685040"/>
              </a:solidFill>
              <a:effectLst/>
              <a:uLnTx/>
              <a:uFillTx/>
              <a:latin typeface="Calibri"/>
              <a:ea typeface="+mn-ea"/>
              <a:cs typeface="+mn-cs"/>
            </a:endParaRPr>
          </a:p>
        </p:txBody>
      </p:sp>
    </p:spTree>
    <p:extLst>
      <p:ext uri="{BB962C8B-B14F-4D97-AF65-F5344CB8AC3E}">
        <p14:creationId xmlns:p14="http://schemas.microsoft.com/office/powerpoint/2010/main" val="810311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png"/><Relationship Id="rId1" Type="http://schemas.openxmlformats.org/officeDocument/2006/relationships/slideMaster" Target="../slideMasters/slideMaster1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7" y="770467"/>
            <a:ext cx="11349563" cy="320088"/>
          </a:xfrm>
        </p:spPr>
        <p:txBody>
          <a:bodyPr/>
          <a:lstStyle>
            <a:lvl1pPr>
              <a:lnSpc>
                <a:spcPct val="80000"/>
              </a:lnSpc>
              <a:defRPr/>
            </a:lvl1pPr>
          </a:lstStyle>
          <a:p>
            <a:r>
              <a:rPr lang="en-US" dirty="0"/>
              <a:t>Click to edit Master title style</a:t>
            </a:r>
            <a:endParaRPr lang="en-GB" dirty="0"/>
          </a:p>
        </p:txBody>
      </p:sp>
      <p:sp>
        <p:nvSpPr>
          <p:cNvPr id="7" name="Text Placeholder 6"/>
          <p:cNvSpPr>
            <a:spLocks noGrp="1"/>
          </p:cNvSpPr>
          <p:nvPr>
            <p:ph type="body" sz="quarter" idx="13"/>
          </p:nvPr>
        </p:nvSpPr>
        <p:spPr bwMode="gray">
          <a:xfrm>
            <a:off x="431806" y="1835154"/>
            <a:ext cx="11328399" cy="4001713"/>
          </a:xfrm>
        </p:spPr>
        <p:txBody>
          <a:bodyPr/>
          <a:lstStyle>
            <a:lvl1pPr>
              <a:lnSpc>
                <a:spcPct val="100000"/>
              </a:lnSpc>
              <a:spcBef>
                <a:spcPts val="600"/>
              </a:spcBef>
              <a:spcAft>
                <a:spcPts val="0"/>
              </a:spcAft>
              <a:defRPr/>
            </a:lvl1pPr>
            <a:lvl2pPr>
              <a:lnSpc>
                <a:spcPct val="100000"/>
              </a:lnSpc>
              <a:spcBef>
                <a:spcPts val="600"/>
              </a:spcBef>
              <a:spcAft>
                <a:spcPts val="0"/>
              </a:spcAft>
              <a:defRPr/>
            </a:lvl2pPr>
            <a:lvl3pPr>
              <a:lnSpc>
                <a:spcPct val="100000"/>
              </a:lnSpc>
              <a:spcBef>
                <a:spcPts val="600"/>
              </a:spcBef>
              <a:spcAft>
                <a:spcPts val="0"/>
              </a:spcAft>
              <a:defRPr/>
            </a:lvl3pPr>
            <a:lvl4pPr>
              <a:lnSpc>
                <a:spcPct val="100000"/>
              </a:lnSpc>
              <a:spcBef>
                <a:spcPts val="600"/>
              </a:spcBef>
              <a:spcAft>
                <a:spcPts val="0"/>
              </a:spcAft>
              <a:defRPr/>
            </a:lvl4pPr>
            <a:lvl5pPr>
              <a:lnSpc>
                <a:spcPct val="100000"/>
              </a:lnSpc>
              <a:spcBef>
                <a:spcPts val="60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4" hasCustomPrompt="1"/>
          </p:nvPr>
        </p:nvSpPr>
        <p:spPr bwMode="gray">
          <a:xfrm>
            <a:off x="431807" y="1170719"/>
            <a:ext cx="11349563" cy="221599"/>
          </a:xfrm>
        </p:spPr>
        <p:txBody>
          <a:bodyPr>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Tree>
    <p:extLst>
      <p:ext uri="{BB962C8B-B14F-4D97-AF65-F5344CB8AC3E}">
        <p14:creationId xmlns:p14="http://schemas.microsoft.com/office/powerpoint/2010/main" val="2152816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VER_Ocean ">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pic>
        <p:nvPicPr>
          <p:cNvPr id="23"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947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VER_Emerald">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pic>
        <p:nvPicPr>
          <p:cNvPr id="23"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2013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VER_Gold">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pic>
        <p:nvPicPr>
          <p:cNvPr id="23"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9197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VER_Burgundy">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pic>
        <p:nvPicPr>
          <p:cNvPr id="23"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904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OVER_Slat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pic>
        <p:nvPicPr>
          <p:cNvPr id="23"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579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VER_Plain">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tx2"/>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tx2"/>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tx1"/>
                </a:solidFill>
                <a:latin typeface="+mn-lt"/>
                <a:ea typeface="+mj-ea"/>
                <a:cs typeface="+mj-cs"/>
              </a:defRPr>
            </a:lvl1pPr>
            <a:lvl2pPr>
              <a:spcBef>
                <a:spcPts val="0"/>
              </a:spcBef>
              <a:spcAft>
                <a:spcPts val="0"/>
              </a:spcAft>
              <a:defRPr sz="1200" b="0" cap="all" baseline="0">
                <a:solidFill>
                  <a:schemeClr val="tx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spTree>
    <p:extLst>
      <p:ext uri="{BB962C8B-B14F-4D97-AF65-F5344CB8AC3E}">
        <p14:creationId xmlns:p14="http://schemas.microsoft.com/office/powerpoint/2010/main" val="2634398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 Column layout">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4" y="770467"/>
            <a:ext cx="11349563" cy="393955"/>
          </a:xfrm>
        </p:spPr>
        <p:txBody>
          <a:bodyPr/>
          <a:lstStyle>
            <a:lvl1pPr>
              <a:lnSpc>
                <a:spcPct val="80000"/>
              </a:lnSpc>
              <a:defRPr/>
            </a:lvl1pPr>
          </a:lstStyle>
          <a:p>
            <a:r>
              <a:rPr lang="en-US"/>
              <a:t>Click to edit Master title style</a:t>
            </a:r>
            <a:endParaRPr lang="en-GB" dirty="0"/>
          </a:p>
        </p:txBody>
      </p:sp>
      <p:sp>
        <p:nvSpPr>
          <p:cNvPr id="7" name="Text Placeholder 6"/>
          <p:cNvSpPr>
            <a:spLocks noGrp="1"/>
          </p:cNvSpPr>
          <p:nvPr>
            <p:ph type="body" sz="quarter" idx="13"/>
          </p:nvPr>
        </p:nvSpPr>
        <p:spPr bwMode="gray">
          <a:xfrm>
            <a:off x="431803" y="1835150"/>
            <a:ext cx="11328399" cy="4001713"/>
          </a:xfrm>
        </p:spPr>
        <p:txBody>
          <a:bodyPr/>
          <a:lstStyle>
            <a:lvl1pPr>
              <a:lnSpc>
                <a:spcPct val="100000"/>
              </a:lnSpc>
              <a:spcBef>
                <a:spcPts val="800"/>
              </a:spcBef>
              <a:spcAft>
                <a:spcPts val="0"/>
              </a:spcAft>
              <a:defRPr/>
            </a:lvl1pPr>
            <a:lvl2pPr>
              <a:lnSpc>
                <a:spcPct val="100000"/>
              </a:lnSpc>
              <a:spcBef>
                <a:spcPts val="800"/>
              </a:spcBef>
              <a:spcAft>
                <a:spcPts val="0"/>
              </a:spcAft>
              <a:defRPr/>
            </a:lvl2pPr>
            <a:lvl3pPr>
              <a:lnSpc>
                <a:spcPct val="100000"/>
              </a:lnSpc>
              <a:spcBef>
                <a:spcPts val="800"/>
              </a:spcBef>
              <a:spcAft>
                <a:spcPts val="0"/>
              </a:spcAft>
              <a:defRPr/>
            </a:lvl3pPr>
            <a:lvl4pPr>
              <a:lnSpc>
                <a:spcPct val="100000"/>
              </a:lnSpc>
              <a:spcBef>
                <a:spcPts val="800"/>
              </a:spcBef>
              <a:spcAft>
                <a:spcPts val="0"/>
              </a:spcAft>
              <a:defRPr/>
            </a:lvl4pPr>
            <a:lvl5pPr>
              <a:lnSpc>
                <a:spcPct val="100000"/>
              </a:lnSpc>
              <a:spcBef>
                <a:spcPts val="800"/>
              </a:spcBef>
              <a:spcAft>
                <a:spcPts val="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8"/>
          <p:cNvSpPr>
            <a:spLocks noGrp="1"/>
          </p:cNvSpPr>
          <p:nvPr>
            <p:ph type="body" sz="quarter" idx="14" hasCustomPrompt="1"/>
          </p:nvPr>
        </p:nvSpPr>
        <p:spPr bwMode="gray">
          <a:xfrm>
            <a:off x="431804" y="1170713"/>
            <a:ext cx="11349563" cy="295465"/>
          </a:xfrm>
        </p:spPr>
        <p:txBody>
          <a:bodyPr>
            <a:spAutoFit/>
          </a:bodyPr>
          <a:lstStyle>
            <a:lvl1pPr algn="l">
              <a:lnSpc>
                <a:spcPct val="80000"/>
              </a:lnSpc>
              <a:spcBef>
                <a:spcPts val="0"/>
              </a:spcBef>
              <a:spcAft>
                <a:spcPts val="0"/>
              </a:spcAft>
              <a:defRPr sz="2400" b="0">
                <a:solidFill>
                  <a:schemeClr val="tx1"/>
                </a:solidFill>
              </a:defRPr>
            </a:lvl1pPr>
          </a:lstStyle>
          <a:p>
            <a:pPr lvl="0"/>
            <a:r>
              <a:rPr lang="en-US" dirty="0"/>
              <a:t>[SUBTITLE]</a:t>
            </a:r>
          </a:p>
        </p:txBody>
      </p:sp>
    </p:spTree>
    <p:extLst>
      <p:ext uri="{BB962C8B-B14F-4D97-AF65-F5344CB8AC3E}">
        <p14:creationId xmlns:p14="http://schemas.microsoft.com/office/powerpoint/2010/main" val="13992933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DIVIDER_Charcoal">
    <p:bg>
      <p:bgPr>
        <a:solidFill>
          <a:schemeClr val="tx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0188" y="2109723"/>
            <a:ext cx="10800000" cy="369332"/>
          </a:xfrm>
          <a:prstGeom prst="rect">
            <a:avLst/>
          </a:prstGeom>
        </p:spPr>
        <p:txBody>
          <a:bodyPr wrap="square" lIns="0" tIns="0" rIns="0" bIns="0" anchor="t">
            <a:spAutoFit/>
          </a:bodyPr>
          <a:lstStyle>
            <a:lvl1pPr marL="0" indent="0" algn="l">
              <a:buNone/>
              <a:defRPr sz="2400" b="0">
                <a:solidFill>
                  <a:schemeClr val="bg1"/>
                </a:solidFill>
                <a:latin typeface="+mn-lt"/>
              </a:defRPr>
            </a:lvl1pPr>
            <a:lvl2pPr marL="609391" indent="0" algn="ctr">
              <a:buNone/>
              <a:defRPr>
                <a:solidFill>
                  <a:schemeClr val="tx1">
                    <a:tint val="75000"/>
                  </a:schemeClr>
                </a:solidFill>
              </a:defRPr>
            </a:lvl2pPr>
            <a:lvl3pPr marL="1218786" indent="0" algn="ctr">
              <a:buNone/>
              <a:defRPr>
                <a:solidFill>
                  <a:schemeClr val="tx1">
                    <a:tint val="75000"/>
                  </a:schemeClr>
                </a:solidFill>
              </a:defRPr>
            </a:lvl3pPr>
            <a:lvl4pPr marL="1828178" indent="0" algn="ctr">
              <a:buNone/>
              <a:defRPr>
                <a:solidFill>
                  <a:schemeClr val="tx1">
                    <a:tint val="75000"/>
                  </a:schemeClr>
                </a:solidFill>
              </a:defRPr>
            </a:lvl4pPr>
            <a:lvl5pPr marL="2437570" indent="0" algn="ctr">
              <a:buNone/>
              <a:defRPr>
                <a:solidFill>
                  <a:schemeClr val="tx1">
                    <a:tint val="75000"/>
                  </a:schemeClr>
                </a:solidFill>
              </a:defRPr>
            </a:lvl5pPr>
            <a:lvl6pPr marL="3046962" indent="0" algn="ctr">
              <a:buNone/>
              <a:defRPr>
                <a:solidFill>
                  <a:schemeClr val="tx1">
                    <a:tint val="75000"/>
                  </a:schemeClr>
                </a:solidFill>
              </a:defRPr>
            </a:lvl6pPr>
            <a:lvl7pPr marL="3656355" indent="0" algn="ctr">
              <a:buNone/>
              <a:defRPr>
                <a:solidFill>
                  <a:schemeClr val="tx1">
                    <a:tint val="75000"/>
                  </a:schemeClr>
                </a:solidFill>
              </a:defRPr>
            </a:lvl7pPr>
            <a:lvl8pPr marL="4265748" indent="0" algn="ctr">
              <a:buNone/>
              <a:defRPr>
                <a:solidFill>
                  <a:schemeClr val="tx1">
                    <a:tint val="75000"/>
                  </a:schemeClr>
                </a:solidFill>
              </a:defRPr>
            </a:lvl8pPr>
            <a:lvl9pPr marL="4875141"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1" y="1663700"/>
            <a:ext cx="10798387" cy="459613"/>
          </a:xfrm>
          <a:prstGeom prst="rect">
            <a:avLst/>
          </a:prstGeom>
        </p:spPr>
        <p:txBody>
          <a:bodyPr wrap="square" lIns="0" tIns="0" rIns="0" bIns="0" anchor="t">
            <a:spAutoFit/>
          </a:bodyPr>
          <a:lstStyle>
            <a:lvl1pPr algn="l">
              <a:defRPr sz="3733">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33269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IVIDER_Charcoal">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0188"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grpSp>
        <p:nvGrpSpPr>
          <p:cNvPr id="4" name="Group 3"/>
          <p:cNvGrpSpPr/>
          <p:nvPr userDrawn="1"/>
        </p:nvGrpSpPr>
        <p:grpSpPr>
          <a:xfrm>
            <a:off x="685274" y="5774619"/>
            <a:ext cx="161925" cy="1089733"/>
            <a:chOff x="513955" y="4330963"/>
            <a:chExt cx="121444" cy="817300"/>
          </a:xfrm>
        </p:grpSpPr>
        <p:sp>
          <p:nvSpPr>
            <p:cNvPr id="14" name="Freeform 12"/>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solidFill>
                  <a:schemeClr val="bg1"/>
                </a:solidFill>
              </a:endParaRPr>
            </a:p>
          </p:txBody>
        </p:sp>
        <p:sp>
          <p:nvSpPr>
            <p:cNvPr id="15" name="Freeform 12"/>
            <p:cNvSpPr>
              <a:spLocks noChangeAspect="1"/>
            </p:cNvSpPr>
            <p:nvPr userDrawn="1"/>
          </p:nvSpPr>
          <p:spPr bwMode="gray">
            <a:xfrm>
              <a:off x="513955" y="4561944"/>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solidFill>
                  <a:schemeClr val="bg1"/>
                </a:solidFill>
              </a:endParaRPr>
            </a:p>
          </p:txBody>
        </p:sp>
        <p:sp>
          <p:nvSpPr>
            <p:cNvPr id="17" name="Freeform 12"/>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solidFill>
                  <a:schemeClr val="bg1"/>
                </a:solidFill>
              </a:endParaRPr>
            </a:p>
          </p:txBody>
        </p:sp>
      </p:gr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19"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6224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DIVIDER_Ocean">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grpSp>
        <p:nvGrpSpPr>
          <p:cNvPr id="4" name="Group 3"/>
          <p:cNvGrpSpPr/>
          <p:nvPr userDrawn="1"/>
        </p:nvGrpSpPr>
        <p:grpSpPr>
          <a:xfrm>
            <a:off x="685274" y="5774619"/>
            <a:ext cx="161925" cy="1089733"/>
            <a:chOff x="513955" y="4330963"/>
            <a:chExt cx="121444" cy="817300"/>
          </a:xfrm>
        </p:grpSpPr>
        <p:sp>
          <p:nvSpPr>
            <p:cNvPr id="14" name="Freeform 12"/>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5" name="Freeform 12"/>
            <p:cNvSpPr>
              <a:spLocks noChangeAspect="1"/>
            </p:cNvSpPr>
            <p:nvPr userDrawn="1"/>
          </p:nvSpPr>
          <p:spPr bwMode="gray">
            <a:xfrm>
              <a:off x="513955" y="4561944"/>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7" name="Freeform 12"/>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19"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534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7" name="Text Placeholder 6"/>
          <p:cNvSpPr>
            <a:spLocks noGrp="1"/>
          </p:cNvSpPr>
          <p:nvPr>
            <p:ph type="body" sz="quarter" idx="13"/>
          </p:nvPr>
        </p:nvSpPr>
        <p:spPr bwMode="gray">
          <a:xfrm>
            <a:off x="431806" y="1835154"/>
            <a:ext cx="5530852" cy="4001713"/>
          </a:xfrm>
        </p:spPr>
        <p:txBody>
          <a:bodyPr/>
          <a:lstStyle>
            <a:lvl1pPr>
              <a:lnSpc>
                <a:spcPct val="100000"/>
              </a:lnSpc>
              <a:spcBef>
                <a:spcPts val="600"/>
              </a:spcBef>
              <a:spcAft>
                <a:spcPts val="0"/>
              </a:spcAft>
              <a:defRPr>
                <a:solidFill>
                  <a:schemeClr val="tx2"/>
                </a:solidFill>
              </a:defRPr>
            </a:lvl1pPr>
            <a:lvl2pPr>
              <a:lnSpc>
                <a:spcPct val="100000"/>
              </a:lnSpc>
              <a:spcBef>
                <a:spcPts val="600"/>
              </a:spcBef>
              <a:spcAft>
                <a:spcPts val="0"/>
              </a:spcAft>
              <a:defRPr/>
            </a:lvl2pPr>
            <a:lvl3pPr>
              <a:lnSpc>
                <a:spcPct val="100000"/>
              </a:lnSpc>
              <a:spcBef>
                <a:spcPts val="600"/>
              </a:spcBef>
              <a:spcAft>
                <a:spcPts val="0"/>
              </a:spcAft>
              <a:defRPr/>
            </a:lvl3pPr>
            <a:lvl4pPr>
              <a:lnSpc>
                <a:spcPct val="100000"/>
              </a:lnSpc>
              <a:spcBef>
                <a:spcPts val="600"/>
              </a:spcBef>
              <a:spcAft>
                <a:spcPts val="0"/>
              </a:spcAft>
              <a:defRPr/>
            </a:lvl4pPr>
            <a:lvl5pPr>
              <a:lnSpc>
                <a:spcPct val="100000"/>
              </a:lnSpc>
              <a:spcBef>
                <a:spcPts val="60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4" hasCustomPrompt="1"/>
          </p:nvPr>
        </p:nvSpPr>
        <p:spPr bwMode="gray">
          <a:xfrm>
            <a:off x="431801" y="1170719"/>
            <a:ext cx="11328400" cy="221599"/>
          </a:xfrm>
        </p:spPr>
        <p:txBody>
          <a:bodyPr>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6" name="Text Placeholder 6"/>
          <p:cNvSpPr>
            <a:spLocks noGrp="1"/>
          </p:cNvSpPr>
          <p:nvPr>
            <p:ph type="body" sz="quarter" idx="15"/>
          </p:nvPr>
        </p:nvSpPr>
        <p:spPr bwMode="gray">
          <a:xfrm>
            <a:off x="6246290" y="1835154"/>
            <a:ext cx="5513916" cy="4001713"/>
          </a:xfrm>
        </p:spPr>
        <p:txBody>
          <a:bodyPr/>
          <a:lstStyle>
            <a:lvl1pPr>
              <a:lnSpc>
                <a:spcPct val="100000"/>
              </a:lnSpc>
              <a:spcBef>
                <a:spcPts val="600"/>
              </a:spcBef>
              <a:spcAft>
                <a:spcPts val="0"/>
              </a:spcAft>
              <a:defRPr/>
            </a:lvl1pPr>
            <a:lvl2pPr>
              <a:lnSpc>
                <a:spcPct val="100000"/>
              </a:lnSpc>
              <a:spcBef>
                <a:spcPts val="600"/>
              </a:spcBef>
              <a:spcAft>
                <a:spcPts val="0"/>
              </a:spcAft>
              <a:defRPr/>
            </a:lvl2pPr>
            <a:lvl3pPr>
              <a:lnSpc>
                <a:spcPct val="100000"/>
              </a:lnSpc>
              <a:spcBef>
                <a:spcPts val="600"/>
              </a:spcBef>
              <a:spcAft>
                <a:spcPts val="0"/>
              </a:spcAft>
              <a:defRPr/>
            </a:lvl3pPr>
            <a:lvl4pPr>
              <a:lnSpc>
                <a:spcPct val="100000"/>
              </a:lnSpc>
              <a:spcBef>
                <a:spcPts val="600"/>
              </a:spcBef>
              <a:spcAft>
                <a:spcPts val="0"/>
              </a:spcAft>
              <a:defRPr/>
            </a:lvl4pPr>
            <a:lvl5pPr>
              <a:lnSpc>
                <a:spcPct val="100000"/>
              </a:lnSpc>
              <a:spcBef>
                <a:spcPts val="60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283378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IVIDER_Emerald">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grpSp>
        <p:nvGrpSpPr>
          <p:cNvPr id="4" name="Group 3"/>
          <p:cNvGrpSpPr/>
          <p:nvPr userDrawn="1"/>
        </p:nvGrpSpPr>
        <p:grpSpPr>
          <a:xfrm>
            <a:off x="685274" y="5774619"/>
            <a:ext cx="161925" cy="1089733"/>
            <a:chOff x="513955" y="4330963"/>
            <a:chExt cx="121444" cy="817300"/>
          </a:xfrm>
        </p:grpSpPr>
        <p:sp>
          <p:nvSpPr>
            <p:cNvPr id="14" name="Freeform 12"/>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5" name="Freeform 12"/>
            <p:cNvSpPr>
              <a:spLocks noChangeAspect="1"/>
            </p:cNvSpPr>
            <p:nvPr userDrawn="1"/>
          </p:nvSpPr>
          <p:spPr bwMode="gray">
            <a:xfrm>
              <a:off x="513955" y="4561944"/>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7" name="Freeform 12"/>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19"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30124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_Gold ">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grpSp>
        <p:nvGrpSpPr>
          <p:cNvPr id="4" name="Group 3"/>
          <p:cNvGrpSpPr/>
          <p:nvPr userDrawn="1"/>
        </p:nvGrpSpPr>
        <p:grpSpPr>
          <a:xfrm>
            <a:off x="685274" y="5774619"/>
            <a:ext cx="161925" cy="1089733"/>
            <a:chOff x="513955" y="4330963"/>
            <a:chExt cx="121444" cy="817300"/>
          </a:xfrm>
        </p:grpSpPr>
        <p:sp>
          <p:nvSpPr>
            <p:cNvPr id="14" name="Freeform 12"/>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5" name="Freeform 12"/>
            <p:cNvSpPr>
              <a:spLocks noChangeAspect="1"/>
            </p:cNvSpPr>
            <p:nvPr userDrawn="1"/>
          </p:nvSpPr>
          <p:spPr bwMode="gray">
            <a:xfrm>
              <a:off x="513955" y="4561944"/>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7" name="Freeform 12"/>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19"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513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_Burgundy">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14" name="Freeform 12"/>
          <p:cNvSpPr>
            <a:spLocks noChangeAspect="1"/>
          </p:cNvSpPr>
          <p:nvPr userDrawn="1"/>
        </p:nvSpPr>
        <p:spPr bwMode="gray">
          <a:xfrm>
            <a:off x="685274" y="5774624"/>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5" name="Freeform 12"/>
          <p:cNvSpPr>
            <a:spLocks noChangeAspect="1"/>
          </p:cNvSpPr>
          <p:nvPr userDrawn="1"/>
        </p:nvSpPr>
        <p:spPr bwMode="gray">
          <a:xfrm>
            <a:off x="685274" y="6082599"/>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7" name="Freeform 12"/>
          <p:cNvSpPr>
            <a:spLocks noChangeAspect="1"/>
          </p:cNvSpPr>
          <p:nvPr userDrawn="1"/>
        </p:nvSpPr>
        <p:spPr bwMode="gray">
          <a:xfrm>
            <a:off x="685274" y="624840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19"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2655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_Slat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14" name="Freeform 12"/>
          <p:cNvSpPr>
            <a:spLocks noChangeAspect="1"/>
          </p:cNvSpPr>
          <p:nvPr userDrawn="1"/>
        </p:nvSpPr>
        <p:spPr bwMode="gray">
          <a:xfrm>
            <a:off x="685274" y="5774624"/>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5" name="Freeform 12"/>
          <p:cNvSpPr>
            <a:spLocks noChangeAspect="1"/>
          </p:cNvSpPr>
          <p:nvPr userDrawn="1"/>
        </p:nvSpPr>
        <p:spPr bwMode="gray">
          <a:xfrm>
            <a:off x="685274" y="6082599"/>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7" name="Freeform 12"/>
          <p:cNvSpPr>
            <a:spLocks noChangeAspect="1"/>
          </p:cNvSpPr>
          <p:nvPr userDrawn="1"/>
        </p:nvSpPr>
        <p:spPr bwMode="gray">
          <a:xfrm>
            <a:off x="685274" y="624840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19"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28689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VIDER_Plain">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tx2"/>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tx2"/>
                </a:solidFill>
              </a:defRPr>
            </a:lvl1pPr>
          </a:lstStyle>
          <a:p>
            <a:r>
              <a:rPr lang="en-US" dirty="0"/>
              <a:t>Click to edit Master title style</a:t>
            </a:r>
            <a:endParaRPr lang="en-GB" dirty="0"/>
          </a:p>
        </p:txBody>
      </p:sp>
      <p:sp>
        <p:nvSpPr>
          <p:cNvPr id="14" name="Freeform 12"/>
          <p:cNvSpPr>
            <a:spLocks noChangeAspect="1"/>
          </p:cNvSpPr>
          <p:nvPr userDrawn="1"/>
        </p:nvSpPr>
        <p:spPr bwMode="gray">
          <a:xfrm>
            <a:off x="685274" y="5774624"/>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solidFill>
                <a:schemeClr val="tx1"/>
              </a:solidFill>
            </a:endParaRPr>
          </a:p>
        </p:txBody>
      </p:sp>
      <p:sp>
        <p:nvSpPr>
          <p:cNvPr id="15" name="Freeform 12"/>
          <p:cNvSpPr>
            <a:spLocks noChangeAspect="1"/>
          </p:cNvSpPr>
          <p:nvPr userDrawn="1"/>
        </p:nvSpPr>
        <p:spPr bwMode="gray">
          <a:xfrm>
            <a:off x="685274" y="6082599"/>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solidFill>
                <a:schemeClr val="bg1"/>
              </a:solidFill>
            </a:endParaRPr>
          </a:p>
        </p:txBody>
      </p:sp>
      <p:sp>
        <p:nvSpPr>
          <p:cNvPr id="17" name="Freeform 12"/>
          <p:cNvSpPr>
            <a:spLocks noChangeAspect="1"/>
          </p:cNvSpPr>
          <p:nvPr userDrawn="1"/>
        </p:nvSpPr>
        <p:spPr bwMode="gray">
          <a:xfrm>
            <a:off x="685274" y="624840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solidFill>
                <a:schemeClr val="bg1"/>
              </a:solidFill>
            </a:endParaRPr>
          </a:p>
        </p:txBody>
      </p:sp>
      <p:grpSp>
        <p:nvGrpSpPr>
          <p:cNvPr id="7" name="Group 6"/>
          <p:cNvGrpSpPr/>
          <p:nvPr userDrawn="1"/>
        </p:nvGrpSpPr>
        <p:grpSpPr>
          <a:xfrm>
            <a:off x="686548" y="7"/>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1800" dirty="0"/>
            </a:p>
          </p:txBody>
        </p:sp>
      </p:grpSp>
      <p:pic>
        <p:nvPicPr>
          <p:cNvPr id="20" name="Picture 9" descr="BDO_Logo_RGB 100%"/>
          <p:cNvPicPr>
            <a:picLocks noChangeAspect="1" noChangeArrowheads="1"/>
          </p:cNvPicPr>
          <p:nvPr userDrawn="1"/>
        </p:nvPicPr>
        <p:blipFill>
          <a:blip r:embed="rId2" cstate="print"/>
          <a:srcRect/>
          <a:stretch>
            <a:fillRect/>
          </a:stretch>
        </p:blipFill>
        <p:spPr bwMode="auto">
          <a:xfrm>
            <a:off x="10778074" y="6237086"/>
            <a:ext cx="982135" cy="377499"/>
          </a:xfrm>
          <a:prstGeom prst="rect">
            <a:avLst/>
          </a:prstGeom>
          <a:noFill/>
          <a:ln w="9525">
            <a:noFill/>
            <a:miter lim="800000"/>
            <a:headEnd/>
            <a:tailEnd/>
          </a:ln>
        </p:spPr>
      </p:pic>
    </p:spTree>
    <p:extLst>
      <p:ext uri="{BB962C8B-B14F-4D97-AF65-F5344CB8AC3E}">
        <p14:creationId xmlns:p14="http://schemas.microsoft.com/office/powerpoint/2010/main" val="3821763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ext and image 2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7" y="1835158"/>
            <a:ext cx="7442201" cy="4008967"/>
          </a:xfrm>
          <a:prstGeom prst="rect">
            <a:avLst/>
          </a:prstGeom>
        </p:spPr>
        <p:txBody>
          <a:bodyPr lIns="0" tIns="0" rIns="0" bIns="0"/>
          <a:lstStyle>
            <a:lvl4pPr marL="536561" indent="-273044">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6" hasCustomPrompt="1"/>
          </p:nvPr>
        </p:nvSpPr>
        <p:spPr>
          <a:xfrm>
            <a:off x="8231720" y="1835158"/>
            <a:ext cx="3549649" cy="4008967"/>
          </a:xfrm>
          <a:prstGeom prst="rect">
            <a:avLst/>
          </a:prstGeom>
          <a:solidFill>
            <a:schemeClr val="bg1">
              <a:lumMod val="95000"/>
            </a:schemeClr>
          </a:solidFill>
        </p:spPr>
        <p:txBody>
          <a:bodyPr bIns="468000" anchor="ctr" anchorCtr="0"/>
          <a:lstStyle>
            <a:lvl1pPr algn="ctr">
              <a:defRPr sz="1400"/>
            </a:lvl1pPr>
          </a:lstStyle>
          <a:p>
            <a:r>
              <a:rPr lang="en-GB" dirty="0"/>
              <a:t>CLICK TO ADD IMAGE</a:t>
            </a:r>
          </a:p>
        </p:txBody>
      </p:sp>
    </p:spTree>
    <p:extLst>
      <p:ext uri="{BB962C8B-B14F-4D97-AF65-F5344CB8AC3E}">
        <p14:creationId xmlns:p14="http://schemas.microsoft.com/office/powerpoint/2010/main" val="855058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ext and image 50%">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8" y="1835158"/>
            <a:ext cx="5526617" cy="4008967"/>
          </a:xfrm>
          <a:prstGeom prst="rect">
            <a:avLst/>
          </a:prstGeom>
        </p:spPr>
        <p:txBody>
          <a:bodyPr lIns="0" tIns="0" rIns="0" bIns="0"/>
          <a:lstStyle>
            <a:lvl4pPr marL="536561" indent="-273044">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6" hasCustomPrompt="1"/>
          </p:nvPr>
        </p:nvSpPr>
        <p:spPr>
          <a:xfrm>
            <a:off x="6246289" y="1835158"/>
            <a:ext cx="5535081" cy="4008967"/>
          </a:xfrm>
          <a:prstGeom prst="rect">
            <a:avLst/>
          </a:prstGeom>
          <a:solidFill>
            <a:schemeClr val="bg1">
              <a:lumMod val="95000"/>
            </a:schemeClr>
          </a:solidFill>
        </p:spPr>
        <p:txBody>
          <a:bodyPr bIns="468000" anchor="ctr" anchorCtr="0"/>
          <a:lstStyle>
            <a:lvl1pPr algn="ctr">
              <a:defRPr sz="1400"/>
            </a:lvl1pPr>
          </a:lstStyle>
          <a:p>
            <a:r>
              <a:rPr lang="en-GB" dirty="0"/>
              <a:t>CLICK TO ADD IMAGE</a:t>
            </a:r>
          </a:p>
        </p:txBody>
      </p:sp>
    </p:spTree>
    <p:extLst>
      <p:ext uri="{BB962C8B-B14F-4D97-AF65-F5344CB8AC3E}">
        <p14:creationId xmlns:p14="http://schemas.microsoft.com/office/powerpoint/2010/main" val="23868660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ext and image 7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hasCustomPrompt="1"/>
          </p:nvPr>
        </p:nvSpPr>
        <p:spPr>
          <a:xfrm>
            <a:off x="442389" y="1835158"/>
            <a:ext cx="3545417"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6" hasCustomPrompt="1"/>
          </p:nvPr>
        </p:nvSpPr>
        <p:spPr>
          <a:xfrm>
            <a:off x="4330705" y="1835158"/>
            <a:ext cx="7450665" cy="4008967"/>
          </a:xfrm>
          <a:prstGeom prst="rect">
            <a:avLst/>
          </a:prstGeom>
          <a:solidFill>
            <a:schemeClr val="bg1">
              <a:lumMod val="95000"/>
            </a:schemeClr>
          </a:solidFill>
        </p:spPr>
        <p:txBody>
          <a:bodyPr bIns="468000" anchor="ctr" anchorCtr="0"/>
          <a:lstStyle>
            <a:lvl1pPr algn="ctr">
              <a:defRPr sz="1400"/>
            </a:lvl1pPr>
          </a:lstStyle>
          <a:p>
            <a:r>
              <a:rPr lang="en-GB" dirty="0"/>
              <a:t>CLICK TO ADD IMAGE</a:t>
            </a:r>
          </a:p>
        </p:txBody>
      </p:sp>
    </p:spTree>
    <p:extLst>
      <p:ext uri="{BB962C8B-B14F-4D97-AF65-F5344CB8AC3E}">
        <p14:creationId xmlns:p14="http://schemas.microsoft.com/office/powerpoint/2010/main" val="35212745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Heading and Iimage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11" name="Picture Placeholder 10"/>
          <p:cNvSpPr>
            <a:spLocks noGrp="1"/>
          </p:cNvSpPr>
          <p:nvPr>
            <p:ph type="pic" sz="quarter" idx="16" hasCustomPrompt="1"/>
          </p:nvPr>
        </p:nvSpPr>
        <p:spPr>
          <a:xfrm>
            <a:off x="442388" y="1835158"/>
            <a:ext cx="11338981" cy="4008967"/>
          </a:xfrm>
          <a:prstGeom prst="rect">
            <a:avLst/>
          </a:prstGeom>
          <a:solidFill>
            <a:schemeClr val="bg1">
              <a:lumMod val="95000"/>
            </a:schemeClr>
          </a:solidFill>
        </p:spPr>
        <p:txBody>
          <a:bodyPr bIns="468000" anchor="ctr" anchorCtr="0"/>
          <a:lstStyle>
            <a:lvl1pPr algn="ctr">
              <a:defRPr sz="1400"/>
            </a:lvl1pPr>
          </a:lstStyle>
          <a:p>
            <a:r>
              <a:rPr lang="en-GB" dirty="0"/>
              <a:t>CLICK TO ADD IMAGE</a:t>
            </a:r>
          </a:p>
        </p:txBody>
      </p:sp>
    </p:spTree>
    <p:extLst>
      <p:ext uri="{BB962C8B-B14F-4D97-AF65-F5344CB8AC3E}">
        <p14:creationId xmlns:p14="http://schemas.microsoft.com/office/powerpoint/2010/main" val="33109891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 Column Text and visual elements">
    <p:spTree>
      <p:nvGrpSpPr>
        <p:cNvPr id="1" name=""/>
        <p:cNvGrpSpPr/>
        <p:nvPr/>
      </p:nvGrpSpPr>
      <p:grpSpPr>
        <a:xfrm>
          <a:off x="0" y="0"/>
          <a:ext cx="0" cy="0"/>
          <a:chOff x="0" y="0"/>
          <a:chExt cx="0" cy="0"/>
        </a:xfrm>
      </p:grpSpPr>
      <p:sp>
        <p:nvSpPr>
          <p:cNvPr id="5" name="Rectangle 4"/>
          <p:cNvSpPr/>
          <p:nvPr userDrawn="1"/>
        </p:nvSpPr>
        <p:spPr>
          <a:xfrm>
            <a:off x="8918615" y="1835158"/>
            <a:ext cx="2862752" cy="400896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9" y="1835158"/>
            <a:ext cx="8129097"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6" hasCustomPrompt="1"/>
          </p:nvPr>
        </p:nvSpPr>
        <p:spPr>
          <a:xfrm>
            <a:off x="9091555" y="1984353"/>
            <a:ext cx="2516879" cy="1145792"/>
          </a:xfrm>
          <a:prstGeom prst="rect">
            <a:avLst/>
          </a:prstGeom>
        </p:spPr>
        <p:txBody>
          <a:bodyPr bIns="468000" anchor="ctr" anchorCtr="0"/>
          <a:lstStyle>
            <a:lvl1pPr algn="ctr">
              <a:defRPr sz="1200" b="0"/>
            </a:lvl1pPr>
          </a:lstStyle>
          <a:p>
            <a:r>
              <a:rPr lang="en-GB" dirty="0"/>
              <a:t>ADD IMAGE</a:t>
            </a:r>
          </a:p>
        </p:txBody>
      </p:sp>
      <p:sp>
        <p:nvSpPr>
          <p:cNvPr id="8" name="Picture Placeholder 10"/>
          <p:cNvSpPr>
            <a:spLocks noGrp="1"/>
          </p:cNvSpPr>
          <p:nvPr>
            <p:ph type="pic" sz="quarter" idx="17" hasCustomPrompt="1"/>
          </p:nvPr>
        </p:nvSpPr>
        <p:spPr>
          <a:xfrm>
            <a:off x="9091555" y="3272729"/>
            <a:ext cx="2516879" cy="1145792"/>
          </a:xfrm>
          <a:prstGeom prst="rect">
            <a:avLst/>
          </a:prstGeom>
        </p:spPr>
        <p:txBody>
          <a:bodyPr bIns="468000" anchor="ctr" anchorCtr="0"/>
          <a:lstStyle>
            <a:lvl1pPr algn="ctr">
              <a:defRPr sz="1200" b="0"/>
            </a:lvl1pPr>
          </a:lstStyle>
          <a:p>
            <a:r>
              <a:rPr lang="en-GB" dirty="0"/>
              <a:t>ADD IMAGE</a:t>
            </a:r>
          </a:p>
        </p:txBody>
      </p:sp>
      <p:sp>
        <p:nvSpPr>
          <p:cNvPr id="10" name="Picture Placeholder 10"/>
          <p:cNvSpPr>
            <a:spLocks noGrp="1"/>
          </p:cNvSpPr>
          <p:nvPr>
            <p:ph type="pic" sz="quarter" idx="18" hasCustomPrompt="1"/>
          </p:nvPr>
        </p:nvSpPr>
        <p:spPr>
          <a:xfrm>
            <a:off x="9091555" y="4561105"/>
            <a:ext cx="2516879" cy="1145792"/>
          </a:xfrm>
          <a:prstGeom prst="rect">
            <a:avLst/>
          </a:prstGeom>
        </p:spPr>
        <p:txBody>
          <a:bodyPr bIns="468000" anchor="ctr" anchorCtr="0"/>
          <a:lstStyle>
            <a:lvl1pPr algn="ctr">
              <a:defRPr sz="1200" b="0"/>
            </a:lvl1pPr>
          </a:lstStyle>
          <a:p>
            <a:r>
              <a:rPr lang="en-GB" dirty="0"/>
              <a:t>ADD IMAGE</a:t>
            </a:r>
          </a:p>
        </p:txBody>
      </p:sp>
    </p:spTree>
    <p:extLst>
      <p:ext uri="{BB962C8B-B14F-4D97-AF65-F5344CB8AC3E}">
        <p14:creationId xmlns:p14="http://schemas.microsoft.com/office/powerpoint/2010/main" val="400535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solidFill>
                  <a:schemeClr val="tx2"/>
                </a:solidFill>
              </a:defRPr>
            </a:lvl1pPr>
          </a:lstStyle>
          <a:p>
            <a:r>
              <a:rPr lang="en-US" dirty="0"/>
              <a:t>Click to edit Master title style</a:t>
            </a:r>
            <a:endParaRPr lang="en-GB" dirty="0"/>
          </a:p>
        </p:txBody>
      </p:sp>
      <p:sp>
        <p:nvSpPr>
          <p:cNvPr id="7" name="Text Placeholder 6"/>
          <p:cNvSpPr>
            <a:spLocks noGrp="1"/>
          </p:cNvSpPr>
          <p:nvPr>
            <p:ph type="body" sz="quarter" idx="13" hasCustomPrompt="1"/>
          </p:nvPr>
        </p:nvSpPr>
        <p:spPr bwMode="gray">
          <a:xfrm>
            <a:off x="431803" y="1835154"/>
            <a:ext cx="3552000" cy="4001713"/>
          </a:xfrm>
        </p:spPr>
        <p:txBody>
          <a:bodyPr/>
          <a:lstStyle>
            <a:lvl1pPr>
              <a:lnSpc>
                <a:spcPct val="100000"/>
              </a:lnSpc>
              <a:spcBef>
                <a:spcPts val="600"/>
              </a:spcBef>
              <a:spcAft>
                <a:spcPts val="0"/>
              </a:spcAft>
              <a:defRPr sz="1600"/>
            </a:lvl1pPr>
            <a:lvl2pPr>
              <a:lnSpc>
                <a:spcPct val="100000"/>
              </a:lnSpc>
              <a:spcBef>
                <a:spcPts val="600"/>
              </a:spcBef>
              <a:spcAft>
                <a:spcPts val="0"/>
              </a:spcAft>
              <a:defRPr sz="1600"/>
            </a:lvl2pPr>
            <a:lvl3pPr>
              <a:lnSpc>
                <a:spcPct val="100000"/>
              </a:lnSpc>
              <a:spcBef>
                <a:spcPts val="600"/>
              </a:spcBef>
              <a:spcAft>
                <a:spcPts val="0"/>
              </a:spcAft>
              <a:defRPr sz="1600"/>
            </a:lvl3pPr>
            <a:lvl4pPr>
              <a:lnSpc>
                <a:spcPct val="100000"/>
              </a:lnSpc>
              <a:spcBef>
                <a:spcPts val="600"/>
              </a:spcBef>
              <a:spcAft>
                <a:spcPts val="0"/>
              </a:spcAft>
              <a:defRPr sz="1600"/>
            </a:lvl4pPr>
            <a:lvl5pPr>
              <a:lnSpc>
                <a:spcPct val="100000"/>
              </a:lnSpc>
              <a:spcBef>
                <a:spcPts val="600"/>
              </a:spcBef>
              <a:spcAft>
                <a:spcPts val="0"/>
              </a:spcAft>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4" hasCustomPrompt="1"/>
          </p:nvPr>
        </p:nvSpPr>
        <p:spPr bwMode="gray">
          <a:xfrm>
            <a:off x="431801" y="1170719"/>
            <a:ext cx="11328400" cy="221599"/>
          </a:xfrm>
        </p:spPr>
        <p:txBody>
          <a:bodyPr>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6" name="Text Placeholder 6"/>
          <p:cNvSpPr>
            <a:spLocks noGrp="1"/>
          </p:cNvSpPr>
          <p:nvPr>
            <p:ph type="body" sz="quarter" idx="15" hasCustomPrompt="1"/>
          </p:nvPr>
        </p:nvSpPr>
        <p:spPr bwMode="gray">
          <a:xfrm>
            <a:off x="4330585" y="1835154"/>
            <a:ext cx="3552000" cy="4001713"/>
          </a:xfrm>
        </p:spPr>
        <p:txBody>
          <a:bodyPr/>
          <a:lstStyle>
            <a:lvl1pPr>
              <a:lnSpc>
                <a:spcPct val="100000"/>
              </a:lnSpc>
              <a:spcBef>
                <a:spcPts val="600"/>
              </a:spcBef>
              <a:spcAft>
                <a:spcPts val="0"/>
              </a:spcAft>
              <a:defRPr sz="1600"/>
            </a:lvl1pPr>
            <a:lvl2pPr>
              <a:lnSpc>
                <a:spcPct val="100000"/>
              </a:lnSpc>
              <a:spcBef>
                <a:spcPts val="600"/>
              </a:spcBef>
              <a:spcAft>
                <a:spcPts val="0"/>
              </a:spcAft>
              <a:defRPr sz="1600"/>
            </a:lvl2pPr>
            <a:lvl3pPr>
              <a:lnSpc>
                <a:spcPct val="100000"/>
              </a:lnSpc>
              <a:spcBef>
                <a:spcPts val="600"/>
              </a:spcBef>
              <a:spcAft>
                <a:spcPts val="0"/>
              </a:spcAft>
              <a:defRPr sz="1600"/>
            </a:lvl3pPr>
            <a:lvl4pPr>
              <a:lnSpc>
                <a:spcPct val="100000"/>
              </a:lnSpc>
              <a:spcBef>
                <a:spcPts val="600"/>
              </a:spcBef>
              <a:spcAft>
                <a:spcPts val="0"/>
              </a:spcAft>
              <a:defRPr sz="1600"/>
            </a:lvl4pPr>
            <a:lvl5pPr>
              <a:lnSpc>
                <a:spcPct val="100000"/>
              </a:lnSpc>
              <a:spcBef>
                <a:spcPts val="600"/>
              </a:spcBef>
              <a:spcAft>
                <a:spcPts val="0"/>
              </a:spcAft>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quarter" idx="16" hasCustomPrompt="1"/>
          </p:nvPr>
        </p:nvSpPr>
        <p:spPr>
          <a:xfrm>
            <a:off x="8229367" y="1835151"/>
            <a:ext cx="3552000" cy="4002616"/>
          </a:xfrm>
        </p:spPr>
        <p:txBody>
          <a:bodyPr/>
          <a:lstStyle>
            <a:lvl1pPr>
              <a:defRPr sz="1600"/>
            </a:lvl1pPr>
            <a:lvl2pPr>
              <a:defRPr sz="1600"/>
            </a:lvl2pPr>
            <a:lvl3pPr>
              <a:defRPr sz="1600"/>
            </a:lvl3pPr>
            <a:lvl4pP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813842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2 Column Text and visual elements">
    <p:spTree>
      <p:nvGrpSpPr>
        <p:cNvPr id="1" name=""/>
        <p:cNvGrpSpPr/>
        <p:nvPr/>
      </p:nvGrpSpPr>
      <p:grpSpPr>
        <a:xfrm>
          <a:off x="0" y="0"/>
          <a:ext cx="0" cy="0"/>
          <a:chOff x="0" y="0"/>
          <a:chExt cx="0" cy="0"/>
        </a:xfrm>
      </p:grpSpPr>
      <p:sp>
        <p:nvSpPr>
          <p:cNvPr id="5" name="Rectangle 4"/>
          <p:cNvSpPr/>
          <p:nvPr userDrawn="1"/>
        </p:nvSpPr>
        <p:spPr>
          <a:xfrm>
            <a:off x="8918615" y="1835158"/>
            <a:ext cx="2862752" cy="400896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hasCustomPrompt="1"/>
          </p:nvPr>
        </p:nvSpPr>
        <p:spPr>
          <a:xfrm>
            <a:off x="442383" y="1835158"/>
            <a:ext cx="3936000"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Picture Placeholder 10"/>
          <p:cNvSpPr>
            <a:spLocks noGrp="1"/>
          </p:cNvSpPr>
          <p:nvPr>
            <p:ph type="pic" sz="quarter" idx="16" hasCustomPrompt="1"/>
          </p:nvPr>
        </p:nvSpPr>
        <p:spPr>
          <a:xfrm>
            <a:off x="9091555" y="1984353"/>
            <a:ext cx="2516879" cy="1145792"/>
          </a:xfrm>
          <a:prstGeom prst="rect">
            <a:avLst/>
          </a:prstGeom>
        </p:spPr>
        <p:txBody>
          <a:bodyPr bIns="468000" anchor="ctr" anchorCtr="0"/>
          <a:lstStyle>
            <a:lvl1pPr algn="ctr">
              <a:defRPr sz="1200" b="0"/>
            </a:lvl1pPr>
          </a:lstStyle>
          <a:p>
            <a:r>
              <a:rPr lang="en-GB" dirty="0"/>
              <a:t>ADD IMAGE</a:t>
            </a:r>
          </a:p>
        </p:txBody>
      </p:sp>
      <p:sp>
        <p:nvSpPr>
          <p:cNvPr id="8" name="Picture Placeholder 10"/>
          <p:cNvSpPr>
            <a:spLocks noGrp="1"/>
          </p:cNvSpPr>
          <p:nvPr>
            <p:ph type="pic" sz="quarter" idx="17" hasCustomPrompt="1"/>
          </p:nvPr>
        </p:nvSpPr>
        <p:spPr>
          <a:xfrm>
            <a:off x="9091555" y="3272729"/>
            <a:ext cx="2516879" cy="1145792"/>
          </a:xfrm>
          <a:prstGeom prst="rect">
            <a:avLst/>
          </a:prstGeom>
        </p:spPr>
        <p:txBody>
          <a:bodyPr bIns="468000" anchor="ctr" anchorCtr="0"/>
          <a:lstStyle>
            <a:lvl1pPr algn="ctr">
              <a:defRPr sz="1200" b="0"/>
            </a:lvl1pPr>
          </a:lstStyle>
          <a:p>
            <a:r>
              <a:rPr lang="en-GB" dirty="0"/>
              <a:t>ADD IMAGE</a:t>
            </a:r>
          </a:p>
        </p:txBody>
      </p:sp>
      <p:sp>
        <p:nvSpPr>
          <p:cNvPr id="10" name="Picture Placeholder 10"/>
          <p:cNvSpPr>
            <a:spLocks noGrp="1"/>
          </p:cNvSpPr>
          <p:nvPr>
            <p:ph type="pic" sz="quarter" idx="18" hasCustomPrompt="1"/>
          </p:nvPr>
        </p:nvSpPr>
        <p:spPr>
          <a:xfrm>
            <a:off x="9091555" y="4561105"/>
            <a:ext cx="2516879" cy="1145792"/>
          </a:xfrm>
          <a:prstGeom prst="rect">
            <a:avLst/>
          </a:prstGeom>
        </p:spPr>
        <p:txBody>
          <a:bodyPr bIns="468000" anchor="ctr" anchorCtr="0"/>
          <a:lstStyle>
            <a:lvl1pPr algn="ctr">
              <a:defRPr sz="1200" b="0"/>
            </a:lvl1pPr>
          </a:lstStyle>
          <a:p>
            <a:r>
              <a:rPr lang="en-GB" dirty="0"/>
              <a:t>ADD IMAGE</a:t>
            </a:r>
          </a:p>
        </p:txBody>
      </p:sp>
      <p:sp>
        <p:nvSpPr>
          <p:cNvPr id="7" name="Text Placeholder 6"/>
          <p:cNvSpPr>
            <a:spLocks noGrp="1"/>
          </p:cNvSpPr>
          <p:nvPr>
            <p:ph type="body" sz="quarter" idx="19" hasCustomPrompt="1"/>
          </p:nvPr>
        </p:nvSpPr>
        <p:spPr>
          <a:xfrm>
            <a:off x="4635481" y="1835158"/>
            <a:ext cx="3936000"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449665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ext and chart 2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7" y="1835158"/>
            <a:ext cx="7442201"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Chart Placeholder 4"/>
          <p:cNvSpPr>
            <a:spLocks noGrp="1"/>
          </p:cNvSpPr>
          <p:nvPr>
            <p:ph type="chart" sz="quarter" idx="16" hasCustomPrompt="1"/>
          </p:nvPr>
        </p:nvSpPr>
        <p:spPr>
          <a:xfrm>
            <a:off x="8231720" y="1835158"/>
            <a:ext cx="3549649" cy="4008967"/>
          </a:xfrm>
          <a:prstGeom prst="rect">
            <a:avLst/>
          </a:prstGeom>
        </p:spPr>
        <p:txBody>
          <a:bodyPr tIns="0" bIns="432000" anchor="ctr" anchorCtr="0"/>
          <a:lstStyle>
            <a:lvl1pPr algn="ctr">
              <a:defRPr sz="1400" b="0"/>
            </a:lvl1pPr>
          </a:lstStyle>
          <a:p>
            <a:r>
              <a:rPr lang="en-GB" dirty="0"/>
              <a:t>CLICK TO ADD CHART</a:t>
            </a:r>
          </a:p>
        </p:txBody>
      </p:sp>
      <p:sp>
        <p:nvSpPr>
          <p:cNvPr id="7" name="Text Placeholder 6"/>
          <p:cNvSpPr>
            <a:spLocks noGrp="1"/>
          </p:cNvSpPr>
          <p:nvPr>
            <p:ph type="body" sz="quarter" idx="17" hasCustomPrompt="1"/>
          </p:nvPr>
        </p:nvSpPr>
        <p:spPr>
          <a:xfrm>
            <a:off x="8231720" y="1835156"/>
            <a:ext cx="3549649" cy="276999"/>
          </a:xfrm>
          <a:prstGeom prst="rect">
            <a:avLst/>
          </a:prstGeom>
        </p:spPr>
        <p:txBody>
          <a:bodyPr lIns="0" tIns="0" rIns="0" bIns="0">
            <a:spAutoFit/>
          </a:bodyPr>
          <a:lstStyle>
            <a:lvl1pPr>
              <a:defRPr b="0"/>
            </a:lvl1pPr>
          </a:lstStyle>
          <a:p>
            <a:pPr lvl="0"/>
            <a:r>
              <a:rPr lang="en-US" dirty="0"/>
              <a:t>Click to edit chart title</a:t>
            </a:r>
          </a:p>
        </p:txBody>
      </p:sp>
    </p:spTree>
    <p:extLst>
      <p:ext uri="{BB962C8B-B14F-4D97-AF65-F5344CB8AC3E}">
        <p14:creationId xmlns:p14="http://schemas.microsoft.com/office/powerpoint/2010/main" val="40647274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ext and chart 50%">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8" y="1835158"/>
            <a:ext cx="5526617"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Chart Placeholder 4"/>
          <p:cNvSpPr>
            <a:spLocks noGrp="1"/>
          </p:cNvSpPr>
          <p:nvPr>
            <p:ph type="chart" sz="quarter" idx="16" hasCustomPrompt="1"/>
          </p:nvPr>
        </p:nvSpPr>
        <p:spPr>
          <a:xfrm>
            <a:off x="6246287" y="1835158"/>
            <a:ext cx="5535083" cy="4008967"/>
          </a:xfrm>
          <a:prstGeom prst="rect">
            <a:avLst/>
          </a:prstGeom>
        </p:spPr>
        <p:txBody>
          <a:bodyPr tIns="0" bIns="432000" anchor="ctr" anchorCtr="0"/>
          <a:lstStyle>
            <a:lvl1pPr algn="ctr">
              <a:defRPr sz="1400" b="0"/>
            </a:lvl1pPr>
          </a:lstStyle>
          <a:p>
            <a:r>
              <a:rPr lang="en-GB" dirty="0"/>
              <a:t>CLICK TO ADD CHART</a:t>
            </a:r>
          </a:p>
        </p:txBody>
      </p:sp>
      <p:sp>
        <p:nvSpPr>
          <p:cNvPr id="7" name="Text Placeholder 6"/>
          <p:cNvSpPr>
            <a:spLocks noGrp="1"/>
          </p:cNvSpPr>
          <p:nvPr>
            <p:ph type="body" sz="quarter" idx="17" hasCustomPrompt="1"/>
          </p:nvPr>
        </p:nvSpPr>
        <p:spPr>
          <a:xfrm>
            <a:off x="6246287" y="1835156"/>
            <a:ext cx="5535083" cy="276999"/>
          </a:xfrm>
          <a:prstGeom prst="rect">
            <a:avLst/>
          </a:prstGeom>
        </p:spPr>
        <p:txBody>
          <a:bodyPr wrap="square" lIns="0" tIns="0" rIns="0" bIns="0">
            <a:spAutoFit/>
          </a:bodyPr>
          <a:lstStyle>
            <a:lvl1pPr>
              <a:defRPr b="0"/>
            </a:lvl1pPr>
          </a:lstStyle>
          <a:p>
            <a:pPr lvl="0"/>
            <a:r>
              <a:rPr lang="en-US" dirty="0"/>
              <a:t>Click to edit chart title</a:t>
            </a:r>
          </a:p>
        </p:txBody>
      </p:sp>
    </p:spTree>
    <p:extLst>
      <p:ext uri="{BB962C8B-B14F-4D97-AF65-F5344CB8AC3E}">
        <p14:creationId xmlns:p14="http://schemas.microsoft.com/office/powerpoint/2010/main" val="16619919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ext and chart 7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hasCustomPrompt="1"/>
          </p:nvPr>
        </p:nvSpPr>
        <p:spPr>
          <a:xfrm>
            <a:off x="442389" y="1835158"/>
            <a:ext cx="3545417"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Chart Placeholder 4"/>
          <p:cNvSpPr>
            <a:spLocks noGrp="1"/>
          </p:cNvSpPr>
          <p:nvPr>
            <p:ph type="chart" sz="quarter" idx="16" hasCustomPrompt="1"/>
          </p:nvPr>
        </p:nvSpPr>
        <p:spPr>
          <a:xfrm>
            <a:off x="4330706" y="1835158"/>
            <a:ext cx="7450668" cy="4008967"/>
          </a:xfrm>
          <a:prstGeom prst="rect">
            <a:avLst/>
          </a:prstGeom>
        </p:spPr>
        <p:txBody>
          <a:bodyPr tIns="0" bIns="432000" anchor="ctr" anchorCtr="0"/>
          <a:lstStyle>
            <a:lvl1pPr algn="ctr">
              <a:defRPr sz="1400" b="0"/>
            </a:lvl1pPr>
          </a:lstStyle>
          <a:p>
            <a:r>
              <a:rPr lang="en-GB" dirty="0"/>
              <a:t>CLICK TO ADD CHART</a:t>
            </a:r>
          </a:p>
        </p:txBody>
      </p:sp>
      <p:sp>
        <p:nvSpPr>
          <p:cNvPr id="7" name="Text Placeholder 6"/>
          <p:cNvSpPr>
            <a:spLocks noGrp="1"/>
          </p:cNvSpPr>
          <p:nvPr>
            <p:ph type="body" sz="quarter" idx="17" hasCustomPrompt="1"/>
          </p:nvPr>
        </p:nvSpPr>
        <p:spPr>
          <a:xfrm>
            <a:off x="4330706" y="1835156"/>
            <a:ext cx="7450668" cy="276999"/>
          </a:xfrm>
          <a:prstGeom prst="rect">
            <a:avLst/>
          </a:prstGeom>
        </p:spPr>
        <p:txBody>
          <a:bodyPr wrap="square" lIns="0" tIns="0" rIns="0" bIns="0">
            <a:spAutoFit/>
          </a:bodyPr>
          <a:lstStyle>
            <a:lvl1pPr>
              <a:defRPr b="0"/>
            </a:lvl1pPr>
          </a:lstStyle>
          <a:p>
            <a:pPr lvl="0"/>
            <a:r>
              <a:rPr lang="en-US" dirty="0"/>
              <a:t>Click to edit chart title</a:t>
            </a:r>
          </a:p>
        </p:txBody>
      </p:sp>
    </p:spTree>
    <p:extLst>
      <p:ext uri="{BB962C8B-B14F-4D97-AF65-F5344CB8AC3E}">
        <p14:creationId xmlns:p14="http://schemas.microsoft.com/office/powerpoint/2010/main" val="24466739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Heading and Chart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5" name="Chart Placeholder 4"/>
          <p:cNvSpPr>
            <a:spLocks noGrp="1"/>
          </p:cNvSpPr>
          <p:nvPr>
            <p:ph type="chart" sz="quarter" idx="16" hasCustomPrompt="1"/>
          </p:nvPr>
        </p:nvSpPr>
        <p:spPr>
          <a:xfrm>
            <a:off x="442390" y="1835158"/>
            <a:ext cx="11338985" cy="4008967"/>
          </a:xfrm>
          <a:prstGeom prst="rect">
            <a:avLst/>
          </a:prstGeom>
        </p:spPr>
        <p:txBody>
          <a:bodyPr tIns="0" bIns="432000" anchor="ctr" anchorCtr="0"/>
          <a:lstStyle>
            <a:lvl1pPr algn="ctr">
              <a:defRPr sz="1400" b="0"/>
            </a:lvl1pPr>
          </a:lstStyle>
          <a:p>
            <a:r>
              <a:rPr lang="en-GB" dirty="0"/>
              <a:t>CLICK TO ADD CHART</a:t>
            </a:r>
          </a:p>
        </p:txBody>
      </p:sp>
      <p:sp>
        <p:nvSpPr>
          <p:cNvPr id="7" name="Text Placeholder 6"/>
          <p:cNvSpPr>
            <a:spLocks noGrp="1"/>
          </p:cNvSpPr>
          <p:nvPr>
            <p:ph type="body" sz="quarter" idx="17" hasCustomPrompt="1"/>
          </p:nvPr>
        </p:nvSpPr>
        <p:spPr>
          <a:xfrm>
            <a:off x="442390" y="1835156"/>
            <a:ext cx="11338985" cy="276999"/>
          </a:xfrm>
          <a:prstGeom prst="rect">
            <a:avLst/>
          </a:prstGeom>
        </p:spPr>
        <p:txBody>
          <a:bodyPr wrap="square" lIns="0" tIns="0" rIns="0" bIns="0">
            <a:spAutoFit/>
          </a:bodyPr>
          <a:lstStyle>
            <a:lvl1pPr>
              <a:defRPr b="0"/>
            </a:lvl1pPr>
          </a:lstStyle>
          <a:p>
            <a:pPr lvl="0"/>
            <a:r>
              <a:rPr lang="en-US" dirty="0"/>
              <a:t>Click to edit chart title</a:t>
            </a:r>
          </a:p>
        </p:txBody>
      </p:sp>
    </p:spTree>
    <p:extLst>
      <p:ext uri="{BB962C8B-B14F-4D97-AF65-F5344CB8AC3E}">
        <p14:creationId xmlns:p14="http://schemas.microsoft.com/office/powerpoint/2010/main" val="16372387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ext and SmartArt 2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7" y="1835158"/>
            <a:ext cx="7442201"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martArt Placeholder 5"/>
          <p:cNvSpPr>
            <a:spLocks noGrp="1"/>
          </p:cNvSpPr>
          <p:nvPr>
            <p:ph type="dgm" sz="quarter" idx="16"/>
          </p:nvPr>
        </p:nvSpPr>
        <p:spPr>
          <a:xfrm>
            <a:off x="8231720" y="1835158"/>
            <a:ext cx="3549649" cy="4008967"/>
          </a:xfrm>
          <a:prstGeom prst="rect">
            <a:avLst/>
          </a:prstGeom>
        </p:spPr>
        <p:txBody>
          <a:bodyPr/>
          <a:lstStyle>
            <a:lvl1pPr algn="ctr">
              <a:defRPr sz="1400" b="0"/>
            </a:lvl1pPr>
          </a:lstStyle>
          <a:p>
            <a:endParaRPr lang="en-GB" dirty="0"/>
          </a:p>
        </p:txBody>
      </p:sp>
    </p:spTree>
    <p:extLst>
      <p:ext uri="{BB962C8B-B14F-4D97-AF65-F5344CB8AC3E}">
        <p14:creationId xmlns:p14="http://schemas.microsoft.com/office/powerpoint/2010/main" val="20798983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ext and SmartArt 50%">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8" y="1835158"/>
            <a:ext cx="5526617"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martArt Placeholder 5"/>
          <p:cNvSpPr>
            <a:spLocks noGrp="1"/>
          </p:cNvSpPr>
          <p:nvPr>
            <p:ph type="dgm" sz="quarter" idx="16"/>
          </p:nvPr>
        </p:nvSpPr>
        <p:spPr>
          <a:xfrm>
            <a:off x="6246284" y="1835158"/>
            <a:ext cx="5535083" cy="4008967"/>
          </a:xfrm>
          <a:prstGeom prst="rect">
            <a:avLst/>
          </a:prstGeom>
        </p:spPr>
        <p:txBody>
          <a:bodyPr/>
          <a:lstStyle>
            <a:lvl1pPr algn="ctr">
              <a:defRPr sz="1400" b="0"/>
            </a:lvl1pPr>
          </a:lstStyle>
          <a:p>
            <a:endParaRPr lang="en-GB" dirty="0"/>
          </a:p>
        </p:txBody>
      </p:sp>
    </p:spTree>
    <p:extLst>
      <p:ext uri="{BB962C8B-B14F-4D97-AF65-F5344CB8AC3E}">
        <p14:creationId xmlns:p14="http://schemas.microsoft.com/office/powerpoint/2010/main" val="249341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ext and SmartArt 7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hasCustomPrompt="1"/>
          </p:nvPr>
        </p:nvSpPr>
        <p:spPr>
          <a:xfrm>
            <a:off x="442389" y="1835158"/>
            <a:ext cx="3545417"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martArt Placeholder 5"/>
          <p:cNvSpPr>
            <a:spLocks noGrp="1"/>
          </p:cNvSpPr>
          <p:nvPr>
            <p:ph type="dgm" sz="quarter" idx="16"/>
          </p:nvPr>
        </p:nvSpPr>
        <p:spPr>
          <a:xfrm>
            <a:off x="4330700" y="1835158"/>
            <a:ext cx="7450667" cy="4008967"/>
          </a:xfrm>
          <a:prstGeom prst="rect">
            <a:avLst/>
          </a:prstGeom>
        </p:spPr>
        <p:txBody>
          <a:bodyPr/>
          <a:lstStyle>
            <a:lvl1pPr algn="ctr">
              <a:defRPr sz="1400" b="0"/>
            </a:lvl1pPr>
          </a:lstStyle>
          <a:p>
            <a:endParaRPr lang="en-GB" dirty="0"/>
          </a:p>
        </p:txBody>
      </p:sp>
    </p:spTree>
    <p:extLst>
      <p:ext uri="{BB962C8B-B14F-4D97-AF65-F5344CB8AC3E}">
        <p14:creationId xmlns:p14="http://schemas.microsoft.com/office/powerpoint/2010/main" val="9342775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Heading and SmartArt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SmartArt Placeholder 3"/>
          <p:cNvSpPr>
            <a:spLocks noGrp="1"/>
          </p:cNvSpPr>
          <p:nvPr>
            <p:ph type="dgm" sz="quarter" idx="15"/>
          </p:nvPr>
        </p:nvSpPr>
        <p:spPr>
          <a:xfrm>
            <a:off x="431803" y="1835158"/>
            <a:ext cx="11349567" cy="4008967"/>
          </a:xfrm>
          <a:prstGeom prst="rect">
            <a:avLst/>
          </a:prstGeom>
        </p:spPr>
        <p:txBody>
          <a:bodyPr/>
          <a:lstStyle>
            <a:lvl1pPr algn="ctr">
              <a:defRPr sz="1400" b="0"/>
            </a:lvl1pPr>
          </a:lstStyle>
          <a:p>
            <a:endParaRPr lang="en-GB" dirty="0"/>
          </a:p>
        </p:txBody>
      </p:sp>
    </p:spTree>
    <p:extLst>
      <p:ext uri="{BB962C8B-B14F-4D97-AF65-F5344CB8AC3E}">
        <p14:creationId xmlns:p14="http://schemas.microsoft.com/office/powerpoint/2010/main" val="14691166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ext and table 2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7" y="1835158"/>
            <a:ext cx="7442201"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able Placeholder 5"/>
          <p:cNvSpPr>
            <a:spLocks noGrp="1"/>
          </p:cNvSpPr>
          <p:nvPr>
            <p:ph type="tbl" sz="quarter" idx="16" hasCustomPrompt="1"/>
          </p:nvPr>
        </p:nvSpPr>
        <p:spPr>
          <a:xfrm>
            <a:off x="8231721" y="1835158"/>
            <a:ext cx="3528484" cy="4008967"/>
          </a:xfrm>
          <a:prstGeom prst="rect">
            <a:avLst/>
          </a:prstGeom>
        </p:spPr>
        <p:txBody>
          <a:bodyPr lIns="0" tIns="0" rIns="0" bIns="504000" anchor="ctr" anchorCtr="0"/>
          <a:lstStyle>
            <a:lvl1pPr algn="ctr">
              <a:defRPr sz="1400" b="0"/>
            </a:lvl1pPr>
          </a:lstStyle>
          <a:p>
            <a:r>
              <a:rPr lang="en-GB" dirty="0"/>
              <a:t>CLICK TO ADD TABLE</a:t>
            </a:r>
          </a:p>
        </p:txBody>
      </p:sp>
    </p:spTree>
    <p:extLst>
      <p:ext uri="{BB962C8B-B14F-4D97-AF65-F5344CB8AC3E}">
        <p14:creationId xmlns:p14="http://schemas.microsoft.com/office/powerpoint/2010/main" val="2023994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p:spPr>
        <p:txBody>
          <a:bodyPr>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Tree>
    <p:extLst>
      <p:ext uri="{BB962C8B-B14F-4D97-AF65-F5344CB8AC3E}">
        <p14:creationId xmlns:p14="http://schemas.microsoft.com/office/powerpoint/2010/main" val="10481515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ext and table 50%">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442388" y="1835158"/>
            <a:ext cx="5526617" cy="4008967"/>
          </a:xfrm>
          <a:prstGeom prst="rect">
            <a:avLst/>
          </a:prstGeom>
        </p:spPr>
        <p:txBody>
          <a:bodyPr lIns="0" tIns="0" rIns="0" bIns="0"/>
          <a:lstStyle>
            <a:lvl4pPr marL="538076" indent="-274593">
              <a:buFont typeface="Arial" panose="020B0604020202020204" pitchFamily="34" charset="0"/>
              <a:buChar char="•"/>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able Placeholder 5"/>
          <p:cNvSpPr>
            <a:spLocks noGrp="1"/>
          </p:cNvSpPr>
          <p:nvPr>
            <p:ph type="tbl" sz="quarter" idx="16" hasCustomPrompt="1"/>
          </p:nvPr>
        </p:nvSpPr>
        <p:spPr>
          <a:xfrm>
            <a:off x="6246289" y="1835158"/>
            <a:ext cx="5513916" cy="4008967"/>
          </a:xfrm>
          <a:prstGeom prst="rect">
            <a:avLst/>
          </a:prstGeom>
        </p:spPr>
        <p:txBody>
          <a:bodyPr lIns="0" tIns="0" rIns="0" bIns="504000" anchor="ctr" anchorCtr="0"/>
          <a:lstStyle>
            <a:lvl1pPr algn="ctr">
              <a:defRPr sz="1400" b="0"/>
            </a:lvl1pPr>
          </a:lstStyle>
          <a:p>
            <a:r>
              <a:rPr lang="en-GB" dirty="0"/>
              <a:t>CLICK TO ADD TABLE</a:t>
            </a:r>
          </a:p>
        </p:txBody>
      </p:sp>
    </p:spTree>
    <p:extLst>
      <p:ext uri="{BB962C8B-B14F-4D97-AF65-F5344CB8AC3E}">
        <p14:creationId xmlns:p14="http://schemas.microsoft.com/office/powerpoint/2010/main" val="22511722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ext and table 75%">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4" name="Text Placeholder 3"/>
          <p:cNvSpPr>
            <a:spLocks noGrp="1"/>
          </p:cNvSpPr>
          <p:nvPr>
            <p:ph type="body" sz="quarter" idx="15" hasCustomPrompt="1"/>
          </p:nvPr>
        </p:nvSpPr>
        <p:spPr>
          <a:xfrm>
            <a:off x="442389" y="1835158"/>
            <a:ext cx="3545417"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able Placeholder 5"/>
          <p:cNvSpPr>
            <a:spLocks noGrp="1"/>
          </p:cNvSpPr>
          <p:nvPr>
            <p:ph type="tbl" sz="quarter" idx="16" hasCustomPrompt="1"/>
          </p:nvPr>
        </p:nvSpPr>
        <p:spPr>
          <a:xfrm>
            <a:off x="4330705" y="1835158"/>
            <a:ext cx="7429500" cy="4008967"/>
          </a:xfrm>
          <a:prstGeom prst="rect">
            <a:avLst/>
          </a:prstGeom>
        </p:spPr>
        <p:txBody>
          <a:bodyPr lIns="0" tIns="0" rIns="0" bIns="504000" anchor="ctr" anchorCtr="0"/>
          <a:lstStyle>
            <a:lvl1pPr algn="ctr">
              <a:defRPr sz="1400" b="0"/>
            </a:lvl1pPr>
          </a:lstStyle>
          <a:p>
            <a:r>
              <a:rPr lang="en-GB" dirty="0"/>
              <a:t>CLICK TO ADD TABLE</a:t>
            </a:r>
          </a:p>
        </p:txBody>
      </p:sp>
    </p:spTree>
    <p:extLst>
      <p:ext uri="{BB962C8B-B14F-4D97-AF65-F5344CB8AC3E}">
        <p14:creationId xmlns:p14="http://schemas.microsoft.com/office/powerpoint/2010/main" val="32131279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Heading and Table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320088"/>
          </a:xfrm>
        </p:spPr>
        <p:txBody>
          <a:bodyPr/>
          <a:lstStyle>
            <a:lvl1pPr>
              <a:lnSpc>
                <a:spcPct val="80000"/>
              </a:lnSpc>
              <a:defRPr/>
            </a:lvl1pPr>
          </a:lstStyle>
          <a:p>
            <a:r>
              <a:rPr lang="en-US" dirty="0"/>
              <a:t>Click to edit Master title style</a:t>
            </a:r>
            <a:endParaRPr lang="en-GB" dirty="0"/>
          </a:p>
        </p:txBody>
      </p:sp>
      <p:sp>
        <p:nvSpPr>
          <p:cNvPr id="9" name="Text Placeholder 8"/>
          <p:cNvSpPr>
            <a:spLocks noGrp="1"/>
          </p:cNvSpPr>
          <p:nvPr>
            <p:ph type="body" sz="quarter" idx="14" hasCustomPrompt="1"/>
          </p:nvPr>
        </p:nvSpPr>
        <p:spPr bwMode="gray">
          <a:xfrm>
            <a:off x="431801" y="1170719"/>
            <a:ext cx="11328400" cy="221599"/>
          </a:xfrm>
          <a:prstGeom prst="rect">
            <a:avLst/>
          </a:prstGeom>
        </p:spPr>
        <p:txBody>
          <a:bodyPr lIns="0" tIns="0" rIns="0" bIns="0">
            <a:spAutoFit/>
          </a:bodyPr>
          <a:lstStyle>
            <a:lvl1pPr algn="l">
              <a:lnSpc>
                <a:spcPct val="80000"/>
              </a:lnSpc>
              <a:spcBef>
                <a:spcPts val="0"/>
              </a:spcBef>
              <a:spcAft>
                <a:spcPts val="0"/>
              </a:spcAft>
              <a:defRPr sz="1800" b="0">
                <a:solidFill>
                  <a:schemeClr val="tx1"/>
                </a:solidFill>
              </a:defRPr>
            </a:lvl1pPr>
          </a:lstStyle>
          <a:p>
            <a:pPr lvl="0"/>
            <a:r>
              <a:rPr lang="en-US" dirty="0"/>
              <a:t>[SUBTITLE]</a:t>
            </a:r>
          </a:p>
        </p:txBody>
      </p:sp>
      <p:sp>
        <p:nvSpPr>
          <p:cNvPr id="6" name="Table Placeholder 5"/>
          <p:cNvSpPr>
            <a:spLocks noGrp="1"/>
          </p:cNvSpPr>
          <p:nvPr>
            <p:ph type="tbl" sz="quarter" idx="16" hasCustomPrompt="1"/>
          </p:nvPr>
        </p:nvSpPr>
        <p:spPr>
          <a:xfrm>
            <a:off x="442388" y="1835158"/>
            <a:ext cx="11317817" cy="4008967"/>
          </a:xfrm>
          <a:prstGeom prst="rect">
            <a:avLst/>
          </a:prstGeom>
        </p:spPr>
        <p:txBody>
          <a:bodyPr lIns="0" tIns="0" rIns="0" bIns="504000" anchor="ctr" anchorCtr="0"/>
          <a:lstStyle>
            <a:lvl1pPr algn="ctr">
              <a:defRPr sz="1400" b="0"/>
            </a:lvl1pPr>
          </a:lstStyle>
          <a:p>
            <a:r>
              <a:rPr lang="en-GB" dirty="0"/>
              <a:t>CLICK TO ADD TABLE</a:t>
            </a:r>
          </a:p>
        </p:txBody>
      </p:sp>
    </p:spTree>
    <p:extLst>
      <p:ext uri="{BB962C8B-B14F-4D97-AF65-F5344CB8AC3E}">
        <p14:creationId xmlns:p14="http://schemas.microsoft.com/office/powerpoint/2010/main" val="7617003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Locations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p:nvPr>
        </p:nvSpPr>
        <p:spPr>
          <a:xfrm>
            <a:off x="442384" y="3454401"/>
            <a:ext cx="5520000" cy="238971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Picture Placeholder 5"/>
          <p:cNvSpPr>
            <a:spLocks noGrp="1"/>
          </p:cNvSpPr>
          <p:nvPr>
            <p:ph type="pic" sz="quarter" idx="11" hasCustomPrompt="1"/>
          </p:nvPr>
        </p:nvSpPr>
        <p:spPr>
          <a:xfrm>
            <a:off x="442384" y="1835152"/>
            <a:ext cx="5520267" cy="1456267"/>
          </a:xfrm>
          <a:prstGeom prst="rect">
            <a:avLst/>
          </a:prstGeom>
        </p:spPr>
        <p:txBody>
          <a:bodyPr lIns="0" tIns="72000" rIns="0" bIns="0"/>
          <a:lstStyle>
            <a:lvl1pPr algn="ctr">
              <a:defRPr sz="1400" b="0"/>
            </a:lvl1pPr>
          </a:lstStyle>
          <a:p>
            <a:r>
              <a:rPr lang="en-GB" dirty="0"/>
              <a:t>CLICK TO ADD IMAGE</a:t>
            </a:r>
          </a:p>
        </p:txBody>
      </p:sp>
      <p:sp>
        <p:nvSpPr>
          <p:cNvPr id="8" name="Text Placeholder 7"/>
          <p:cNvSpPr>
            <a:spLocks noGrp="1"/>
          </p:cNvSpPr>
          <p:nvPr>
            <p:ph type="body" sz="quarter" idx="12" hasCustomPrompt="1"/>
          </p:nvPr>
        </p:nvSpPr>
        <p:spPr>
          <a:xfrm>
            <a:off x="6246284" y="1835158"/>
            <a:ext cx="5535083" cy="4008967"/>
          </a:xfrm>
          <a:prstGeom prst="rect">
            <a:avLst/>
          </a:prstGeom>
          <a:ln>
            <a:solidFill>
              <a:schemeClr val="tx1">
                <a:lumMod val="40000"/>
                <a:lumOff val="60000"/>
              </a:schemeClr>
            </a:solidFill>
          </a:ln>
        </p:spPr>
        <p:txBody>
          <a:bodyPr lIns="108000" tIns="72000" rIns="108000" bIns="72000">
            <a:noAutofit/>
          </a:bodyPr>
          <a:lstStyle>
            <a:lvl1pPr>
              <a:defRPr b="0"/>
            </a:lvl1pPr>
          </a:lstStyle>
          <a:p>
            <a:pPr lvl="0"/>
            <a:r>
              <a:rPr lang="en-US" dirty="0"/>
              <a:t>Click to edit heading</a:t>
            </a:r>
          </a:p>
        </p:txBody>
      </p:sp>
      <p:sp>
        <p:nvSpPr>
          <p:cNvPr id="10" name="Picture Placeholder 9"/>
          <p:cNvSpPr>
            <a:spLocks noGrp="1"/>
          </p:cNvSpPr>
          <p:nvPr>
            <p:ph type="pic" sz="quarter" idx="13" hasCustomPrompt="1"/>
          </p:nvPr>
        </p:nvSpPr>
        <p:spPr>
          <a:xfrm>
            <a:off x="6452025" y="2447715"/>
            <a:ext cx="1503257" cy="960000"/>
          </a:xfrm>
          <a:prstGeom prst="rect">
            <a:avLst/>
          </a:prstGeom>
        </p:spPr>
        <p:txBody>
          <a:bodyPr lIns="36000" rIns="36000"/>
          <a:lstStyle>
            <a:lvl1pPr algn="ctr">
              <a:defRPr sz="900" b="0"/>
            </a:lvl1pPr>
          </a:lstStyle>
          <a:p>
            <a:r>
              <a:rPr lang="en-GB" dirty="0"/>
              <a:t>IMAGE</a:t>
            </a:r>
          </a:p>
        </p:txBody>
      </p:sp>
      <p:sp>
        <p:nvSpPr>
          <p:cNvPr id="11" name="Picture Placeholder 9"/>
          <p:cNvSpPr>
            <a:spLocks noGrp="1"/>
          </p:cNvSpPr>
          <p:nvPr>
            <p:ph type="pic" sz="quarter" idx="14" hasCustomPrompt="1"/>
          </p:nvPr>
        </p:nvSpPr>
        <p:spPr>
          <a:xfrm>
            <a:off x="8272361" y="2447715"/>
            <a:ext cx="1503257" cy="960000"/>
          </a:xfrm>
          <a:prstGeom prst="rect">
            <a:avLst/>
          </a:prstGeom>
        </p:spPr>
        <p:txBody>
          <a:bodyPr lIns="36000" rIns="36000"/>
          <a:lstStyle>
            <a:lvl1pPr algn="ctr">
              <a:defRPr sz="900" b="0"/>
            </a:lvl1pPr>
          </a:lstStyle>
          <a:p>
            <a:r>
              <a:rPr lang="en-GB" dirty="0"/>
              <a:t>IMAGE</a:t>
            </a:r>
          </a:p>
        </p:txBody>
      </p:sp>
      <p:sp>
        <p:nvSpPr>
          <p:cNvPr id="12" name="Picture Placeholder 9"/>
          <p:cNvSpPr>
            <a:spLocks noGrp="1"/>
          </p:cNvSpPr>
          <p:nvPr>
            <p:ph type="pic" sz="quarter" idx="15" hasCustomPrompt="1"/>
          </p:nvPr>
        </p:nvSpPr>
        <p:spPr>
          <a:xfrm>
            <a:off x="10092692" y="2447715"/>
            <a:ext cx="1503257" cy="960000"/>
          </a:xfrm>
          <a:prstGeom prst="rect">
            <a:avLst/>
          </a:prstGeom>
        </p:spPr>
        <p:txBody>
          <a:bodyPr lIns="36000" rIns="36000"/>
          <a:lstStyle>
            <a:lvl1pPr algn="ctr">
              <a:defRPr sz="900" b="0"/>
            </a:lvl1pPr>
          </a:lstStyle>
          <a:p>
            <a:r>
              <a:rPr lang="en-GB" dirty="0"/>
              <a:t>IMAGE</a:t>
            </a:r>
          </a:p>
        </p:txBody>
      </p:sp>
      <p:sp>
        <p:nvSpPr>
          <p:cNvPr id="19" name="Picture Placeholder 9"/>
          <p:cNvSpPr>
            <a:spLocks noGrp="1"/>
          </p:cNvSpPr>
          <p:nvPr>
            <p:ph type="pic" sz="quarter" idx="16" hasCustomPrompt="1"/>
          </p:nvPr>
        </p:nvSpPr>
        <p:spPr>
          <a:xfrm>
            <a:off x="6452025" y="3575475"/>
            <a:ext cx="1503257" cy="960000"/>
          </a:xfrm>
          <a:prstGeom prst="rect">
            <a:avLst/>
          </a:prstGeom>
        </p:spPr>
        <p:txBody>
          <a:bodyPr lIns="36000" rIns="36000"/>
          <a:lstStyle>
            <a:lvl1pPr algn="ctr">
              <a:defRPr sz="900" b="0"/>
            </a:lvl1pPr>
          </a:lstStyle>
          <a:p>
            <a:r>
              <a:rPr lang="en-GB" dirty="0"/>
              <a:t>IMAGE</a:t>
            </a:r>
          </a:p>
        </p:txBody>
      </p:sp>
      <p:sp>
        <p:nvSpPr>
          <p:cNvPr id="20" name="Picture Placeholder 9"/>
          <p:cNvSpPr>
            <a:spLocks noGrp="1"/>
          </p:cNvSpPr>
          <p:nvPr>
            <p:ph type="pic" sz="quarter" idx="17" hasCustomPrompt="1"/>
          </p:nvPr>
        </p:nvSpPr>
        <p:spPr>
          <a:xfrm>
            <a:off x="8272361" y="3575475"/>
            <a:ext cx="1503257" cy="960000"/>
          </a:xfrm>
          <a:prstGeom prst="rect">
            <a:avLst/>
          </a:prstGeom>
        </p:spPr>
        <p:txBody>
          <a:bodyPr lIns="36000" rIns="36000"/>
          <a:lstStyle>
            <a:lvl1pPr algn="ctr">
              <a:defRPr sz="900" b="0"/>
            </a:lvl1pPr>
          </a:lstStyle>
          <a:p>
            <a:r>
              <a:rPr lang="en-GB" dirty="0"/>
              <a:t>IMAGE</a:t>
            </a:r>
          </a:p>
        </p:txBody>
      </p:sp>
      <p:sp>
        <p:nvSpPr>
          <p:cNvPr id="21" name="Picture Placeholder 9"/>
          <p:cNvSpPr>
            <a:spLocks noGrp="1"/>
          </p:cNvSpPr>
          <p:nvPr>
            <p:ph type="pic" sz="quarter" idx="18" hasCustomPrompt="1"/>
          </p:nvPr>
        </p:nvSpPr>
        <p:spPr>
          <a:xfrm>
            <a:off x="10092692" y="3575475"/>
            <a:ext cx="1503257" cy="960000"/>
          </a:xfrm>
          <a:prstGeom prst="rect">
            <a:avLst/>
          </a:prstGeom>
        </p:spPr>
        <p:txBody>
          <a:bodyPr lIns="36000" rIns="36000"/>
          <a:lstStyle>
            <a:lvl1pPr algn="ctr">
              <a:defRPr sz="900" b="0"/>
            </a:lvl1pPr>
          </a:lstStyle>
          <a:p>
            <a:r>
              <a:rPr lang="en-GB" dirty="0"/>
              <a:t>IMAGE</a:t>
            </a:r>
          </a:p>
        </p:txBody>
      </p:sp>
      <p:sp>
        <p:nvSpPr>
          <p:cNvPr id="22" name="Picture Placeholder 9"/>
          <p:cNvSpPr>
            <a:spLocks noGrp="1"/>
          </p:cNvSpPr>
          <p:nvPr>
            <p:ph type="pic" sz="quarter" idx="19" hasCustomPrompt="1"/>
          </p:nvPr>
        </p:nvSpPr>
        <p:spPr>
          <a:xfrm>
            <a:off x="6452025" y="4703235"/>
            <a:ext cx="1503257" cy="960000"/>
          </a:xfrm>
          <a:prstGeom prst="rect">
            <a:avLst/>
          </a:prstGeom>
        </p:spPr>
        <p:txBody>
          <a:bodyPr lIns="36000" rIns="36000"/>
          <a:lstStyle>
            <a:lvl1pPr algn="ctr">
              <a:defRPr sz="900" b="0"/>
            </a:lvl1pPr>
          </a:lstStyle>
          <a:p>
            <a:r>
              <a:rPr lang="en-GB" dirty="0"/>
              <a:t>IMAGE</a:t>
            </a:r>
          </a:p>
        </p:txBody>
      </p:sp>
      <p:sp>
        <p:nvSpPr>
          <p:cNvPr id="23" name="Picture Placeholder 9"/>
          <p:cNvSpPr>
            <a:spLocks noGrp="1"/>
          </p:cNvSpPr>
          <p:nvPr>
            <p:ph type="pic" sz="quarter" idx="20" hasCustomPrompt="1"/>
          </p:nvPr>
        </p:nvSpPr>
        <p:spPr>
          <a:xfrm>
            <a:off x="8272361" y="4703235"/>
            <a:ext cx="1503257" cy="960000"/>
          </a:xfrm>
          <a:prstGeom prst="rect">
            <a:avLst/>
          </a:prstGeom>
        </p:spPr>
        <p:txBody>
          <a:bodyPr lIns="36000" rIns="36000"/>
          <a:lstStyle>
            <a:lvl1pPr algn="ctr">
              <a:defRPr sz="900" b="0"/>
            </a:lvl1pPr>
          </a:lstStyle>
          <a:p>
            <a:r>
              <a:rPr lang="en-GB" dirty="0"/>
              <a:t>IMAGE</a:t>
            </a:r>
          </a:p>
        </p:txBody>
      </p:sp>
      <p:sp>
        <p:nvSpPr>
          <p:cNvPr id="24" name="Picture Placeholder 9"/>
          <p:cNvSpPr>
            <a:spLocks noGrp="1"/>
          </p:cNvSpPr>
          <p:nvPr>
            <p:ph type="pic" sz="quarter" idx="21" hasCustomPrompt="1"/>
          </p:nvPr>
        </p:nvSpPr>
        <p:spPr>
          <a:xfrm>
            <a:off x="10092692" y="4703235"/>
            <a:ext cx="1503257" cy="960000"/>
          </a:xfrm>
          <a:prstGeom prst="rect">
            <a:avLst/>
          </a:prstGeom>
        </p:spPr>
        <p:txBody>
          <a:bodyPr lIns="36000" rIns="36000"/>
          <a:lstStyle>
            <a:lvl1pPr algn="ctr">
              <a:defRPr sz="900" b="0"/>
            </a:lvl1pPr>
          </a:lstStyle>
          <a:p>
            <a:r>
              <a:rPr lang="en-GB" dirty="0"/>
              <a:t>IMAGE</a:t>
            </a:r>
          </a:p>
        </p:txBody>
      </p:sp>
    </p:spTree>
    <p:extLst>
      <p:ext uri="{BB962C8B-B14F-4D97-AF65-F5344CB8AC3E}">
        <p14:creationId xmlns:p14="http://schemas.microsoft.com/office/powerpoint/2010/main" val="186969931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4 Profi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hasCustomPrompt="1"/>
          </p:nvPr>
        </p:nvSpPr>
        <p:spPr>
          <a:xfrm>
            <a:off x="442384" y="3169921"/>
            <a:ext cx="2640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Picture Placeholder 8"/>
          <p:cNvSpPr>
            <a:spLocks noGrp="1"/>
          </p:cNvSpPr>
          <p:nvPr>
            <p:ph type="pic" sz="quarter" idx="11" hasCustomPrompt="1"/>
          </p:nvPr>
        </p:nvSpPr>
        <p:spPr>
          <a:xfrm>
            <a:off x="442387" y="1835151"/>
            <a:ext cx="1345776" cy="1104000"/>
          </a:xfrm>
          <a:prstGeom prst="rect">
            <a:avLst/>
          </a:prstGeom>
        </p:spPr>
        <p:txBody>
          <a:bodyPr lIns="0" tIns="72000" rIns="0" bIns="0"/>
          <a:lstStyle>
            <a:lvl1pPr algn="ctr">
              <a:defRPr sz="1400" b="0"/>
            </a:lvl1pPr>
          </a:lstStyle>
          <a:p>
            <a:r>
              <a:rPr lang="en-GB" dirty="0"/>
              <a:t>CV IMAGE</a:t>
            </a:r>
          </a:p>
        </p:txBody>
      </p:sp>
      <p:cxnSp>
        <p:nvCxnSpPr>
          <p:cNvPr id="14" name="Straight Connector 13"/>
          <p:cNvCxnSpPr/>
          <p:nvPr userDrawn="1"/>
        </p:nvCxnSpPr>
        <p:spPr>
          <a:xfrm>
            <a:off x="442384" y="3027680"/>
            <a:ext cx="264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Text Placeholder 3"/>
          <p:cNvSpPr>
            <a:spLocks noGrp="1"/>
          </p:cNvSpPr>
          <p:nvPr>
            <p:ph type="body" sz="quarter" idx="12" hasCustomPrompt="1"/>
          </p:nvPr>
        </p:nvSpPr>
        <p:spPr>
          <a:xfrm>
            <a:off x="3342047" y="3169921"/>
            <a:ext cx="2640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Picture Placeholder 8"/>
          <p:cNvSpPr>
            <a:spLocks noGrp="1"/>
          </p:cNvSpPr>
          <p:nvPr>
            <p:ph type="pic" sz="quarter" idx="13" hasCustomPrompt="1"/>
          </p:nvPr>
        </p:nvSpPr>
        <p:spPr>
          <a:xfrm>
            <a:off x="3342047" y="1835151"/>
            <a:ext cx="1345776" cy="1104000"/>
          </a:xfrm>
          <a:prstGeom prst="rect">
            <a:avLst/>
          </a:prstGeom>
        </p:spPr>
        <p:txBody>
          <a:bodyPr lIns="0" tIns="72000" rIns="0" bIns="0"/>
          <a:lstStyle>
            <a:lvl1pPr algn="ctr">
              <a:defRPr sz="1400" b="0"/>
            </a:lvl1pPr>
          </a:lstStyle>
          <a:p>
            <a:r>
              <a:rPr lang="en-GB" dirty="0"/>
              <a:t>CV IMAGE</a:t>
            </a:r>
          </a:p>
        </p:txBody>
      </p:sp>
      <p:cxnSp>
        <p:nvCxnSpPr>
          <p:cNvPr id="28" name="Straight Connector 27"/>
          <p:cNvCxnSpPr/>
          <p:nvPr userDrawn="1"/>
        </p:nvCxnSpPr>
        <p:spPr>
          <a:xfrm>
            <a:off x="3342047" y="3027680"/>
            <a:ext cx="264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Text Placeholder 3"/>
          <p:cNvSpPr>
            <a:spLocks noGrp="1"/>
          </p:cNvSpPr>
          <p:nvPr>
            <p:ph type="body" sz="quarter" idx="14" hasCustomPrompt="1"/>
          </p:nvPr>
        </p:nvSpPr>
        <p:spPr>
          <a:xfrm>
            <a:off x="6241707" y="3169921"/>
            <a:ext cx="2640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0" name="Picture Placeholder 8"/>
          <p:cNvSpPr>
            <a:spLocks noGrp="1"/>
          </p:cNvSpPr>
          <p:nvPr>
            <p:ph type="pic" sz="quarter" idx="15" hasCustomPrompt="1"/>
          </p:nvPr>
        </p:nvSpPr>
        <p:spPr>
          <a:xfrm>
            <a:off x="6241709" y="1835151"/>
            <a:ext cx="1345776" cy="1104000"/>
          </a:xfrm>
          <a:prstGeom prst="rect">
            <a:avLst/>
          </a:prstGeom>
        </p:spPr>
        <p:txBody>
          <a:bodyPr lIns="0" tIns="72000" rIns="0" bIns="0"/>
          <a:lstStyle>
            <a:lvl1pPr algn="ctr">
              <a:defRPr sz="1400" b="0"/>
            </a:lvl1pPr>
          </a:lstStyle>
          <a:p>
            <a:r>
              <a:rPr lang="en-GB" dirty="0"/>
              <a:t>CV IMAGE</a:t>
            </a:r>
          </a:p>
        </p:txBody>
      </p:sp>
      <p:cxnSp>
        <p:nvCxnSpPr>
          <p:cNvPr id="31" name="Straight Connector 30"/>
          <p:cNvCxnSpPr/>
          <p:nvPr userDrawn="1"/>
        </p:nvCxnSpPr>
        <p:spPr>
          <a:xfrm>
            <a:off x="6241707" y="3027680"/>
            <a:ext cx="264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Text Placeholder 3"/>
          <p:cNvSpPr>
            <a:spLocks noGrp="1"/>
          </p:cNvSpPr>
          <p:nvPr>
            <p:ph type="body" sz="quarter" idx="16" hasCustomPrompt="1"/>
          </p:nvPr>
        </p:nvSpPr>
        <p:spPr>
          <a:xfrm>
            <a:off x="9141367" y="3169921"/>
            <a:ext cx="2640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3" name="Picture Placeholder 8"/>
          <p:cNvSpPr>
            <a:spLocks noGrp="1"/>
          </p:cNvSpPr>
          <p:nvPr>
            <p:ph type="pic" sz="quarter" idx="17" hasCustomPrompt="1"/>
          </p:nvPr>
        </p:nvSpPr>
        <p:spPr>
          <a:xfrm>
            <a:off x="9141369" y="1835151"/>
            <a:ext cx="1345776" cy="1104000"/>
          </a:xfrm>
          <a:prstGeom prst="rect">
            <a:avLst/>
          </a:prstGeom>
        </p:spPr>
        <p:txBody>
          <a:bodyPr lIns="0" tIns="72000" rIns="0" bIns="0"/>
          <a:lstStyle>
            <a:lvl1pPr algn="ctr">
              <a:defRPr sz="1400" b="0"/>
            </a:lvl1pPr>
          </a:lstStyle>
          <a:p>
            <a:r>
              <a:rPr lang="en-GB" dirty="0"/>
              <a:t>CV IMAGE</a:t>
            </a:r>
          </a:p>
        </p:txBody>
      </p:sp>
      <p:cxnSp>
        <p:nvCxnSpPr>
          <p:cNvPr id="34" name="Straight Connector 33"/>
          <p:cNvCxnSpPr/>
          <p:nvPr userDrawn="1"/>
        </p:nvCxnSpPr>
        <p:spPr>
          <a:xfrm>
            <a:off x="9141367" y="3027680"/>
            <a:ext cx="264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93101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3 Profi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hasCustomPrompt="1"/>
          </p:nvPr>
        </p:nvSpPr>
        <p:spPr>
          <a:xfrm>
            <a:off x="442384" y="3169921"/>
            <a:ext cx="3552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Picture Placeholder 8"/>
          <p:cNvSpPr>
            <a:spLocks noGrp="1"/>
          </p:cNvSpPr>
          <p:nvPr>
            <p:ph type="pic" sz="quarter" idx="11" hasCustomPrompt="1"/>
          </p:nvPr>
        </p:nvSpPr>
        <p:spPr>
          <a:xfrm>
            <a:off x="442387" y="1835151"/>
            <a:ext cx="1345776" cy="1104000"/>
          </a:xfrm>
          <a:prstGeom prst="rect">
            <a:avLst/>
          </a:prstGeom>
        </p:spPr>
        <p:txBody>
          <a:bodyPr lIns="0" tIns="72000" rIns="0" bIns="0"/>
          <a:lstStyle>
            <a:lvl1pPr algn="ctr">
              <a:defRPr sz="1400" b="0"/>
            </a:lvl1pPr>
          </a:lstStyle>
          <a:p>
            <a:r>
              <a:rPr lang="en-GB" dirty="0"/>
              <a:t>CV IMAGE</a:t>
            </a:r>
          </a:p>
        </p:txBody>
      </p:sp>
      <p:cxnSp>
        <p:nvCxnSpPr>
          <p:cNvPr id="14" name="Straight Connector 13"/>
          <p:cNvCxnSpPr/>
          <p:nvPr userDrawn="1"/>
        </p:nvCxnSpPr>
        <p:spPr>
          <a:xfrm>
            <a:off x="442384" y="3027680"/>
            <a:ext cx="355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Text Placeholder 3"/>
          <p:cNvSpPr>
            <a:spLocks noGrp="1"/>
          </p:cNvSpPr>
          <p:nvPr>
            <p:ph type="body" sz="quarter" idx="12" hasCustomPrompt="1"/>
          </p:nvPr>
        </p:nvSpPr>
        <p:spPr>
          <a:xfrm>
            <a:off x="4330700" y="3169921"/>
            <a:ext cx="3552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Picture Placeholder 8"/>
          <p:cNvSpPr>
            <a:spLocks noGrp="1"/>
          </p:cNvSpPr>
          <p:nvPr>
            <p:ph type="pic" sz="quarter" idx="13" hasCustomPrompt="1"/>
          </p:nvPr>
        </p:nvSpPr>
        <p:spPr>
          <a:xfrm>
            <a:off x="4330703" y="1835151"/>
            <a:ext cx="1345776" cy="1104000"/>
          </a:xfrm>
          <a:prstGeom prst="rect">
            <a:avLst/>
          </a:prstGeom>
        </p:spPr>
        <p:txBody>
          <a:bodyPr lIns="0" tIns="72000" rIns="0" bIns="0"/>
          <a:lstStyle>
            <a:lvl1pPr algn="ctr">
              <a:defRPr sz="1400" b="0"/>
            </a:lvl1pPr>
          </a:lstStyle>
          <a:p>
            <a:r>
              <a:rPr lang="en-GB" dirty="0"/>
              <a:t>CV IMAGE</a:t>
            </a:r>
          </a:p>
        </p:txBody>
      </p:sp>
      <p:cxnSp>
        <p:nvCxnSpPr>
          <p:cNvPr id="28" name="Straight Connector 27"/>
          <p:cNvCxnSpPr/>
          <p:nvPr userDrawn="1"/>
        </p:nvCxnSpPr>
        <p:spPr>
          <a:xfrm>
            <a:off x="4330700" y="3027680"/>
            <a:ext cx="355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9" name="Text Placeholder 3"/>
          <p:cNvSpPr>
            <a:spLocks noGrp="1"/>
          </p:cNvSpPr>
          <p:nvPr>
            <p:ph type="body" sz="quarter" idx="14" hasCustomPrompt="1"/>
          </p:nvPr>
        </p:nvSpPr>
        <p:spPr>
          <a:xfrm>
            <a:off x="8208820" y="3169921"/>
            <a:ext cx="3552000" cy="267419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0" name="Picture Placeholder 8"/>
          <p:cNvSpPr>
            <a:spLocks noGrp="1"/>
          </p:cNvSpPr>
          <p:nvPr>
            <p:ph type="pic" sz="quarter" idx="15" hasCustomPrompt="1"/>
          </p:nvPr>
        </p:nvSpPr>
        <p:spPr>
          <a:xfrm>
            <a:off x="8208820" y="1835151"/>
            <a:ext cx="1345776" cy="1104000"/>
          </a:xfrm>
          <a:prstGeom prst="rect">
            <a:avLst/>
          </a:prstGeom>
        </p:spPr>
        <p:txBody>
          <a:bodyPr lIns="0" tIns="72000" rIns="0" bIns="0"/>
          <a:lstStyle>
            <a:lvl1pPr algn="ctr">
              <a:defRPr sz="1400" b="0"/>
            </a:lvl1pPr>
          </a:lstStyle>
          <a:p>
            <a:r>
              <a:rPr lang="en-GB" dirty="0"/>
              <a:t>CV IMAGE</a:t>
            </a:r>
          </a:p>
        </p:txBody>
      </p:sp>
      <p:cxnSp>
        <p:nvCxnSpPr>
          <p:cNvPr id="31" name="Straight Connector 30"/>
          <p:cNvCxnSpPr/>
          <p:nvPr userDrawn="1"/>
        </p:nvCxnSpPr>
        <p:spPr>
          <a:xfrm>
            <a:off x="8208820" y="3027680"/>
            <a:ext cx="355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33988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3 Profiles_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hasCustomPrompt="1"/>
          </p:nvPr>
        </p:nvSpPr>
        <p:spPr>
          <a:xfrm>
            <a:off x="2019801" y="1835155"/>
            <a:ext cx="1968000" cy="4008965"/>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marL="715945" indent="-177796">
              <a:defRPr sz="1600"/>
            </a:lvl5pPr>
          </a:lstStyle>
          <a:p>
            <a:pPr lvl="0"/>
            <a:r>
              <a:rPr lang="en-US" dirty="0"/>
              <a:t>Click edit text</a:t>
            </a:r>
          </a:p>
          <a:p>
            <a:pPr lvl="1"/>
            <a:r>
              <a:rPr lang="en-US" dirty="0"/>
              <a:t>Second level</a:t>
            </a:r>
          </a:p>
          <a:p>
            <a:pPr lvl="2"/>
            <a:r>
              <a:rPr lang="en-US" dirty="0"/>
              <a:t>Third level</a:t>
            </a:r>
          </a:p>
          <a:p>
            <a:pPr lvl="3"/>
            <a:r>
              <a:rPr lang="en-US" dirty="0"/>
              <a:t>Fourth</a:t>
            </a:r>
          </a:p>
          <a:p>
            <a:pPr lvl="4"/>
            <a:r>
              <a:rPr lang="en-US" dirty="0"/>
              <a:t>Fifth</a:t>
            </a:r>
            <a:endParaRPr lang="en-GB" dirty="0"/>
          </a:p>
        </p:txBody>
      </p:sp>
      <p:sp>
        <p:nvSpPr>
          <p:cNvPr id="9" name="Picture Placeholder 8"/>
          <p:cNvSpPr>
            <a:spLocks noGrp="1"/>
          </p:cNvSpPr>
          <p:nvPr>
            <p:ph type="pic" sz="quarter" idx="11" hasCustomPrompt="1"/>
          </p:nvPr>
        </p:nvSpPr>
        <p:spPr>
          <a:xfrm>
            <a:off x="442387" y="1835153"/>
            <a:ext cx="1345776" cy="4008965"/>
          </a:xfrm>
          <a:prstGeom prst="rect">
            <a:avLst/>
          </a:prstGeom>
        </p:spPr>
        <p:txBody>
          <a:bodyPr lIns="0" tIns="72000" rIns="0" bIns="0"/>
          <a:lstStyle>
            <a:lvl1pPr algn="ctr">
              <a:defRPr sz="1400" b="0"/>
            </a:lvl1pPr>
          </a:lstStyle>
          <a:p>
            <a:r>
              <a:rPr lang="en-GB" dirty="0"/>
              <a:t>CV IMAGE</a:t>
            </a:r>
          </a:p>
        </p:txBody>
      </p:sp>
      <p:sp>
        <p:nvSpPr>
          <p:cNvPr id="26" name="Text Placeholder 3"/>
          <p:cNvSpPr>
            <a:spLocks noGrp="1"/>
          </p:cNvSpPr>
          <p:nvPr>
            <p:ph type="body" sz="quarter" idx="12" hasCustomPrompt="1"/>
          </p:nvPr>
        </p:nvSpPr>
        <p:spPr>
          <a:xfrm>
            <a:off x="5918623" y="1835158"/>
            <a:ext cx="1968000"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marL="715945" indent="-177796">
              <a:defRPr sz="1600"/>
            </a:lvl5pPr>
          </a:lstStyle>
          <a:p>
            <a:pPr lvl="0"/>
            <a:r>
              <a:rPr lang="en-US" dirty="0"/>
              <a:t>Click edit text</a:t>
            </a:r>
          </a:p>
          <a:p>
            <a:pPr lvl="1"/>
            <a:r>
              <a:rPr lang="en-US" dirty="0"/>
              <a:t>Second level</a:t>
            </a:r>
          </a:p>
          <a:p>
            <a:pPr lvl="2"/>
            <a:r>
              <a:rPr lang="en-US" dirty="0"/>
              <a:t>Third level</a:t>
            </a:r>
          </a:p>
          <a:p>
            <a:pPr lvl="3"/>
            <a:r>
              <a:rPr lang="en-US" dirty="0"/>
              <a:t>Fourth</a:t>
            </a:r>
          </a:p>
          <a:p>
            <a:pPr lvl="4"/>
            <a:r>
              <a:rPr lang="en-US" dirty="0"/>
              <a:t>Fifth</a:t>
            </a:r>
            <a:endParaRPr lang="en-GB" dirty="0"/>
          </a:p>
        </p:txBody>
      </p:sp>
      <p:sp>
        <p:nvSpPr>
          <p:cNvPr id="27" name="Picture Placeholder 8"/>
          <p:cNvSpPr>
            <a:spLocks noGrp="1"/>
          </p:cNvSpPr>
          <p:nvPr>
            <p:ph type="pic" sz="quarter" idx="13" hasCustomPrompt="1"/>
          </p:nvPr>
        </p:nvSpPr>
        <p:spPr>
          <a:xfrm>
            <a:off x="4330703" y="1835153"/>
            <a:ext cx="1345776" cy="4008965"/>
          </a:xfrm>
          <a:prstGeom prst="rect">
            <a:avLst/>
          </a:prstGeom>
        </p:spPr>
        <p:txBody>
          <a:bodyPr lIns="0" tIns="72000" rIns="0" bIns="0"/>
          <a:lstStyle>
            <a:lvl1pPr algn="ctr">
              <a:defRPr sz="1400" b="0"/>
            </a:lvl1pPr>
          </a:lstStyle>
          <a:p>
            <a:r>
              <a:rPr lang="en-GB" dirty="0"/>
              <a:t>CV IMAGE</a:t>
            </a:r>
          </a:p>
        </p:txBody>
      </p:sp>
      <p:sp>
        <p:nvSpPr>
          <p:cNvPr id="29" name="Text Placeholder 3"/>
          <p:cNvSpPr>
            <a:spLocks noGrp="1"/>
          </p:cNvSpPr>
          <p:nvPr>
            <p:ph type="body" sz="quarter" idx="14" hasCustomPrompt="1"/>
          </p:nvPr>
        </p:nvSpPr>
        <p:spPr>
          <a:xfrm>
            <a:off x="9792197" y="1835152"/>
            <a:ext cx="1968000" cy="4008965"/>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marL="715945" indent="-177796">
              <a:defRPr sz="1600"/>
            </a:lvl5pPr>
          </a:lstStyle>
          <a:p>
            <a:pPr lvl="0"/>
            <a:r>
              <a:rPr lang="en-US" dirty="0"/>
              <a:t>Click edit text</a:t>
            </a:r>
          </a:p>
          <a:p>
            <a:pPr lvl="1"/>
            <a:r>
              <a:rPr lang="en-US" dirty="0"/>
              <a:t>Second level</a:t>
            </a:r>
          </a:p>
          <a:p>
            <a:pPr lvl="2"/>
            <a:r>
              <a:rPr lang="en-US" dirty="0"/>
              <a:t>Third level</a:t>
            </a:r>
          </a:p>
          <a:p>
            <a:pPr lvl="3"/>
            <a:r>
              <a:rPr lang="en-US" dirty="0"/>
              <a:t>Fourth</a:t>
            </a:r>
          </a:p>
          <a:p>
            <a:pPr lvl="4"/>
            <a:r>
              <a:rPr lang="en-US" dirty="0"/>
              <a:t>Fifth</a:t>
            </a:r>
            <a:endParaRPr lang="en-GB" dirty="0"/>
          </a:p>
        </p:txBody>
      </p:sp>
      <p:sp>
        <p:nvSpPr>
          <p:cNvPr id="30" name="Picture Placeholder 8"/>
          <p:cNvSpPr>
            <a:spLocks noGrp="1"/>
          </p:cNvSpPr>
          <p:nvPr>
            <p:ph type="pic" sz="quarter" idx="15" hasCustomPrompt="1"/>
          </p:nvPr>
        </p:nvSpPr>
        <p:spPr>
          <a:xfrm>
            <a:off x="8208820" y="1835158"/>
            <a:ext cx="1345776" cy="4008967"/>
          </a:xfrm>
          <a:prstGeom prst="rect">
            <a:avLst/>
          </a:prstGeom>
        </p:spPr>
        <p:txBody>
          <a:bodyPr lIns="0" tIns="72000" rIns="0" bIns="0"/>
          <a:lstStyle>
            <a:lvl1pPr algn="ctr">
              <a:defRPr sz="1400" b="0"/>
            </a:lvl1pPr>
          </a:lstStyle>
          <a:p>
            <a:r>
              <a:rPr lang="en-GB" dirty="0"/>
              <a:t>CV IMAGE</a:t>
            </a:r>
          </a:p>
        </p:txBody>
      </p:sp>
    </p:spTree>
    <p:extLst>
      <p:ext uri="{BB962C8B-B14F-4D97-AF65-F5344CB8AC3E}">
        <p14:creationId xmlns:p14="http://schemas.microsoft.com/office/powerpoint/2010/main" val="67411852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 Profi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hasCustomPrompt="1"/>
          </p:nvPr>
        </p:nvSpPr>
        <p:spPr>
          <a:xfrm>
            <a:off x="2032003" y="1835158"/>
            <a:ext cx="3930384"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Picture Placeholder 8"/>
          <p:cNvSpPr>
            <a:spLocks noGrp="1"/>
          </p:cNvSpPr>
          <p:nvPr>
            <p:ph type="pic" sz="quarter" idx="11" hasCustomPrompt="1"/>
          </p:nvPr>
        </p:nvSpPr>
        <p:spPr>
          <a:xfrm>
            <a:off x="442387" y="1835151"/>
            <a:ext cx="1345776" cy="1104000"/>
          </a:xfrm>
          <a:prstGeom prst="rect">
            <a:avLst/>
          </a:prstGeom>
        </p:spPr>
        <p:txBody>
          <a:bodyPr lIns="0" tIns="72000" rIns="0" bIns="0"/>
          <a:lstStyle>
            <a:lvl1pPr algn="ctr">
              <a:defRPr sz="1400" b="0"/>
            </a:lvl1pPr>
          </a:lstStyle>
          <a:p>
            <a:r>
              <a:rPr lang="en-GB" dirty="0"/>
              <a:t>CV IMAGE</a:t>
            </a:r>
          </a:p>
        </p:txBody>
      </p:sp>
      <p:sp>
        <p:nvSpPr>
          <p:cNvPr id="26" name="Text Placeholder 3"/>
          <p:cNvSpPr>
            <a:spLocks noGrp="1"/>
          </p:cNvSpPr>
          <p:nvPr>
            <p:ph type="body" sz="quarter" idx="12" hasCustomPrompt="1"/>
          </p:nvPr>
        </p:nvSpPr>
        <p:spPr>
          <a:xfrm>
            <a:off x="7828997" y="1835156"/>
            <a:ext cx="3931200"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Picture Placeholder 8"/>
          <p:cNvSpPr>
            <a:spLocks noGrp="1"/>
          </p:cNvSpPr>
          <p:nvPr>
            <p:ph type="pic" sz="quarter" idx="13" hasCustomPrompt="1"/>
          </p:nvPr>
        </p:nvSpPr>
        <p:spPr>
          <a:xfrm>
            <a:off x="6246287" y="1835151"/>
            <a:ext cx="1345776" cy="1104000"/>
          </a:xfrm>
          <a:prstGeom prst="rect">
            <a:avLst/>
          </a:prstGeom>
        </p:spPr>
        <p:txBody>
          <a:bodyPr lIns="0" tIns="72000" rIns="0" bIns="0"/>
          <a:lstStyle>
            <a:lvl1pPr algn="ctr">
              <a:defRPr sz="1400" b="0"/>
            </a:lvl1pPr>
          </a:lstStyle>
          <a:p>
            <a:r>
              <a:rPr lang="en-GB" dirty="0"/>
              <a:t>CV IMAGE</a:t>
            </a:r>
          </a:p>
        </p:txBody>
      </p:sp>
    </p:spTree>
    <p:extLst>
      <p:ext uri="{BB962C8B-B14F-4D97-AF65-F5344CB8AC3E}">
        <p14:creationId xmlns:p14="http://schemas.microsoft.com/office/powerpoint/2010/main" val="40823856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 Profiles_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Placeholder 3"/>
          <p:cNvSpPr>
            <a:spLocks noGrp="1"/>
          </p:cNvSpPr>
          <p:nvPr>
            <p:ph type="body" sz="quarter" idx="10" hasCustomPrompt="1"/>
          </p:nvPr>
        </p:nvSpPr>
        <p:spPr>
          <a:xfrm>
            <a:off x="2897001" y="1835158"/>
            <a:ext cx="3072000"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Picture Placeholder 8"/>
          <p:cNvSpPr>
            <a:spLocks noGrp="1"/>
          </p:cNvSpPr>
          <p:nvPr>
            <p:ph type="pic" sz="quarter" idx="11" hasCustomPrompt="1"/>
          </p:nvPr>
        </p:nvSpPr>
        <p:spPr>
          <a:xfrm>
            <a:off x="442384" y="1835152"/>
            <a:ext cx="2160000" cy="4008965"/>
          </a:xfrm>
          <a:prstGeom prst="rect">
            <a:avLst/>
          </a:prstGeom>
        </p:spPr>
        <p:txBody>
          <a:bodyPr lIns="0" tIns="72000" rIns="0" bIns="0"/>
          <a:lstStyle>
            <a:lvl1pPr algn="ctr">
              <a:defRPr sz="1400" b="0"/>
            </a:lvl1pPr>
          </a:lstStyle>
          <a:p>
            <a:r>
              <a:rPr lang="en-GB" dirty="0"/>
              <a:t>CV IMAGE</a:t>
            </a:r>
          </a:p>
        </p:txBody>
      </p:sp>
      <p:sp>
        <p:nvSpPr>
          <p:cNvPr id="26" name="Text Placeholder 3"/>
          <p:cNvSpPr>
            <a:spLocks noGrp="1"/>
          </p:cNvSpPr>
          <p:nvPr>
            <p:ph type="body" sz="quarter" idx="12" hasCustomPrompt="1"/>
          </p:nvPr>
        </p:nvSpPr>
        <p:spPr>
          <a:xfrm>
            <a:off x="8688197" y="1835156"/>
            <a:ext cx="3072000" cy="4008967"/>
          </a:xfrm>
          <a:prstGeom prst="rect">
            <a:avLst/>
          </a:prstGeom>
        </p:spPr>
        <p:txBody>
          <a:bodyPr lIns="0" tIns="0" rIns="0" bIns="0"/>
          <a:lstStyle>
            <a:lvl1pPr>
              <a:defRPr sz="1600"/>
            </a:lvl1pPr>
            <a:lvl2pPr>
              <a:defRPr sz="1600"/>
            </a:lvl2pPr>
            <a:lvl3pPr>
              <a:defRPr sz="1600"/>
            </a:lvl3pPr>
            <a:lvl4pPr marL="538076" indent="-274593">
              <a:buFont typeface="Arial" panose="020B0604020202020204" pitchFamily="34" charset="0"/>
              <a:buChar char="•"/>
              <a:defRPr sz="1600"/>
            </a:lvl4pPr>
            <a:lvl5pPr>
              <a:defRPr sz="16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7" name="Picture Placeholder 8"/>
          <p:cNvSpPr>
            <a:spLocks noGrp="1"/>
          </p:cNvSpPr>
          <p:nvPr>
            <p:ph type="pic" sz="quarter" idx="13" hasCustomPrompt="1"/>
          </p:nvPr>
        </p:nvSpPr>
        <p:spPr>
          <a:xfrm>
            <a:off x="6246284" y="1835152"/>
            <a:ext cx="2160000" cy="4008965"/>
          </a:xfrm>
          <a:prstGeom prst="rect">
            <a:avLst/>
          </a:prstGeom>
        </p:spPr>
        <p:txBody>
          <a:bodyPr lIns="0" tIns="72000" rIns="0" bIns="0"/>
          <a:lstStyle>
            <a:lvl1pPr algn="ctr">
              <a:defRPr sz="1400" b="0"/>
            </a:lvl1pPr>
          </a:lstStyle>
          <a:p>
            <a:r>
              <a:rPr lang="en-GB" dirty="0"/>
              <a:t>CV IMAGE</a:t>
            </a:r>
          </a:p>
        </p:txBody>
      </p:sp>
    </p:spTree>
    <p:extLst>
      <p:ext uri="{BB962C8B-B14F-4D97-AF65-F5344CB8AC3E}">
        <p14:creationId xmlns:p14="http://schemas.microsoft.com/office/powerpoint/2010/main" val="25703884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Menu anima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hthoek 1"/>
          <p:cNvSpPr/>
          <p:nvPr userDrawn="1"/>
        </p:nvSpPr>
        <p:spPr>
          <a:xfrm>
            <a:off x="431806" y="1835158"/>
            <a:ext cx="11349567" cy="400896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800"/>
          </a:p>
        </p:txBody>
      </p:sp>
      <p:sp>
        <p:nvSpPr>
          <p:cNvPr id="4" name="Tijdelijke aanduiding voor verticale tekst 2"/>
          <p:cNvSpPr>
            <a:spLocks noGrp="1"/>
          </p:cNvSpPr>
          <p:nvPr>
            <p:ph type="body" orient="vert" idx="20" hasCustomPrompt="1"/>
          </p:nvPr>
        </p:nvSpPr>
        <p:spPr>
          <a:xfrm>
            <a:off x="7998178" y="1835157"/>
            <a:ext cx="3783189" cy="2004484"/>
          </a:xfrm>
          <a:prstGeom prst="rect">
            <a:avLst/>
          </a:prstGeom>
          <a:solidFill>
            <a:schemeClr val="accent1"/>
          </a:solidFill>
        </p:spPr>
        <p:txBody>
          <a:bodyPr vert="horz" lIns="0" tIns="0" rIns="0" bIns="144000" anchor="b" anchorCtr="0"/>
          <a:lstStyle>
            <a:lvl1pPr marL="0" marR="0" indent="0" algn="ctr" defTabSz="179385" rtl="0" eaLnBrk="1" fontAlgn="auto" latinLnBrk="0" hangingPunct="1">
              <a:lnSpc>
                <a:spcPct val="80000"/>
              </a:lnSpc>
              <a:spcBef>
                <a:spcPts val="600"/>
              </a:spcBef>
              <a:spcAft>
                <a:spcPts val="600"/>
              </a:spcAft>
              <a:buClrTx/>
              <a:buSzTx/>
              <a:buFont typeface="Arial" pitchFamily="34" charset="0"/>
              <a:buNone/>
              <a:tabLst/>
              <a:defRPr sz="1800" b="0">
                <a:solidFill>
                  <a:schemeClr val="bg1"/>
                </a:solidFill>
              </a:defRPr>
            </a:lvl1pPr>
            <a:lvl2pPr marL="0" indent="0" algn="ctr">
              <a:lnSpc>
                <a:spcPct val="80000"/>
              </a:lnSpc>
              <a:spcBef>
                <a:spcPts val="600"/>
              </a:spcBef>
              <a:spcAft>
                <a:spcPts val="600"/>
              </a:spcAft>
              <a:buNone/>
              <a:defRPr sz="1200">
                <a:solidFill>
                  <a:schemeClr val="bg1"/>
                </a:solidFill>
              </a:defRPr>
            </a:lvl2pPr>
            <a:lvl3pPr algn="ctr">
              <a:lnSpc>
                <a:spcPct val="80000"/>
              </a:lnSpc>
              <a:spcBef>
                <a:spcPts val="600"/>
              </a:spcBef>
              <a:spcAft>
                <a:spcPts val="600"/>
              </a:spcAft>
              <a:defRPr sz="1100">
                <a:solidFill>
                  <a:schemeClr val="bg1"/>
                </a:solidFill>
              </a:defRPr>
            </a:lvl3pPr>
            <a:lvl4pPr algn="ctr">
              <a:lnSpc>
                <a:spcPct val="80000"/>
              </a:lnSpc>
              <a:spcBef>
                <a:spcPts val="600"/>
              </a:spcBef>
              <a:spcAft>
                <a:spcPts val="600"/>
              </a:spcAft>
              <a:defRPr sz="1600">
                <a:solidFill>
                  <a:schemeClr val="bg1"/>
                </a:solidFill>
              </a:defRPr>
            </a:lvl4pPr>
            <a:lvl5pPr algn="ctr">
              <a:lnSpc>
                <a:spcPct val="80000"/>
              </a:lnSpc>
              <a:spcBef>
                <a:spcPts val="600"/>
              </a:spcBef>
              <a:spcAft>
                <a:spcPts val="600"/>
              </a:spcAft>
              <a:defRPr sz="1400">
                <a:solidFill>
                  <a:schemeClr val="bg1"/>
                </a:solidFill>
              </a:defRPr>
            </a:lvl5pPr>
            <a:lvl6pPr algn="ctr">
              <a:lnSpc>
                <a:spcPct val="80000"/>
              </a:lnSpc>
              <a:spcBef>
                <a:spcPts val="600"/>
              </a:spcBef>
              <a:spcAft>
                <a:spcPts val="600"/>
              </a:spcAft>
              <a:defRPr sz="1400">
                <a:solidFill>
                  <a:schemeClr val="bg1"/>
                </a:solidFill>
              </a:defRPr>
            </a:lvl6pPr>
            <a:lvl7pPr algn="ctr">
              <a:lnSpc>
                <a:spcPct val="80000"/>
              </a:lnSpc>
              <a:spcBef>
                <a:spcPts val="600"/>
              </a:spcBef>
              <a:spcAft>
                <a:spcPts val="600"/>
              </a:spcAft>
              <a:defRPr sz="1400">
                <a:solidFill>
                  <a:schemeClr val="bg1"/>
                </a:solidFill>
              </a:defRPr>
            </a:lvl7pPr>
            <a:lvl8pPr algn="ctr">
              <a:lnSpc>
                <a:spcPct val="80000"/>
              </a:lnSpc>
              <a:spcBef>
                <a:spcPts val="600"/>
              </a:spcBef>
              <a:spcAft>
                <a:spcPts val="600"/>
              </a:spcAft>
              <a:defRPr sz="1400">
                <a:solidFill>
                  <a:schemeClr val="bg1"/>
                </a:solidFill>
              </a:defRPr>
            </a:lvl8pPr>
            <a:lvl9pPr algn="ctr">
              <a:lnSpc>
                <a:spcPct val="80000"/>
              </a:lnSpc>
              <a:spcBef>
                <a:spcPts val="600"/>
              </a:spcBef>
              <a:spcAft>
                <a:spcPts val="600"/>
              </a:spcAft>
              <a:defRPr sz="1200" cap="all" baseline="0">
                <a:solidFill>
                  <a:schemeClr val="bg1"/>
                </a:solidFill>
              </a:defRPr>
            </a:lvl9pPr>
          </a:lstStyle>
          <a:p>
            <a:pPr marL="0" marR="0" lvl="0" indent="0" algn="ctr" defTabSz="179385" rtl="0" eaLnBrk="1" fontAlgn="auto" latinLnBrk="0" hangingPunct="1">
              <a:lnSpc>
                <a:spcPct val="80000"/>
              </a:lnSpc>
              <a:spcBef>
                <a:spcPts val="600"/>
              </a:spcBef>
              <a:spcAft>
                <a:spcPts val="600"/>
              </a:spcAft>
              <a:buClrTx/>
              <a:buSzTx/>
              <a:buFont typeface="Arial" pitchFamily="34" charset="0"/>
              <a:buNone/>
              <a:tabLst/>
              <a:defRPr/>
            </a:pPr>
            <a:r>
              <a:rPr lang="nl-NL" dirty="0"/>
              <a:t>CLICK TO EDIT TEXT</a:t>
            </a:r>
          </a:p>
        </p:txBody>
      </p:sp>
      <p:sp>
        <p:nvSpPr>
          <p:cNvPr id="5" name="Tijdelijke aanduiding voor verticale tekst 2"/>
          <p:cNvSpPr>
            <a:spLocks noGrp="1"/>
          </p:cNvSpPr>
          <p:nvPr>
            <p:ph type="body" orient="vert" idx="19" hasCustomPrompt="1"/>
          </p:nvPr>
        </p:nvSpPr>
        <p:spPr>
          <a:xfrm>
            <a:off x="4214991" y="1835157"/>
            <a:ext cx="3783191" cy="2004484"/>
          </a:xfrm>
          <a:prstGeom prst="rect">
            <a:avLst/>
          </a:prstGeom>
          <a:solidFill>
            <a:schemeClr val="tx1"/>
          </a:solidFill>
        </p:spPr>
        <p:txBody>
          <a:bodyPr vert="horz" lIns="0" tIns="0" rIns="0" bIns="144000" anchor="b" anchorCtr="0"/>
          <a:lstStyle>
            <a:lvl1pPr marL="0" marR="0" indent="0" algn="ctr" defTabSz="179385" rtl="0" eaLnBrk="1" fontAlgn="auto" latinLnBrk="0" hangingPunct="1">
              <a:lnSpc>
                <a:spcPct val="80000"/>
              </a:lnSpc>
              <a:spcBef>
                <a:spcPts val="600"/>
              </a:spcBef>
              <a:spcAft>
                <a:spcPts val="600"/>
              </a:spcAft>
              <a:buClrTx/>
              <a:buSzTx/>
              <a:buFont typeface="Arial" pitchFamily="34" charset="0"/>
              <a:buNone/>
              <a:tabLst/>
              <a:defRPr sz="1800" b="0">
                <a:solidFill>
                  <a:schemeClr val="bg1"/>
                </a:solidFill>
              </a:defRPr>
            </a:lvl1pPr>
            <a:lvl2pPr marL="0" indent="0" algn="ctr">
              <a:lnSpc>
                <a:spcPct val="80000"/>
              </a:lnSpc>
              <a:spcBef>
                <a:spcPts val="600"/>
              </a:spcBef>
              <a:spcAft>
                <a:spcPts val="600"/>
              </a:spcAft>
              <a:buNone/>
              <a:defRPr sz="1200">
                <a:solidFill>
                  <a:schemeClr val="bg1"/>
                </a:solidFill>
              </a:defRPr>
            </a:lvl2pPr>
            <a:lvl3pPr algn="ctr">
              <a:lnSpc>
                <a:spcPct val="80000"/>
              </a:lnSpc>
              <a:spcBef>
                <a:spcPts val="600"/>
              </a:spcBef>
              <a:spcAft>
                <a:spcPts val="600"/>
              </a:spcAft>
              <a:defRPr sz="1100">
                <a:solidFill>
                  <a:schemeClr val="bg1"/>
                </a:solidFill>
              </a:defRPr>
            </a:lvl3pPr>
            <a:lvl4pPr algn="ctr">
              <a:lnSpc>
                <a:spcPct val="80000"/>
              </a:lnSpc>
              <a:spcBef>
                <a:spcPts val="600"/>
              </a:spcBef>
              <a:spcAft>
                <a:spcPts val="600"/>
              </a:spcAft>
              <a:defRPr sz="1600">
                <a:solidFill>
                  <a:schemeClr val="bg1"/>
                </a:solidFill>
              </a:defRPr>
            </a:lvl4pPr>
            <a:lvl5pPr algn="ctr">
              <a:lnSpc>
                <a:spcPct val="80000"/>
              </a:lnSpc>
              <a:spcBef>
                <a:spcPts val="600"/>
              </a:spcBef>
              <a:spcAft>
                <a:spcPts val="600"/>
              </a:spcAft>
              <a:defRPr sz="1400">
                <a:solidFill>
                  <a:schemeClr val="bg1"/>
                </a:solidFill>
              </a:defRPr>
            </a:lvl5pPr>
            <a:lvl6pPr algn="ctr">
              <a:lnSpc>
                <a:spcPct val="80000"/>
              </a:lnSpc>
              <a:spcBef>
                <a:spcPts val="600"/>
              </a:spcBef>
              <a:spcAft>
                <a:spcPts val="600"/>
              </a:spcAft>
              <a:defRPr sz="1400">
                <a:solidFill>
                  <a:schemeClr val="bg1"/>
                </a:solidFill>
              </a:defRPr>
            </a:lvl6pPr>
            <a:lvl7pPr algn="ctr">
              <a:lnSpc>
                <a:spcPct val="80000"/>
              </a:lnSpc>
              <a:spcBef>
                <a:spcPts val="600"/>
              </a:spcBef>
              <a:spcAft>
                <a:spcPts val="600"/>
              </a:spcAft>
              <a:defRPr sz="1400">
                <a:solidFill>
                  <a:schemeClr val="bg1"/>
                </a:solidFill>
              </a:defRPr>
            </a:lvl7pPr>
            <a:lvl8pPr algn="ctr">
              <a:lnSpc>
                <a:spcPct val="80000"/>
              </a:lnSpc>
              <a:spcBef>
                <a:spcPts val="600"/>
              </a:spcBef>
              <a:spcAft>
                <a:spcPts val="600"/>
              </a:spcAft>
              <a:defRPr sz="1400">
                <a:solidFill>
                  <a:schemeClr val="bg1"/>
                </a:solidFill>
              </a:defRPr>
            </a:lvl8pPr>
            <a:lvl9pPr algn="ctr">
              <a:lnSpc>
                <a:spcPct val="80000"/>
              </a:lnSpc>
              <a:spcBef>
                <a:spcPts val="600"/>
              </a:spcBef>
              <a:spcAft>
                <a:spcPts val="600"/>
              </a:spcAft>
              <a:defRPr sz="1200" cap="all" baseline="0">
                <a:solidFill>
                  <a:schemeClr val="bg1"/>
                </a:solidFill>
              </a:defRPr>
            </a:lvl9pPr>
          </a:lstStyle>
          <a:p>
            <a:pPr marL="0" marR="0" lvl="0" indent="0" algn="ctr" defTabSz="179385" rtl="0" eaLnBrk="1" fontAlgn="auto" latinLnBrk="0" hangingPunct="1">
              <a:lnSpc>
                <a:spcPct val="80000"/>
              </a:lnSpc>
              <a:spcBef>
                <a:spcPts val="600"/>
              </a:spcBef>
              <a:spcAft>
                <a:spcPts val="600"/>
              </a:spcAft>
              <a:buClrTx/>
              <a:buSzTx/>
              <a:buFont typeface="Arial" pitchFamily="34" charset="0"/>
              <a:buNone/>
              <a:tabLst/>
              <a:defRPr/>
            </a:pPr>
            <a:r>
              <a:rPr lang="nl-NL" dirty="0"/>
              <a:t>CLICK TO EDIT TEXT</a:t>
            </a:r>
          </a:p>
        </p:txBody>
      </p:sp>
      <p:sp>
        <p:nvSpPr>
          <p:cNvPr id="6" name="Tijdelijke aanduiding voor verticale tekst 2"/>
          <p:cNvSpPr>
            <a:spLocks noGrp="1"/>
          </p:cNvSpPr>
          <p:nvPr>
            <p:ph type="body" orient="vert" idx="1" hasCustomPrompt="1"/>
          </p:nvPr>
        </p:nvSpPr>
        <p:spPr>
          <a:xfrm>
            <a:off x="431803" y="1835157"/>
            <a:ext cx="3783188" cy="2004484"/>
          </a:xfrm>
          <a:prstGeom prst="rect">
            <a:avLst/>
          </a:prstGeom>
          <a:solidFill>
            <a:schemeClr val="accent3"/>
          </a:solidFill>
        </p:spPr>
        <p:txBody>
          <a:bodyPr vert="horz" lIns="0" tIns="0" rIns="0" bIns="144000" anchor="b" anchorCtr="0"/>
          <a:lstStyle>
            <a:lvl1pPr algn="ctr">
              <a:lnSpc>
                <a:spcPct val="80000"/>
              </a:lnSpc>
              <a:spcBef>
                <a:spcPts val="600"/>
              </a:spcBef>
              <a:spcAft>
                <a:spcPts val="600"/>
              </a:spcAft>
              <a:defRPr sz="1800" b="0" baseline="0">
                <a:solidFill>
                  <a:schemeClr val="bg1"/>
                </a:solidFill>
              </a:defRPr>
            </a:lvl1pPr>
            <a:lvl2pPr marL="0" indent="0" algn="ctr">
              <a:lnSpc>
                <a:spcPct val="80000"/>
              </a:lnSpc>
              <a:spcBef>
                <a:spcPts val="600"/>
              </a:spcBef>
              <a:spcAft>
                <a:spcPts val="600"/>
              </a:spcAft>
              <a:buNone/>
              <a:defRPr sz="1200">
                <a:solidFill>
                  <a:schemeClr val="bg1"/>
                </a:solidFill>
              </a:defRPr>
            </a:lvl2pPr>
            <a:lvl3pPr algn="ctr">
              <a:lnSpc>
                <a:spcPct val="80000"/>
              </a:lnSpc>
              <a:spcBef>
                <a:spcPts val="600"/>
              </a:spcBef>
              <a:spcAft>
                <a:spcPts val="600"/>
              </a:spcAft>
              <a:defRPr sz="1100">
                <a:solidFill>
                  <a:schemeClr val="bg1"/>
                </a:solidFill>
              </a:defRPr>
            </a:lvl3pPr>
            <a:lvl4pPr algn="ctr">
              <a:lnSpc>
                <a:spcPct val="80000"/>
              </a:lnSpc>
              <a:spcBef>
                <a:spcPts val="600"/>
              </a:spcBef>
              <a:spcAft>
                <a:spcPts val="600"/>
              </a:spcAft>
              <a:defRPr sz="1600">
                <a:solidFill>
                  <a:schemeClr val="bg1"/>
                </a:solidFill>
              </a:defRPr>
            </a:lvl4pPr>
            <a:lvl5pPr algn="ctr">
              <a:lnSpc>
                <a:spcPct val="80000"/>
              </a:lnSpc>
              <a:spcBef>
                <a:spcPts val="600"/>
              </a:spcBef>
              <a:spcAft>
                <a:spcPts val="600"/>
              </a:spcAft>
              <a:defRPr sz="1400">
                <a:solidFill>
                  <a:schemeClr val="bg1"/>
                </a:solidFill>
              </a:defRPr>
            </a:lvl5pPr>
            <a:lvl6pPr algn="ctr">
              <a:lnSpc>
                <a:spcPct val="80000"/>
              </a:lnSpc>
              <a:spcBef>
                <a:spcPts val="600"/>
              </a:spcBef>
              <a:spcAft>
                <a:spcPts val="600"/>
              </a:spcAft>
              <a:defRPr sz="1400">
                <a:solidFill>
                  <a:schemeClr val="bg1"/>
                </a:solidFill>
              </a:defRPr>
            </a:lvl6pPr>
            <a:lvl7pPr algn="ctr">
              <a:lnSpc>
                <a:spcPct val="80000"/>
              </a:lnSpc>
              <a:spcBef>
                <a:spcPts val="600"/>
              </a:spcBef>
              <a:spcAft>
                <a:spcPts val="600"/>
              </a:spcAft>
              <a:defRPr sz="1400">
                <a:solidFill>
                  <a:schemeClr val="bg1"/>
                </a:solidFill>
              </a:defRPr>
            </a:lvl7pPr>
            <a:lvl8pPr algn="ctr">
              <a:lnSpc>
                <a:spcPct val="80000"/>
              </a:lnSpc>
              <a:spcBef>
                <a:spcPts val="600"/>
              </a:spcBef>
              <a:spcAft>
                <a:spcPts val="600"/>
              </a:spcAft>
              <a:defRPr sz="1400">
                <a:solidFill>
                  <a:schemeClr val="bg1"/>
                </a:solidFill>
              </a:defRPr>
            </a:lvl8pPr>
            <a:lvl9pPr algn="ctr">
              <a:lnSpc>
                <a:spcPct val="80000"/>
              </a:lnSpc>
              <a:spcBef>
                <a:spcPts val="600"/>
              </a:spcBef>
              <a:spcAft>
                <a:spcPts val="600"/>
              </a:spcAft>
              <a:defRPr sz="1200" cap="all" baseline="0">
                <a:solidFill>
                  <a:schemeClr val="bg1"/>
                </a:solidFill>
              </a:defRPr>
            </a:lvl9pPr>
          </a:lstStyle>
          <a:p>
            <a:pPr lvl="0"/>
            <a:r>
              <a:rPr lang="nl-NL" dirty="0"/>
              <a:t>CLICK TO EDIT TEXT</a:t>
            </a:r>
          </a:p>
        </p:txBody>
      </p:sp>
      <p:sp>
        <p:nvSpPr>
          <p:cNvPr id="14" name="Tijdelijke aanduiding voor verticale tekst 2"/>
          <p:cNvSpPr>
            <a:spLocks noGrp="1"/>
          </p:cNvSpPr>
          <p:nvPr>
            <p:ph type="body" orient="vert" idx="35" hasCustomPrompt="1"/>
          </p:nvPr>
        </p:nvSpPr>
        <p:spPr>
          <a:xfrm>
            <a:off x="7998178" y="3839636"/>
            <a:ext cx="3783189" cy="2004483"/>
          </a:xfrm>
          <a:prstGeom prst="rect">
            <a:avLst/>
          </a:prstGeom>
          <a:solidFill>
            <a:schemeClr val="accent4"/>
          </a:solidFill>
        </p:spPr>
        <p:txBody>
          <a:bodyPr vert="horz" lIns="0" tIns="0" rIns="0" bIns="144000" anchor="b" anchorCtr="0"/>
          <a:lstStyle>
            <a:lvl1pPr marL="0" marR="0" indent="0" algn="ctr" defTabSz="179385" rtl="0" eaLnBrk="1" fontAlgn="auto" latinLnBrk="0" hangingPunct="1">
              <a:lnSpc>
                <a:spcPct val="80000"/>
              </a:lnSpc>
              <a:spcBef>
                <a:spcPts val="600"/>
              </a:spcBef>
              <a:spcAft>
                <a:spcPts val="600"/>
              </a:spcAft>
              <a:buClrTx/>
              <a:buSzTx/>
              <a:buFont typeface="Arial" pitchFamily="34" charset="0"/>
              <a:buNone/>
              <a:tabLst/>
              <a:defRPr sz="1800" b="0">
                <a:solidFill>
                  <a:schemeClr val="bg1"/>
                </a:solidFill>
              </a:defRPr>
            </a:lvl1pPr>
            <a:lvl2pPr marL="0" indent="0" algn="ctr">
              <a:lnSpc>
                <a:spcPct val="80000"/>
              </a:lnSpc>
              <a:spcBef>
                <a:spcPts val="600"/>
              </a:spcBef>
              <a:spcAft>
                <a:spcPts val="600"/>
              </a:spcAft>
              <a:buNone/>
              <a:defRPr sz="1200">
                <a:solidFill>
                  <a:schemeClr val="bg1"/>
                </a:solidFill>
              </a:defRPr>
            </a:lvl2pPr>
            <a:lvl3pPr algn="ctr">
              <a:lnSpc>
                <a:spcPct val="80000"/>
              </a:lnSpc>
              <a:spcBef>
                <a:spcPts val="600"/>
              </a:spcBef>
              <a:spcAft>
                <a:spcPts val="600"/>
              </a:spcAft>
              <a:defRPr sz="1100">
                <a:solidFill>
                  <a:schemeClr val="bg1"/>
                </a:solidFill>
              </a:defRPr>
            </a:lvl3pPr>
            <a:lvl4pPr algn="ctr">
              <a:lnSpc>
                <a:spcPct val="80000"/>
              </a:lnSpc>
              <a:spcBef>
                <a:spcPts val="600"/>
              </a:spcBef>
              <a:spcAft>
                <a:spcPts val="600"/>
              </a:spcAft>
              <a:defRPr sz="1600">
                <a:solidFill>
                  <a:schemeClr val="bg1"/>
                </a:solidFill>
              </a:defRPr>
            </a:lvl4pPr>
            <a:lvl5pPr algn="ctr">
              <a:lnSpc>
                <a:spcPct val="80000"/>
              </a:lnSpc>
              <a:spcBef>
                <a:spcPts val="600"/>
              </a:spcBef>
              <a:spcAft>
                <a:spcPts val="600"/>
              </a:spcAft>
              <a:defRPr sz="1400">
                <a:solidFill>
                  <a:schemeClr val="bg1"/>
                </a:solidFill>
              </a:defRPr>
            </a:lvl5pPr>
            <a:lvl6pPr algn="ctr">
              <a:lnSpc>
                <a:spcPct val="80000"/>
              </a:lnSpc>
              <a:spcBef>
                <a:spcPts val="600"/>
              </a:spcBef>
              <a:spcAft>
                <a:spcPts val="600"/>
              </a:spcAft>
              <a:defRPr sz="1400">
                <a:solidFill>
                  <a:schemeClr val="bg1"/>
                </a:solidFill>
              </a:defRPr>
            </a:lvl6pPr>
            <a:lvl7pPr algn="ctr">
              <a:lnSpc>
                <a:spcPct val="80000"/>
              </a:lnSpc>
              <a:spcBef>
                <a:spcPts val="600"/>
              </a:spcBef>
              <a:spcAft>
                <a:spcPts val="600"/>
              </a:spcAft>
              <a:defRPr sz="1400">
                <a:solidFill>
                  <a:schemeClr val="bg1"/>
                </a:solidFill>
              </a:defRPr>
            </a:lvl7pPr>
            <a:lvl8pPr algn="ctr">
              <a:lnSpc>
                <a:spcPct val="80000"/>
              </a:lnSpc>
              <a:spcBef>
                <a:spcPts val="600"/>
              </a:spcBef>
              <a:spcAft>
                <a:spcPts val="600"/>
              </a:spcAft>
              <a:defRPr sz="1400">
                <a:solidFill>
                  <a:schemeClr val="bg1"/>
                </a:solidFill>
              </a:defRPr>
            </a:lvl8pPr>
            <a:lvl9pPr algn="ctr">
              <a:lnSpc>
                <a:spcPct val="80000"/>
              </a:lnSpc>
              <a:spcBef>
                <a:spcPts val="600"/>
              </a:spcBef>
              <a:spcAft>
                <a:spcPts val="600"/>
              </a:spcAft>
              <a:defRPr sz="1200" cap="all" baseline="0">
                <a:solidFill>
                  <a:schemeClr val="bg1"/>
                </a:solidFill>
              </a:defRPr>
            </a:lvl9pPr>
          </a:lstStyle>
          <a:p>
            <a:pPr marL="0" marR="0" lvl="0" indent="0" algn="ctr" defTabSz="179385" rtl="0" eaLnBrk="1" fontAlgn="auto" latinLnBrk="0" hangingPunct="1">
              <a:lnSpc>
                <a:spcPct val="80000"/>
              </a:lnSpc>
              <a:spcBef>
                <a:spcPts val="600"/>
              </a:spcBef>
              <a:spcAft>
                <a:spcPts val="600"/>
              </a:spcAft>
              <a:buClrTx/>
              <a:buSzTx/>
              <a:buFont typeface="Arial" pitchFamily="34" charset="0"/>
              <a:buNone/>
              <a:tabLst/>
              <a:defRPr/>
            </a:pPr>
            <a:r>
              <a:rPr lang="nl-NL" dirty="0"/>
              <a:t>CLICK TO EDIT TEXT</a:t>
            </a:r>
          </a:p>
        </p:txBody>
      </p:sp>
      <p:sp>
        <p:nvSpPr>
          <p:cNvPr id="15" name="Tijdelijke aanduiding voor verticale tekst 2"/>
          <p:cNvSpPr>
            <a:spLocks noGrp="1"/>
          </p:cNvSpPr>
          <p:nvPr>
            <p:ph type="body" orient="vert" idx="34" hasCustomPrompt="1"/>
          </p:nvPr>
        </p:nvSpPr>
        <p:spPr>
          <a:xfrm>
            <a:off x="4214991" y="3839636"/>
            <a:ext cx="3783191" cy="2004483"/>
          </a:xfrm>
          <a:prstGeom prst="rect">
            <a:avLst/>
          </a:prstGeom>
          <a:solidFill>
            <a:schemeClr val="accent2"/>
          </a:solidFill>
        </p:spPr>
        <p:txBody>
          <a:bodyPr vert="horz" lIns="0" tIns="0" rIns="0" bIns="144000" anchor="b" anchorCtr="0"/>
          <a:lstStyle>
            <a:lvl1pPr marL="0" marR="0" indent="0" algn="ctr" defTabSz="179385" rtl="0" eaLnBrk="1" fontAlgn="auto" latinLnBrk="0" hangingPunct="1">
              <a:lnSpc>
                <a:spcPct val="80000"/>
              </a:lnSpc>
              <a:spcBef>
                <a:spcPts val="600"/>
              </a:spcBef>
              <a:spcAft>
                <a:spcPts val="600"/>
              </a:spcAft>
              <a:buClrTx/>
              <a:buSzTx/>
              <a:buFont typeface="Arial" pitchFamily="34" charset="0"/>
              <a:buNone/>
              <a:tabLst/>
              <a:defRPr sz="1800" b="0">
                <a:solidFill>
                  <a:schemeClr val="bg1"/>
                </a:solidFill>
              </a:defRPr>
            </a:lvl1pPr>
            <a:lvl2pPr marL="0" indent="0" algn="ctr">
              <a:lnSpc>
                <a:spcPct val="80000"/>
              </a:lnSpc>
              <a:spcBef>
                <a:spcPts val="600"/>
              </a:spcBef>
              <a:spcAft>
                <a:spcPts val="600"/>
              </a:spcAft>
              <a:buNone/>
              <a:defRPr sz="1200">
                <a:solidFill>
                  <a:schemeClr val="bg1"/>
                </a:solidFill>
              </a:defRPr>
            </a:lvl2pPr>
            <a:lvl3pPr algn="ctr">
              <a:lnSpc>
                <a:spcPct val="80000"/>
              </a:lnSpc>
              <a:spcBef>
                <a:spcPts val="600"/>
              </a:spcBef>
              <a:spcAft>
                <a:spcPts val="600"/>
              </a:spcAft>
              <a:defRPr sz="1100">
                <a:solidFill>
                  <a:schemeClr val="bg1"/>
                </a:solidFill>
              </a:defRPr>
            </a:lvl3pPr>
            <a:lvl4pPr algn="ctr">
              <a:lnSpc>
                <a:spcPct val="80000"/>
              </a:lnSpc>
              <a:spcBef>
                <a:spcPts val="600"/>
              </a:spcBef>
              <a:spcAft>
                <a:spcPts val="600"/>
              </a:spcAft>
              <a:defRPr sz="1600">
                <a:solidFill>
                  <a:schemeClr val="bg1"/>
                </a:solidFill>
              </a:defRPr>
            </a:lvl4pPr>
            <a:lvl5pPr algn="ctr">
              <a:lnSpc>
                <a:spcPct val="80000"/>
              </a:lnSpc>
              <a:spcBef>
                <a:spcPts val="600"/>
              </a:spcBef>
              <a:spcAft>
                <a:spcPts val="600"/>
              </a:spcAft>
              <a:defRPr sz="1400">
                <a:solidFill>
                  <a:schemeClr val="bg1"/>
                </a:solidFill>
              </a:defRPr>
            </a:lvl5pPr>
            <a:lvl6pPr algn="ctr">
              <a:lnSpc>
                <a:spcPct val="80000"/>
              </a:lnSpc>
              <a:spcBef>
                <a:spcPts val="600"/>
              </a:spcBef>
              <a:spcAft>
                <a:spcPts val="600"/>
              </a:spcAft>
              <a:defRPr sz="1400">
                <a:solidFill>
                  <a:schemeClr val="bg1"/>
                </a:solidFill>
              </a:defRPr>
            </a:lvl6pPr>
            <a:lvl7pPr algn="ctr">
              <a:lnSpc>
                <a:spcPct val="80000"/>
              </a:lnSpc>
              <a:spcBef>
                <a:spcPts val="600"/>
              </a:spcBef>
              <a:spcAft>
                <a:spcPts val="600"/>
              </a:spcAft>
              <a:defRPr sz="1400">
                <a:solidFill>
                  <a:schemeClr val="bg1"/>
                </a:solidFill>
              </a:defRPr>
            </a:lvl7pPr>
            <a:lvl8pPr algn="ctr">
              <a:lnSpc>
                <a:spcPct val="80000"/>
              </a:lnSpc>
              <a:spcBef>
                <a:spcPts val="600"/>
              </a:spcBef>
              <a:spcAft>
                <a:spcPts val="600"/>
              </a:spcAft>
              <a:defRPr sz="1400">
                <a:solidFill>
                  <a:schemeClr val="bg1"/>
                </a:solidFill>
              </a:defRPr>
            </a:lvl8pPr>
            <a:lvl9pPr algn="ctr">
              <a:lnSpc>
                <a:spcPct val="80000"/>
              </a:lnSpc>
              <a:spcBef>
                <a:spcPts val="600"/>
              </a:spcBef>
              <a:spcAft>
                <a:spcPts val="600"/>
              </a:spcAft>
              <a:defRPr sz="1200" cap="all" baseline="0">
                <a:solidFill>
                  <a:schemeClr val="bg1"/>
                </a:solidFill>
              </a:defRPr>
            </a:lvl9pPr>
          </a:lstStyle>
          <a:p>
            <a:pPr marL="0" marR="0" lvl="0" indent="0" algn="ctr" defTabSz="179385" rtl="0" eaLnBrk="1" fontAlgn="auto" latinLnBrk="0" hangingPunct="1">
              <a:lnSpc>
                <a:spcPct val="80000"/>
              </a:lnSpc>
              <a:spcBef>
                <a:spcPts val="600"/>
              </a:spcBef>
              <a:spcAft>
                <a:spcPts val="600"/>
              </a:spcAft>
              <a:buClrTx/>
              <a:buSzTx/>
              <a:buFont typeface="Arial" pitchFamily="34" charset="0"/>
              <a:buNone/>
              <a:tabLst/>
              <a:defRPr/>
            </a:pPr>
            <a:r>
              <a:rPr lang="nl-NL" dirty="0"/>
              <a:t>CLICK TO EDIT TEXT</a:t>
            </a:r>
          </a:p>
        </p:txBody>
      </p:sp>
      <p:sp>
        <p:nvSpPr>
          <p:cNvPr id="16" name="Tijdelijke aanduiding voor verticale tekst 2"/>
          <p:cNvSpPr>
            <a:spLocks noGrp="1"/>
          </p:cNvSpPr>
          <p:nvPr>
            <p:ph type="body" orient="vert" idx="33" hasCustomPrompt="1"/>
          </p:nvPr>
        </p:nvSpPr>
        <p:spPr>
          <a:xfrm>
            <a:off x="431803" y="3839636"/>
            <a:ext cx="3783188" cy="2004483"/>
          </a:xfrm>
          <a:prstGeom prst="rect">
            <a:avLst/>
          </a:prstGeom>
          <a:solidFill>
            <a:schemeClr val="bg2"/>
          </a:solidFill>
        </p:spPr>
        <p:txBody>
          <a:bodyPr vert="horz" lIns="0" tIns="0" rIns="0" bIns="144000" anchor="b" anchorCtr="0"/>
          <a:lstStyle>
            <a:lvl1pPr marL="0" marR="0" indent="0" algn="ctr" defTabSz="179385" rtl="0" eaLnBrk="1" fontAlgn="auto" latinLnBrk="0" hangingPunct="1">
              <a:lnSpc>
                <a:spcPct val="80000"/>
              </a:lnSpc>
              <a:spcBef>
                <a:spcPts val="600"/>
              </a:spcBef>
              <a:spcAft>
                <a:spcPts val="600"/>
              </a:spcAft>
              <a:buClrTx/>
              <a:buSzTx/>
              <a:buFont typeface="Arial" pitchFamily="34" charset="0"/>
              <a:buNone/>
              <a:tabLst/>
              <a:defRPr sz="1800" b="0">
                <a:solidFill>
                  <a:schemeClr val="bg1"/>
                </a:solidFill>
              </a:defRPr>
            </a:lvl1pPr>
            <a:lvl2pPr marL="0" indent="0" algn="ctr">
              <a:lnSpc>
                <a:spcPct val="80000"/>
              </a:lnSpc>
              <a:spcBef>
                <a:spcPts val="600"/>
              </a:spcBef>
              <a:spcAft>
                <a:spcPts val="600"/>
              </a:spcAft>
              <a:buNone/>
              <a:defRPr sz="1200">
                <a:solidFill>
                  <a:schemeClr val="bg1"/>
                </a:solidFill>
              </a:defRPr>
            </a:lvl2pPr>
            <a:lvl3pPr algn="ctr">
              <a:lnSpc>
                <a:spcPct val="80000"/>
              </a:lnSpc>
              <a:spcBef>
                <a:spcPts val="600"/>
              </a:spcBef>
              <a:spcAft>
                <a:spcPts val="600"/>
              </a:spcAft>
              <a:defRPr sz="1100">
                <a:solidFill>
                  <a:schemeClr val="bg1"/>
                </a:solidFill>
              </a:defRPr>
            </a:lvl3pPr>
            <a:lvl4pPr algn="ctr">
              <a:lnSpc>
                <a:spcPct val="80000"/>
              </a:lnSpc>
              <a:spcBef>
                <a:spcPts val="600"/>
              </a:spcBef>
              <a:spcAft>
                <a:spcPts val="600"/>
              </a:spcAft>
              <a:defRPr sz="1600">
                <a:solidFill>
                  <a:schemeClr val="bg1"/>
                </a:solidFill>
              </a:defRPr>
            </a:lvl4pPr>
            <a:lvl5pPr algn="ctr">
              <a:lnSpc>
                <a:spcPct val="80000"/>
              </a:lnSpc>
              <a:spcBef>
                <a:spcPts val="600"/>
              </a:spcBef>
              <a:spcAft>
                <a:spcPts val="600"/>
              </a:spcAft>
              <a:defRPr sz="1400">
                <a:solidFill>
                  <a:schemeClr val="bg1"/>
                </a:solidFill>
              </a:defRPr>
            </a:lvl5pPr>
            <a:lvl6pPr algn="ctr">
              <a:lnSpc>
                <a:spcPct val="80000"/>
              </a:lnSpc>
              <a:spcBef>
                <a:spcPts val="600"/>
              </a:spcBef>
              <a:spcAft>
                <a:spcPts val="600"/>
              </a:spcAft>
              <a:defRPr sz="1400">
                <a:solidFill>
                  <a:schemeClr val="bg1"/>
                </a:solidFill>
              </a:defRPr>
            </a:lvl6pPr>
            <a:lvl7pPr algn="ctr">
              <a:lnSpc>
                <a:spcPct val="80000"/>
              </a:lnSpc>
              <a:spcBef>
                <a:spcPts val="600"/>
              </a:spcBef>
              <a:spcAft>
                <a:spcPts val="600"/>
              </a:spcAft>
              <a:defRPr sz="1400">
                <a:solidFill>
                  <a:schemeClr val="bg1"/>
                </a:solidFill>
              </a:defRPr>
            </a:lvl7pPr>
            <a:lvl8pPr algn="ctr">
              <a:lnSpc>
                <a:spcPct val="80000"/>
              </a:lnSpc>
              <a:spcBef>
                <a:spcPts val="600"/>
              </a:spcBef>
              <a:spcAft>
                <a:spcPts val="600"/>
              </a:spcAft>
              <a:defRPr sz="1400">
                <a:solidFill>
                  <a:schemeClr val="bg1"/>
                </a:solidFill>
              </a:defRPr>
            </a:lvl8pPr>
            <a:lvl9pPr algn="ctr">
              <a:lnSpc>
                <a:spcPct val="80000"/>
              </a:lnSpc>
              <a:spcBef>
                <a:spcPts val="600"/>
              </a:spcBef>
              <a:spcAft>
                <a:spcPts val="600"/>
              </a:spcAft>
              <a:defRPr sz="1200" cap="all" baseline="0">
                <a:solidFill>
                  <a:schemeClr val="bg1"/>
                </a:solidFill>
              </a:defRPr>
            </a:lvl9pPr>
          </a:lstStyle>
          <a:p>
            <a:pPr marL="0" marR="0" lvl="0" indent="0" algn="ctr" defTabSz="179385" rtl="0" eaLnBrk="1" fontAlgn="auto" latinLnBrk="0" hangingPunct="1">
              <a:lnSpc>
                <a:spcPct val="80000"/>
              </a:lnSpc>
              <a:spcBef>
                <a:spcPts val="600"/>
              </a:spcBef>
              <a:spcAft>
                <a:spcPts val="600"/>
              </a:spcAft>
              <a:buClrTx/>
              <a:buSzTx/>
              <a:buFont typeface="Arial" pitchFamily="34" charset="0"/>
              <a:buNone/>
              <a:tabLst/>
              <a:defRPr/>
            </a:pPr>
            <a:r>
              <a:rPr lang="nl-NL" dirty="0"/>
              <a:t>CLICK TO EDIT TEXT</a:t>
            </a:r>
          </a:p>
        </p:txBody>
      </p:sp>
    </p:spTree>
    <p:extLst>
      <p:ext uri="{BB962C8B-B14F-4D97-AF65-F5344CB8AC3E}">
        <p14:creationId xmlns:p14="http://schemas.microsoft.com/office/powerpoint/2010/main" val="295290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1000" fill="hold"/>
                                        <p:tgtEl>
                                          <p:spTgt spid="4"/>
                                        </p:tgtEl>
                                        <p:attrNameLst>
                                          <p:attrName>ppt_x</p:attrName>
                                        </p:attrNameLst>
                                      </p:cBhvr>
                                      <p:tavLst>
                                        <p:tav tm="0">
                                          <p:val>
                                            <p:strVal val="#ppt_x"/>
                                          </p:val>
                                        </p:tav>
                                        <p:tav tm="100000">
                                          <p:val>
                                            <p:strVal val="#ppt_x"/>
                                          </p:val>
                                        </p:tav>
                                      </p:tavLst>
                                    </p:anim>
                                    <p:anim calcmode="lin" valueType="num">
                                      <p:cBhvr additive="base">
                                        <p:cTn id="20" dur="10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ppt_x"/>
                                          </p:val>
                                        </p:tav>
                                        <p:tav tm="100000">
                                          <p:val>
                                            <p:strVal val="#ppt_x"/>
                                          </p:val>
                                        </p:tav>
                                      </p:tavLst>
                                    </p:anim>
                                    <p:anim calcmode="lin" valueType="num">
                                      <p:cBhvr additive="base">
                                        <p:cTn id="24" dur="10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7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ppt_x"/>
                                          </p:val>
                                        </p:tav>
                                        <p:tav tm="100000">
                                          <p:val>
                                            <p:strVal val="#ppt_x"/>
                                          </p:val>
                                        </p:tav>
                                      </p:tavLst>
                                    </p:anim>
                                    <p:anim calcmode="lin" valueType="num">
                                      <p:cBhvr additive="base">
                                        <p:cTn id="32"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tmplLst>
          <p:tmpl>
            <p:tnLst>
              <p:par>
                <p:cTn presetID="2" presetClass="entr" presetSubtype="4" decel="100000" fill="hold" nodeType="withEffect">
                  <p:stCondLst>
                    <p:cond delay="100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ppt_x"/>
                          </p:val>
                        </p:tav>
                        <p:tav tm="100000">
                          <p:val>
                            <p:strVal val="#ppt_x"/>
                          </p:val>
                        </p:tav>
                      </p:tavLst>
                    </p:anim>
                    <p:anim calcmode="lin" valueType="num">
                      <p:cBhvr additive="base">
                        <p:cTn dur="1000" fill="hold"/>
                        <p:tgtEl>
                          <p:spTgt spid="4"/>
                        </p:tgtEl>
                        <p:attrNameLst>
                          <p:attrName>ppt_y</p:attrName>
                        </p:attrNameLst>
                      </p:cBhvr>
                      <p:tavLst>
                        <p:tav tm="0">
                          <p:val>
                            <p:strVal val="1+#ppt_h/2"/>
                          </p:val>
                        </p:tav>
                        <p:tav tm="100000">
                          <p:val>
                            <p:strVal val="#ppt_y"/>
                          </p:val>
                        </p:tav>
                      </p:tavLst>
                    </p:anim>
                  </p:childTnLst>
                </p:cTn>
              </p:par>
            </p:tnLst>
          </p:tmpl>
        </p:tmplLst>
      </p:bldP>
      <p:bldP spid="5" grpId="0" animBg="1">
        <p:tmplLst>
          <p:tmpl>
            <p:tnLst>
              <p:par>
                <p:cTn presetID="2" presetClass="entr" presetSubtype="4" decel="100000" fill="hold" nodeType="withEffect">
                  <p:stCondLst>
                    <p:cond delay="7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1+#ppt_h/2"/>
                          </p:val>
                        </p:tav>
                        <p:tav tm="100000">
                          <p:val>
                            <p:strVal val="#ppt_y"/>
                          </p:val>
                        </p:tav>
                      </p:tavLst>
                    </p:anim>
                  </p:childTnLst>
                </p:cTn>
              </p:par>
            </p:tnLst>
          </p:tmpl>
        </p:tmplLst>
      </p:bldP>
      <p:bldP spid="6" grpId="0" animBg="1">
        <p:tmplLst>
          <p:tmpl>
            <p:tnLst>
              <p:par>
                <p:cTn presetID="2" presetClass="entr" presetSubtype="4"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1+#ppt_h/2"/>
                          </p:val>
                        </p:tav>
                        <p:tav tm="100000">
                          <p:val>
                            <p:strVal val="#ppt_y"/>
                          </p:val>
                        </p:tav>
                      </p:tavLst>
                    </p:anim>
                  </p:childTnLst>
                </p:cTn>
              </p:par>
            </p:tnLst>
          </p:tmpl>
        </p:tmplLst>
      </p:bldP>
      <p:bldP spid="14" grpId="0" animBg="1">
        <p:tmplLst>
          <p:tmpl>
            <p:tnLst>
              <p:par>
                <p:cTn presetID="2" presetClass="entr" presetSubtype="4" decel="100000" fill="hold" nodeType="withEffect">
                  <p:stCondLst>
                    <p:cond delay="10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ppt_x"/>
                          </p:val>
                        </p:tav>
                        <p:tav tm="100000">
                          <p:val>
                            <p:strVal val="#ppt_x"/>
                          </p:val>
                        </p:tav>
                      </p:tavLst>
                    </p:anim>
                    <p:anim calcmode="lin" valueType="num">
                      <p:cBhvr additive="base">
                        <p:cTn dur="1000" fill="hold"/>
                        <p:tgtEl>
                          <p:spTgt spid="14"/>
                        </p:tgtEl>
                        <p:attrNameLst>
                          <p:attrName>ppt_y</p:attrName>
                        </p:attrNameLst>
                      </p:cBhvr>
                      <p:tavLst>
                        <p:tav tm="0">
                          <p:val>
                            <p:strVal val="1+#ppt_h/2"/>
                          </p:val>
                        </p:tav>
                        <p:tav tm="100000">
                          <p:val>
                            <p:strVal val="#ppt_y"/>
                          </p:val>
                        </p:tav>
                      </p:tavLst>
                    </p:anim>
                  </p:childTnLst>
                </p:cTn>
              </p:par>
            </p:tnLst>
          </p:tmpl>
        </p:tmplLst>
      </p:bldP>
      <p:bldP spid="15" grpId="0" animBg="1">
        <p:tmplLst>
          <p:tmpl>
            <p:tnLst>
              <p:par>
                <p:cTn presetID="2" presetClass="entr" presetSubtype="4" decel="100000" fill="hold" nodeType="withEffect">
                  <p:stCondLst>
                    <p:cond delay="7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ppt_x"/>
                          </p:val>
                        </p:tav>
                        <p:tav tm="100000">
                          <p:val>
                            <p:strVal val="#ppt_x"/>
                          </p:val>
                        </p:tav>
                      </p:tavLst>
                    </p:anim>
                    <p:anim calcmode="lin" valueType="num">
                      <p:cBhvr additive="base">
                        <p:cTn dur="10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tmplLst>
          <p:tmpl>
            <p:tnLst>
              <p:par>
                <p:cTn presetID="2" presetClass="entr" presetSubtype="4" decel="100000"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1000" fill="hold"/>
                        <p:tgtEl>
                          <p:spTgt spid="16"/>
                        </p:tgtEl>
                        <p:attrNameLst>
                          <p:attrName>ppt_x</p:attrName>
                        </p:attrNameLst>
                      </p:cBhvr>
                      <p:tavLst>
                        <p:tav tm="0">
                          <p:val>
                            <p:strVal val="#ppt_x"/>
                          </p:val>
                        </p:tav>
                        <p:tav tm="100000">
                          <p:val>
                            <p:strVal val="#ppt_x"/>
                          </p:val>
                        </p:tav>
                      </p:tavLst>
                    </p:anim>
                    <p:anim calcmode="lin" valueType="num">
                      <p:cBhvr additive="base">
                        <p:cTn dur="1000" fill="hold"/>
                        <p:tgtEl>
                          <p:spTgt spid="1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85042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Video layout">
    <p:spTree>
      <p:nvGrpSpPr>
        <p:cNvPr id="1" name=""/>
        <p:cNvGrpSpPr/>
        <p:nvPr/>
      </p:nvGrpSpPr>
      <p:grpSpPr>
        <a:xfrm>
          <a:off x="0" y="0"/>
          <a:ext cx="0" cy="0"/>
          <a:chOff x="0" y="0"/>
          <a:chExt cx="0" cy="0"/>
        </a:xfrm>
      </p:grpSpPr>
      <p:pic>
        <p:nvPicPr>
          <p:cNvPr id="2052" name="Picture 4"/>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 r="271"/>
          <a:stretch/>
        </p:blipFill>
        <p:spPr bwMode="auto">
          <a:xfrm>
            <a:off x="0" y="770468"/>
            <a:ext cx="12192000" cy="5094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Media Placeholder 5"/>
          <p:cNvSpPr>
            <a:spLocks noGrp="1"/>
          </p:cNvSpPr>
          <p:nvPr>
            <p:ph type="media" sz="quarter" idx="10" hasCustomPrompt="1"/>
          </p:nvPr>
        </p:nvSpPr>
        <p:spPr>
          <a:xfrm>
            <a:off x="432344" y="1513197"/>
            <a:ext cx="11327321" cy="3623012"/>
          </a:xfrm>
          <a:prstGeom prst="rect">
            <a:avLst/>
          </a:prstGeom>
        </p:spPr>
        <p:txBody>
          <a:bodyPr bIns="684000" anchor="ctr" anchorCtr="0"/>
          <a:lstStyle>
            <a:lvl1pPr algn="ctr">
              <a:defRPr sz="1400" baseline="0"/>
            </a:lvl1pPr>
          </a:lstStyle>
          <a:p>
            <a:r>
              <a:rPr lang="en-GB" dirty="0"/>
              <a:t>CLICK TO ADD MEDIA</a:t>
            </a:r>
          </a:p>
        </p:txBody>
      </p:sp>
      <p:sp>
        <p:nvSpPr>
          <p:cNvPr id="4" name="TextBox 3"/>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bg1"/>
                </a:solidFill>
              </a:rPr>
              <a:t>‹#›</a:t>
            </a:fld>
            <a:endParaRPr lang="en-GB" sz="1000" dirty="0">
              <a:solidFill>
                <a:schemeClr val="bg1"/>
              </a:solidFill>
            </a:endParaRPr>
          </a:p>
        </p:txBody>
      </p:sp>
    </p:spTree>
    <p:extLst>
      <p:ext uri="{BB962C8B-B14F-4D97-AF65-F5344CB8AC3E}">
        <p14:creationId xmlns:p14="http://schemas.microsoft.com/office/powerpoint/2010/main" val="78963072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5" y="752475"/>
            <a:ext cx="11286065" cy="240194"/>
          </a:xfrm>
        </p:spPr>
        <p:txBody>
          <a:bodyPr/>
          <a:lstStyle>
            <a:lvl1pPr>
              <a:lnSpc>
                <a:spcPct val="80000"/>
              </a:lnSpc>
              <a:defRPr/>
            </a:lvl1pPr>
          </a:lstStyle>
          <a:p>
            <a:r>
              <a:rPr lang="en-US"/>
              <a:t>Click to edit Master title style</a:t>
            </a:r>
            <a:endParaRPr lang="en-GB" dirty="0"/>
          </a:p>
        </p:txBody>
      </p:sp>
      <p:sp>
        <p:nvSpPr>
          <p:cNvPr id="7" name="Text Placeholder 6"/>
          <p:cNvSpPr>
            <a:spLocks noGrp="1"/>
          </p:cNvSpPr>
          <p:nvPr>
            <p:ph type="body" sz="quarter" idx="13"/>
          </p:nvPr>
        </p:nvSpPr>
        <p:spPr bwMode="gray">
          <a:xfrm>
            <a:off x="431805" y="1664464"/>
            <a:ext cx="11286065" cy="4172400"/>
          </a:xfrm>
          <a:prstGeom prst="rect">
            <a:avLst/>
          </a:prstGeom>
        </p:spPr>
        <p:txBody>
          <a:bodyPr lIns="0" tIns="0" rIns="0" bIns="0"/>
          <a:lstStyle>
            <a:lvl1pPr>
              <a:lnSpc>
                <a:spcPct val="100000"/>
              </a:lnSpc>
              <a:spcBef>
                <a:spcPts val="0"/>
              </a:spcBef>
              <a:spcAft>
                <a:spcPts val="451"/>
              </a:spcAft>
              <a:defRPr/>
            </a:lvl1pPr>
            <a:lvl2pPr>
              <a:lnSpc>
                <a:spcPct val="100000"/>
              </a:lnSpc>
              <a:spcBef>
                <a:spcPts val="0"/>
              </a:spcBef>
              <a:spcAft>
                <a:spcPts val="451"/>
              </a:spcAft>
              <a:defRPr/>
            </a:lvl2pPr>
            <a:lvl3pPr>
              <a:lnSpc>
                <a:spcPct val="100000"/>
              </a:lnSpc>
              <a:spcBef>
                <a:spcPts val="0"/>
              </a:spcBef>
              <a:spcAft>
                <a:spcPts val="451"/>
              </a:spcAft>
              <a:defRPr/>
            </a:lvl3pPr>
            <a:lvl4pPr>
              <a:lnSpc>
                <a:spcPct val="100000"/>
              </a:lnSpc>
              <a:spcBef>
                <a:spcPts val="0"/>
              </a:spcBef>
              <a:spcAft>
                <a:spcPts val="451"/>
              </a:spcAft>
              <a:defRPr/>
            </a:lvl4pPr>
            <a:lvl5pPr>
              <a:lnSpc>
                <a:spcPct val="100000"/>
              </a:lnSpc>
              <a:spcBef>
                <a:spcPts val="0"/>
              </a:spcBef>
              <a:spcAft>
                <a:spcPts val="451"/>
              </a:spcAft>
              <a:defRPr/>
            </a:lvl5pPr>
            <a:lvl6pPr>
              <a:spcBef>
                <a:spcPts val="0"/>
              </a:spcBef>
              <a:spcAft>
                <a:spcPts val="451"/>
              </a:spcAft>
              <a:defRPr/>
            </a:lvl6pPr>
            <a:lvl7pPr>
              <a:spcBef>
                <a:spcPts val="0"/>
              </a:spcBef>
              <a:spcAft>
                <a:spcPts val="451"/>
              </a:spcAft>
              <a:defRPr/>
            </a:lvl7pPr>
            <a:lvl8pPr>
              <a:spcBef>
                <a:spcPts val="0"/>
              </a:spcBef>
              <a:spcAft>
                <a:spcPts val="451"/>
              </a:spcAft>
              <a:defRPr/>
            </a:lvl8pPr>
            <a:lvl9pPr>
              <a:spcBef>
                <a:spcPts val="0"/>
              </a:spcBef>
              <a:spcAft>
                <a:spcPts val="451"/>
              </a:spcAft>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4" hasCustomPrompt="1"/>
          </p:nvPr>
        </p:nvSpPr>
        <p:spPr bwMode="gray">
          <a:xfrm>
            <a:off x="431805" y="1104347"/>
            <a:ext cx="11286065" cy="166328"/>
          </a:xfrm>
          <a:prstGeom prst="rect">
            <a:avLst/>
          </a:prstGeom>
        </p:spPr>
        <p:txBody>
          <a:bodyPr lIns="0" tIns="0" rIns="0" bIns="0">
            <a:spAutoFit/>
          </a:bodyPr>
          <a:lstStyle>
            <a:lvl1pPr algn="l">
              <a:lnSpc>
                <a:spcPct val="80000"/>
              </a:lnSpc>
              <a:spcBef>
                <a:spcPts val="0"/>
              </a:spcBef>
              <a:spcAft>
                <a:spcPts val="0"/>
              </a:spcAft>
              <a:defRPr sz="1351" b="0">
                <a:solidFill>
                  <a:schemeClr val="tx1"/>
                </a:solidFill>
              </a:defRPr>
            </a:lvl1pPr>
          </a:lstStyle>
          <a:p>
            <a:pPr lvl="0"/>
            <a:r>
              <a:rPr lang="en-US" dirty="0"/>
              <a:t>[SUBTITLE]</a:t>
            </a:r>
          </a:p>
        </p:txBody>
      </p:sp>
    </p:spTree>
    <p:extLst>
      <p:ext uri="{BB962C8B-B14F-4D97-AF65-F5344CB8AC3E}">
        <p14:creationId xmlns:p14="http://schemas.microsoft.com/office/powerpoint/2010/main" val="25566841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5" y="752475"/>
            <a:ext cx="11286065" cy="240194"/>
          </a:xfrm>
        </p:spPr>
        <p:txBody>
          <a:bodyPr/>
          <a:lstStyle>
            <a:lvl1pPr>
              <a:lnSpc>
                <a:spcPct val="80000"/>
              </a:lnSpc>
              <a:defRPr/>
            </a:lvl1pPr>
          </a:lstStyle>
          <a:p>
            <a:r>
              <a:rPr lang="en-US" dirty="0"/>
              <a:t>Click to edit Master title style</a:t>
            </a:r>
            <a:endParaRPr lang="en-GB" dirty="0"/>
          </a:p>
        </p:txBody>
      </p:sp>
      <p:sp>
        <p:nvSpPr>
          <p:cNvPr id="7" name="Text Placeholder 6"/>
          <p:cNvSpPr>
            <a:spLocks noGrp="1"/>
          </p:cNvSpPr>
          <p:nvPr>
            <p:ph type="body" sz="quarter" idx="13"/>
          </p:nvPr>
        </p:nvSpPr>
        <p:spPr bwMode="gray">
          <a:xfrm>
            <a:off x="431801" y="1664464"/>
            <a:ext cx="5472000" cy="4172400"/>
          </a:xfrm>
          <a:prstGeom prst="rect">
            <a:avLst/>
          </a:prstGeom>
        </p:spPr>
        <p:txBody>
          <a:bodyPr lIns="0" tIns="0" rIns="0" bIns="0"/>
          <a:lstStyle>
            <a:lvl1pPr>
              <a:lnSpc>
                <a:spcPct val="100000"/>
              </a:lnSpc>
              <a:spcBef>
                <a:spcPts val="0"/>
              </a:spcBef>
              <a:spcAft>
                <a:spcPts val="451"/>
              </a:spcAft>
              <a:defRPr/>
            </a:lvl1pPr>
            <a:lvl2pPr>
              <a:lnSpc>
                <a:spcPct val="100000"/>
              </a:lnSpc>
              <a:spcBef>
                <a:spcPts val="0"/>
              </a:spcBef>
              <a:spcAft>
                <a:spcPts val="451"/>
              </a:spcAft>
              <a:defRPr/>
            </a:lvl2pPr>
            <a:lvl3pPr>
              <a:lnSpc>
                <a:spcPct val="100000"/>
              </a:lnSpc>
              <a:spcBef>
                <a:spcPts val="0"/>
              </a:spcBef>
              <a:spcAft>
                <a:spcPts val="451"/>
              </a:spcAft>
              <a:defRPr/>
            </a:lvl3pPr>
            <a:lvl4pPr>
              <a:lnSpc>
                <a:spcPct val="100000"/>
              </a:lnSpc>
              <a:spcBef>
                <a:spcPts val="0"/>
              </a:spcBef>
              <a:spcAft>
                <a:spcPts val="451"/>
              </a:spcAft>
              <a:defRPr/>
            </a:lvl4pPr>
            <a:lvl5pPr>
              <a:lnSpc>
                <a:spcPct val="100000"/>
              </a:lnSpc>
              <a:spcBef>
                <a:spcPts val="0"/>
              </a:spcBef>
              <a:spcAft>
                <a:spcPts val="451"/>
              </a:spcAft>
              <a:defRPr/>
            </a:lvl5pPr>
            <a:lvl6pPr>
              <a:spcBef>
                <a:spcPts val="0"/>
              </a:spcBef>
              <a:spcAft>
                <a:spcPts val="451"/>
              </a:spcAft>
              <a:defRPr/>
            </a:lvl6pPr>
            <a:lvl7pPr>
              <a:spcBef>
                <a:spcPts val="0"/>
              </a:spcBef>
              <a:spcAft>
                <a:spcPts val="451"/>
              </a:spcAft>
              <a:defRPr/>
            </a:lvl7pPr>
            <a:lvl8pPr>
              <a:spcBef>
                <a:spcPts val="0"/>
              </a:spcBef>
              <a:spcAft>
                <a:spcPts val="451"/>
              </a:spcAft>
              <a:defRPr/>
            </a:lvl8pPr>
            <a:lvl9pPr>
              <a:spcBef>
                <a:spcPts val="0"/>
              </a:spcBef>
              <a:spcAft>
                <a:spcPts val="451"/>
              </a:spcAft>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4" hasCustomPrompt="1"/>
          </p:nvPr>
        </p:nvSpPr>
        <p:spPr bwMode="gray">
          <a:xfrm>
            <a:off x="431805" y="1104347"/>
            <a:ext cx="11286065" cy="166328"/>
          </a:xfrm>
          <a:prstGeom prst="rect">
            <a:avLst/>
          </a:prstGeom>
        </p:spPr>
        <p:txBody>
          <a:bodyPr lIns="0" tIns="0" rIns="0" bIns="0">
            <a:spAutoFit/>
          </a:bodyPr>
          <a:lstStyle>
            <a:lvl1pPr algn="l">
              <a:lnSpc>
                <a:spcPct val="80000"/>
              </a:lnSpc>
              <a:spcBef>
                <a:spcPts val="0"/>
              </a:spcBef>
              <a:spcAft>
                <a:spcPts val="0"/>
              </a:spcAft>
              <a:defRPr sz="1351" b="0">
                <a:solidFill>
                  <a:schemeClr val="tx1"/>
                </a:solidFill>
              </a:defRPr>
            </a:lvl1pPr>
          </a:lstStyle>
          <a:p>
            <a:pPr lvl="0"/>
            <a:r>
              <a:rPr lang="en-US" dirty="0"/>
              <a:t>[SUBTITLE]</a:t>
            </a:r>
          </a:p>
        </p:txBody>
      </p:sp>
      <p:sp>
        <p:nvSpPr>
          <p:cNvPr id="4" name="Text Placeholder 3"/>
          <p:cNvSpPr>
            <a:spLocks noGrp="1"/>
          </p:cNvSpPr>
          <p:nvPr>
            <p:ph type="body" sz="quarter" idx="15"/>
          </p:nvPr>
        </p:nvSpPr>
        <p:spPr>
          <a:xfrm>
            <a:off x="6245867" y="1671639"/>
            <a:ext cx="5472000" cy="4165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4833101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3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5" y="752475"/>
            <a:ext cx="11286065" cy="240194"/>
          </a:xfrm>
        </p:spPr>
        <p:txBody>
          <a:bodyPr/>
          <a:lstStyle>
            <a:lvl1pPr>
              <a:lnSpc>
                <a:spcPct val="80000"/>
              </a:lnSpc>
              <a:defRPr/>
            </a:lvl1pPr>
          </a:lstStyle>
          <a:p>
            <a:r>
              <a:rPr lang="en-US"/>
              <a:t>Click to edit Master title style</a:t>
            </a:r>
            <a:endParaRPr lang="en-GB" dirty="0"/>
          </a:p>
        </p:txBody>
      </p:sp>
      <p:sp>
        <p:nvSpPr>
          <p:cNvPr id="7" name="Text Placeholder 6"/>
          <p:cNvSpPr>
            <a:spLocks noGrp="1"/>
          </p:cNvSpPr>
          <p:nvPr>
            <p:ph type="body" sz="quarter" idx="13" hasCustomPrompt="1"/>
          </p:nvPr>
        </p:nvSpPr>
        <p:spPr bwMode="gray">
          <a:xfrm>
            <a:off x="431806" y="1664464"/>
            <a:ext cx="3511551" cy="4172400"/>
          </a:xfrm>
          <a:prstGeom prst="rect">
            <a:avLst/>
          </a:prstGeom>
        </p:spPr>
        <p:txBody>
          <a:bodyPr lIns="0" tIns="0" rIns="0" bIns="0"/>
          <a:lstStyle>
            <a:lvl1pPr>
              <a:lnSpc>
                <a:spcPct val="100000"/>
              </a:lnSpc>
              <a:spcBef>
                <a:spcPts val="0"/>
              </a:spcBef>
              <a:spcAft>
                <a:spcPts val="451"/>
              </a:spcAft>
              <a:defRPr sz="1200"/>
            </a:lvl1pPr>
            <a:lvl2pPr>
              <a:lnSpc>
                <a:spcPct val="100000"/>
              </a:lnSpc>
              <a:spcBef>
                <a:spcPts val="0"/>
              </a:spcBef>
              <a:spcAft>
                <a:spcPts val="451"/>
              </a:spcAft>
              <a:defRPr sz="1200"/>
            </a:lvl2pPr>
            <a:lvl3pPr>
              <a:lnSpc>
                <a:spcPct val="100000"/>
              </a:lnSpc>
              <a:spcBef>
                <a:spcPts val="0"/>
              </a:spcBef>
              <a:spcAft>
                <a:spcPts val="451"/>
              </a:spcAft>
              <a:defRPr sz="1200"/>
            </a:lvl3pPr>
            <a:lvl4pPr>
              <a:lnSpc>
                <a:spcPct val="100000"/>
              </a:lnSpc>
              <a:spcBef>
                <a:spcPts val="0"/>
              </a:spcBef>
              <a:spcAft>
                <a:spcPts val="451"/>
              </a:spcAft>
              <a:defRPr sz="1200"/>
            </a:lvl4pPr>
            <a:lvl5pPr>
              <a:lnSpc>
                <a:spcPct val="100000"/>
              </a:lnSpc>
              <a:spcBef>
                <a:spcPts val="0"/>
              </a:spcBef>
              <a:spcAft>
                <a:spcPts val="451"/>
              </a:spcAft>
              <a:defRPr sz="1200"/>
            </a:lvl5pPr>
            <a:lvl6pPr>
              <a:spcBef>
                <a:spcPts val="0"/>
              </a:spcBef>
              <a:spcAft>
                <a:spcPts val="451"/>
              </a:spcAft>
              <a:defRPr/>
            </a:lvl6pPr>
            <a:lvl7pPr>
              <a:spcBef>
                <a:spcPts val="0"/>
              </a:spcBef>
              <a:spcAft>
                <a:spcPts val="451"/>
              </a:spcAft>
              <a:defRPr/>
            </a:lvl7pPr>
            <a:lvl8pPr>
              <a:spcBef>
                <a:spcPts val="0"/>
              </a:spcBef>
              <a:spcAft>
                <a:spcPts val="451"/>
              </a:spcAft>
              <a:defRPr/>
            </a:lvl8pPr>
            <a:lvl9pPr>
              <a:spcBef>
                <a:spcPts val="0"/>
              </a:spcBef>
              <a:spcAft>
                <a:spcPts val="451"/>
              </a:spcAft>
              <a:defRPr/>
            </a:lvl9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8"/>
          <p:cNvSpPr>
            <a:spLocks noGrp="1"/>
          </p:cNvSpPr>
          <p:nvPr>
            <p:ph type="body" sz="quarter" idx="14" hasCustomPrompt="1"/>
          </p:nvPr>
        </p:nvSpPr>
        <p:spPr bwMode="gray">
          <a:xfrm>
            <a:off x="431805" y="1104347"/>
            <a:ext cx="11286065" cy="166328"/>
          </a:xfrm>
          <a:prstGeom prst="rect">
            <a:avLst/>
          </a:prstGeom>
        </p:spPr>
        <p:txBody>
          <a:bodyPr lIns="0" tIns="0" rIns="0" bIns="0">
            <a:spAutoFit/>
          </a:bodyPr>
          <a:lstStyle>
            <a:lvl1pPr algn="l">
              <a:lnSpc>
                <a:spcPct val="80000"/>
              </a:lnSpc>
              <a:spcBef>
                <a:spcPts val="0"/>
              </a:spcBef>
              <a:spcAft>
                <a:spcPts val="0"/>
              </a:spcAft>
              <a:defRPr sz="1351" b="0">
                <a:solidFill>
                  <a:schemeClr val="tx1"/>
                </a:solidFill>
              </a:defRPr>
            </a:lvl1pPr>
          </a:lstStyle>
          <a:p>
            <a:pPr lvl="0"/>
            <a:r>
              <a:rPr lang="en-US" dirty="0"/>
              <a:t>[SUBTITLE]</a:t>
            </a:r>
          </a:p>
        </p:txBody>
      </p:sp>
      <p:sp>
        <p:nvSpPr>
          <p:cNvPr id="4" name="Text Placeholder 3"/>
          <p:cNvSpPr>
            <a:spLocks noGrp="1"/>
          </p:cNvSpPr>
          <p:nvPr>
            <p:ph type="body" sz="quarter" idx="15" hasCustomPrompt="1"/>
          </p:nvPr>
        </p:nvSpPr>
        <p:spPr>
          <a:xfrm>
            <a:off x="4313774" y="1671639"/>
            <a:ext cx="3511551" cy="4165600"/>
          </a:xfrm>
        </p:spPr>
        <p:txBody>
          <a:bodyPr/>
          <a:lstStyle>
            <a:lvl1pPr>
              <a:defRPr sz="1200"/>
            </a:lvl1pPr>
            <a:lvl2pPr>
              <a:defRPr sz="1200"/>
            </a:lvl2pPr>
            <a:lvl3pPr>
              <a:defRPr sz="1200"/>
            </a:lvl3pPr>
            <a:lvl4pPr>
              <a:defRPr sz="1200"/>
            </a:lvl4pPr>
            <a:lvl5pPr>
              <a:defRPr sz="1200"/>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5"/>
          <p:cNvSpPr>
            <a:spLocks noGrp="1"/>
          </p:cNvSpPr>
          <p:nvPr>
            <p:ph type="body" sz="quarter" idx="16"/>
          </p:nvPr>
        </p:nvSpPr>
        <p:spPr>
          <a:xfrm>
            <a:off x="8210558" y="1671640"/>
            <a:ext cx="3507316" cy="4171951"/>
          </a:xfrm>
        </p:spPr>
        <p:txBody>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7421533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5" y="752475"/>
            <a:ext cx="11286065" cy="240194"/>
          </a:xfrm>
        </p:spPr>
        <p:txBody>
          <a:bodyPr/>
          <a:lstStyle>
            <a:lvl1pPr>
              <a:lnSpc>
                <a:spcPct val="80000"/>
              </a:lnSpc>
              <a:defRPr/>
            </a:lvl1pPr>
          </a:lstStyle>
          <a:p>
            <a:r>
              <a:rPr lang="en-US"/>
              <a:t>Click to edit Master title style</a:t>
            </a:r>
            <a:endParaRPr lang="en-GB" dirty="0"/>
          </a:p>
        </p:txBody>
      </p:sp>
      <p:sp>
        <p:nvSpPr>
          <p:cNvPr id="9" name="Text Placeholder 8"/>
          <p:cNvSpPr>
            <a:spLocks noGrp="1"/>
          </p:cNvSpPr>
          <p:nvPr>
            <p:ph type="body" sz="quarter" idx="14" hasCustomPrompt="1"/>
          </p:nvPr>
        </p:nvSpPr>
        <p:spPr bwMode="gray">
          <a:xfrm>
            <a:off x="431805" y="1104347"/>
            <a:ext cx="11286065" cy="166328"/>
          </a:xfrm>
          <a:prstGeom prst="rect">
            <a:avLst/>
          </a:prstGeom>
        </p:spPr>
        <p:txBody>
          <a:bodyPr lIns="0" tIns="0" rIns="0" bIns="0">
            <a:spAutoFit/>
          </a:bodyPr>
          <a:lstStyle>
            <a:lvl1pPr algn="l">
              <a:lnSpc>
                <a:spcPct val="80000"/>
              </a:lnSpc>
              <a:spcBef>
                <a:spcPts val="0"/>
              </a:spcBef>
              <a:spcAft>
                <a:spcPts val="0"/>
              </a:spcAft>
              <a:defRPr sz="1351" b="0">
                <a:solidFill>
                  <a:schemeClr val="tx1"/>
                </a:solidFill>
              </a:defRPr>
            </a:lvl1pPr>
          </a:lstStyle>
          <a:p>
            <a:pPr lvl="0"/>
            <a:r>
              <a:rPr lang="en-US" dirty="0"/>
              <a:t>[SUBTITLE]</a:t>
            </a:r>
          </a:p>
        </p:txBody>
      </p:sp>
    </p:spTree>
    <p:extLst>
      <p:ext uri="{BB962C8B-B14F-4D97-AF65-F5344CB8AC3E}">
        <p14:creationId xmlns:p14="http://schemas.microsoft.com/office/powerpoint/2010/main" val="10361123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26088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userDrawn="1">
  <p:cSld name="DIVIDER_Charcoal">
    <p:spTree>
      <p:nvGrpSpPr>
        <p:cNvPr id="1" name=""/>
        <p:cNvGrpSpPr/>
        <p:nvPr/>
      </p:nvGrpSpPr>
      <p:grpSpPr>
        <a:xfrm>
          <a:off x="0" y="0"/>
          <a:ext cx="0" cy="0"/>
          <a:chOff x="0" y="0"/>
          <a:chExt cx="0" cy="0"/>
        </a:xfrm>
      </p:grpSpPr>
      <p:pic>
        <p:nvPicPr>
          <p:cNvPr id="17"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0416000" y="6243274"/>
            <a:ext cx="1296000" cy="373385"/>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hasCustomPrompt="1"/>
          </p:nvPr>
        </p:nvSpPr>
        <p:spPr bwMode="gray">
          <a:xfrm>
            <a:off x="431805" y="2057661"/>
            <a:ext cx="11280199" cy="207877"/>
          </a:xfrm>
          <a:prstGeom prst="rect">
            <a:avLst/>
          </a:prstGeom>
        </p:spPr>
        <p:txBody>
          <a:bodyPr wrap="square" lIns="0" tIns="0" rIns="0" bIns="0" anchor="t">
            <a:spAutoFit/>
          </a:bodyPr>
          <a:lstStyle>
            <a:lvl1pPr marL="0" indent="0" algn="l">
              <a:buNone/>
              <a:defRPr sz="1351" b="0">
                <a:solidFill>
                  <a:schemeClr val="bg1"/>
                </a:solidFill>
              </a:defRPr>
            </a:lvl1pPr>
            <a:lvl2pPr marL="342782" indent="0" algn="ctr">
              <a:buNone/>
              <a:defRPr>
                <a:solidFill>
                  <a:schemeClr val="tx1">
                    <a:tint val="75000"/>
                  </a:schemeClr>
                </a:solidFill>
              </a:defRPr>
            </a:lvl2pPr>
            <a:lvl3pPr marL="685567" indent="0" algn="ctr">
              <a:buNone/>
              <a:defRPr>
                <a:solidFill>
                  <a:schemeClr val="tx1">
                    <a:tint val="75000"/>
                  </a:schemeClr>
                </a:solidFill>
              </a:defRPr>
            </a:lvl3pPr>
            <a:lvl4pPr marL="1028350" indent="0" algn="ctr">
              <a:buNone/>
              <a:defRPr>
                <a:solidFill>
                  <a:schemeClr val="tx1">
                    <a:tint val="75000"/>
                  </a:schemeClr>
                </a:solidFill>
              </a:defRPr>
            </a:lvl4pPr>
            <a:lvl5pPr marL="1371132" indent="0" algn="ctr">
              <a:buNone/>
              <a:defRPr>
                <a:solidFill>
                  <a:schemeClr val="tx1">
                    <a:tint val="75000"/>
                  </a:schemeClr>
                </a:solidFill>
              </a:defRPr>
            </a:lvl5pPr>
            <a:lvl6pPr marL="1713916" indent="0" algn="ctr">
              <a:buNone/>
              <a:defRPr>
                <a:solidFill>
                  <a:schemeClr val="tx1">
                    <a:tint val="75000"/>
                  </a:schemeClr>
                </a:solidFill>
              </a:defRPr>
            </a:lvl6pPr>
            <a:lvl7pPr marL="2056699" indent="0" algn="ctr">
              <a:buNone/>
              <a:defRPr>
                <a:solidFill>
                  <a:schemeClr val="tx1">
                    <a:tint val="75000"/>
                  </a:schemeClr>
                </a:solidFill>
              </a:defRPr>
            </a:lvl7pPr>
            <a:lvl8pPr marL="2399483" indent="0" algn="ctr">
              <a:buNone/>
              <a:defRPr>
                <a:solidFill>
                  <a:schemeClr val="tx1">
                    <a:tint val="75000"/>
                  </a:schemeClr>
                </a:solidFill>
              </a:defRPr>
            </a:lvl8pPr>
            <a:lvl9pPr marL="2742266"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5" y="1663700"/>
            <a:ext cx="11280199" cy="240194"/>
          </a:xfrm>
          <a:prstGeom prst="rect">
            <a:avLst/>
          </a:prstGeom>
        </p:spPr>
        <p:txBody>
          <a:bodyPr wrap="square" lIns="0" tIns="0" rIns="0" bIns="0" anchor="t">
            <a:spAutoFit/>
          </a:bodyPr>
          <a:lstStyle>
            <a:lvl1pPr algn="l">
              <a:defRPr sz="1951">
                <a:solidFill>
                  <a:schemeClr val="bg1"/>
                </a:solidFill>
              </a:defRPr>
            </a:lvl1pPr>
          </a:lstStyle>
          <a:p>
            <a:r>
              <a:rPr lang="en-US" dirty="0"/>
              <a:t>Click to edit Master title style</a:t>
            </a:r>
            <a:endParaRPr lang="en-GB" dirty="0"/>
          </a:p>
        </p:txBody>
      </p:sp>
      <p:grpSp>
        <p:nvGrpSpPr>
          <p:cNvPr id="4" name="Group 3"/>
          <p:cNvGrpSpPr/>
          <p:nvPr userDrawn="1"/>
        </p:nvGrpSpPr>
        <p:grpSpPr>
          <a:xfrm>
            <a:off x="753567" y="5637822"/>
            <a:ext cx="210608" cy="1220179"/>
            <a:chOff x="485006" y="5637822"/>
            <a:chExt cx="157956" cy="1220178"/>
          </a:xfrm>
        </p:grpSpPr>
        <p:pic>
          <p:nvPicPr>
            <p:cNvPr id="10"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rot="10800000">
              <a:off x="485006" y="5637822"/>
              <a:ext cx="157956" cy="595532"/>
            </a:xfrm>
            <a:prstGeom prst="rect">
              <a:avLst/>
            </a:prstGeom>
            <a:noFill/>
            <a:ln w="6350">
              <a:noFill/>
              <a:miter lim="800000"/>
              <a:headEnd/>
              <a:tailEnd/>
            </a:ln>
          </p:spPr>
        </p:pic>
        <p:pic>
          <p:nvPicPr>
            <p:cNvPr id="12"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rot="10800000">
              <a:off x="485006" y="5950145"/>
              <a:ext cx="157956" cy="595532"/>
            </a:xfrm>
            <a:prstGeom prst="rect">
              <a:avLst/>
            </a:prstGeom>
            <a:noFill/>
            <a:ln w="6350">
              <a:noFill/>
              <a:miter lim="800000"/>
              <a:headEnd/>
              <a:tailEnd/>
            </a:ln>
          </p:spPr>
        </p:pic>
        <p:pic>
          <p:nvPicPr>
            <p:cNvPr id="13"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rot="10800000">
              <a:off x="485006" y="6262468"/>
              <a:ext cx="157956" cy="595532"/>
            </a:xfrm>
            <a:prstGeom prst="rect">
              <a:avLst/>
            </a:prstGeom>
            <a:noFill/>
            <a:ln w="6350">
              <a:noFill/>
              <a:miter lim="800000"/>
              <a:headEnd/>
              <a:tailEnd/>
            </a:ln>
          </p:spPr>
        </p:pic>
      </p:grpSp>
      <p:grpSp>
        <p:nvGrpSpPr>
          <p:cNvPr id="6" name="Group 5"/>
          <p:cNvGrpSpPr/>
          <p:nvPr userDrawn="1"/>
        </p:nvGrpSpPr>
        <p:grpSpPr>
          <a:xfrm>
            <a:off x="753567" y="1"/>
            <a:ext cx="210608" cy="1442693"/>
            <a:chOff x="565174" y="0"/>
            <a:chExt cx="157956" cy="1442693"/>
          </a:xfrm>
        </p:grpSpPr>
        <p:grpSp>
          <p:nvGrpSpPr>
            <p:cNvPr id="5" name="Group 4"/>
            <p:cNvGrpSpPr/>
            <p:nvPr userDrawn="1"/>
          </p:nvGrpSpPr>
          <p:grpSpPr>
            <a:xfrm>
              <a:off x="565174" y="0"/>
              <a:ext cx="157956" cy="907855"/>
              <a:chOff x="556467" y="0"/>
              <a:chExt cx="157956" cy="907855"/>
            </a:xfrm>
          </p:grpSpPr>
          <p:pic>
            <p:nvPicPr>
              <p:cNvPr id="21"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a:off x="556467" y="0"/>
                <a:ext cx="157956" cy="595532"/>
              </a:xfrm>
              <a:prstGeom prst="rect">
                <a:avLst/>
              </a:prstGeom>
              <a:noFill/>
              <a:ln w="6350">
                <a:noFill/>
                <a:miter lim="800000"/>
                <a:headEnd/>
                <a:tailEnd/>
              </a:ln>
            </p:spPr>
          </p:pic>
          <p:pic>
            <p:nvPicPr>
              <p:cNvPr id="24"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a:off x="556467" y="312323"/>
                <a:ext cx="157956" cy="595532"/>
              </a:xfrm>
              <a:prstGeom prst="rect">
                <a:avLst/>
              </a:prstGeom>
              <a:noFill/>
              <a:ln w="6350">
                <a:noFill/>
                <a:miter lim="800000"/>
                <a:headEnd/>
                <a:tailEnd/>
              </a:ln>
            </p:spPr>
          </p:pic>
          <p:pic>
            <p:nvPicPr>
              <p:cNvPr id="25"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a:off x="556467" y="156161"/>
                <a:ext cx="157956" cy="595532"/>
              </a:xfrm>
              <a:prstGeom prst="rect">
                <a:avLst/>
              </a:prstGeom>
              <a:noFill/>
              <a:ln w="6350">
                <a:noFill/>
                <a:miter lim="800000"/>
                <a:headEnd/>
                <a:tailEnd/>
              </a:ln>
            </p:spPr>
          </p:pic>
        </p:grpSp>
        <p:grpSp>
          <p:nvGrpSpPr>
            <p:cNvPr id="18" name="Group 17"/>
            <p:cNvGrpSpPr/>
            <p:nvPr userDrawn="1"/>
          </p:nvGrpSpPr>
          <p:grpSpPr>
            <a:xfrm>
              <a:off x="565174" y="534838"/>
              <a:ext cx="157956" cy="907855"/>
              <a:chOff x="556467" y="0"/>
              <a:chExt cx="157956" cy="907855"/>
            </a:xfrm>
          </p:grpSpPr>
          <p:pic>
            <p:nvPicPr>
              <p:cNvPr id="20"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a:off x="556467" y="0"/>
                <a:ext cx="157956" cy="595532"/>
              </a:xfrm>
              <a:prstGeom prst="rect">
                <a:avLst/>
              </a:prstGeom>
              <a:noFill/>
              <a:ln w="6350">
                <a:noFill/>
                <a:miter lim="800000"/>
                <a:headEnd/>
                <a:tailEnd/>
              </a:ln>
            </p:spPr>
          </p:pic>
          <p:pic>
            <p:nvPicPr>
              <p:cNvPr id="22"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a:off x="556467" y="312323"/>
                <a:ext cx="157956" cy="595532"/>
              </a:xfrm>
              <a:prstGeom prst="rect">
                <a:avLst/>
              </a:prstGeom>
              <a:noFill/>
              <a:ln w="6350">
                <a:noFill/>
                <a:miter lim="800000"/>
                <a:headEnd/>
                <a:tailEnd/>
              </a:ln>
            </p:spPr>
          </p:pic>
          <p:pic>
            <p:nvPicPr>
              <p:cNvPr id="23" name="Picture 22"/>
              <p:cNvPicPr>
                <a:picLocks noChangeAspect="1" noChangeArrowheads="1"/>
              </p:cNvPicPr>
              <p:nvPr userDrawn="1"/>
            </p:nvPicPr>
            <p:blipFill>
              <a:blip r:embed="rId3" cstate="print">
                <a:extLst>
                  <a:ext uri="{28A0092B-C50C-407E-A947-70E740481C1C}">
                    <a14:useLocalDpi xmlns:a14="http://schemas.microsoft.com/office/drawing/2010/main"/>
                  </a:ext>
                </a:extLst>
              </a:blip>
              <a:srcRect t="34555" r="9545"/>
              <a:stretch>
                <a:fillRect/>
              </a:stretch>
            </p:blipFill>
            <p:spPr bwMode="auto">
              <a:xfrm>
                <a:off x="556467" y="156161"/>
                <a:ext cx="157956" cy="595532"/>
              </a:xfrm>
              <a:prstGeom prst="rect">
                <a:avLst/>
              </a:prstGeom>
              <a:noFill/>
              <a:ln w="6350">
                <a:noFill/>
                <a:miter lim="800000"/>
                <a:headEnd/>
                <a:tailEnd/>
              </a:ln>
            </p:spPr>
          </p:pic>
        </p:grpSp>
      </p:grpSp>
    </p:spTree>
    <p:extLst>
      <p:ext uri="{BB962C8B-B14F-4D97-AF65-F5344CB8AC3E}">
        <p14:creationId xmlns:p14="http://schemas.microsoft.com/office/powerpoint/2010/main" val="7549281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 Column layout">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4" y="770467"/>
            <a:ext cx="11349563" cy="426848"/>
          </a:xfrm>
        </p:spPr>
        <p:txBody>
          <a:bodyPr/>
          <a:lstStyle>
            <a:lvl1pPr>
              <a:lnSpc>
                <a:spcPct val="80000"/>
              </a:lnSpc>
              <a:defRPr/>
            </a:lvl1pPr>
          </a:lstStyle>
          <a:p>
            <a:r>
              <a:rPr lang="en-US"/>
              <a:t>Click to edit Master title style</a:t>
            </a:r>
            <a:endParaRPr lang="en-GB" dirty="0"/>
          </a:p>
        </p:txBody>
      </p:sp>
      <p:sp>
        <p:nvSpPr>
          <p:cNvPr id="7" name="Text Placeholder 6"/>
          <p:cNvSpPr>
            <a:spLocks noGrp="1"/>
          </p:cNvSpPr>
          <p:nvPr>
            <p:ph type="body" sz="quarter" idx="13"/>
          </p:nvPr>
        </p:nvSpPr>
        <p:spPr bwMode="gray">
          <a:xfrm>
            <a:off x="431803" y="1835150"/>
            <a:ext cx="11328399" cy="4001713"/>
          </a:xfrm>
        </p:spPr>
        <p:txBody>
          <a:bodyPr/>
          <a:lstStyle>
            <a:lvl1pPr>
              <a:lnSpc>
                <a:spcPct val="100000"/>
              </a:lnSpc>
              <a:spcBef>
                <a:spcPts val="800"/>
              </a:spcBef>
              <a:spcAft>
                <a:spcPts val="0"/>
              </a:spcAft>
              <a:defRPr/>
            </a:lvl1pPr>
            <a:lvl2pPr>
              <a:lnSpc>
                <a:spcPct val="100000"/>
              </a:lnSpc>
              <a:spcBef>
                <a:spcPts val="800"/>
              </a:spcBef>
              <a:spcAft>
                <a:spcPts val="0"/>
              </a:spcAft>
              <a:defRPr/>
            </a:lvl2pPr>
            <a:lvl3pPr>
              <a:lnSpc>
                <a:spcPct val="100000"/>
              </a:lnSpc>
              <a:spcBef>
                <a:spcPts val="800"/>
              </a:spcBef>
              <a:spcAft>
                <a:spcPts val="0"/>
              </a:spcAft>
              <a:defRPr/>
            </a:lvl3pPr>
            <a:lvl4pPr>
              <a:lnSpc>
                <a:spcPct val="100000"/>
              </a:lnSpc>
              <a:spcBef>
                <a:spcPts val="800"/>
              </a:spcBef>
              <a:spcAft>
                <a:spcPts val="0"/>
              </a:spcAft>
              <a:defRPr/>
            </a:lvl4pPr>
            <a:lvl5pPr>
              <a:lnSpc>
                <a:spcPct val="100000"/>
              </a:lnSpc>
              <a:spcBef>
                <a:spcPts val="800"/>
              </a:spcBef>
              <a:spcAft>
                <a:spcPts val="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8"/>
          <p:cNvSpPr>
            <a:spLocks noGrp="1"/>
          </p:cNvSpPr>
          <p:nvPr>
            <p:ph type="body" sz="quarter" idx="14" hasCustomPrompt="1"/>
          </p:nvPr>
        </p:nvSpPr>
        <p:spPr bwMode="gray">
          <a:xfrm>
            <a:off x="431804" y="1170713"/>
            <a:ext cx="11349563" cy="295465"/>
          </a:xfrm>
        </p:spPr>
        <p:txBody>
          <a:bodyPr>
            <a:spAutoFit/>
          </a:bodyPr>
          <a:lstStyle>
            <a:lvl1pPr algn="l">
              <a:lnSpc>
                <a:spcPct val="80000"/>
              </a:lnSpc>
              <a:spcBef>
                <a:spcPts val="0"/>
              </a:spcBef>
              <a:spcAft>
                <a:spcPts val="0"/>
              </a:spcAft>
              <a:defRPr sz="2400" b="0">
                <a:solidFill>
                  <a:schemeClr val="tx1"/>
                </a:solidFill>
              </a:defRPr>
            </a:lvl1pPr>
          </a:lstStyle>
          <a:p>
            <a:pPr lvl="0"/>
            <a:r>
              <a:rPr lang="en-US" dirty="0"/>
              <a:t>[SUBTITLE]</a:t>
            </a:r>
          </a:p>
        </p:txBody>
      </p:sp>
    </p:spTree>
    <p:extLst>
      <p:ext uri="{BB962C8B-B14F-4D97-AF65-F5344CB8AC3E}">
        <p14:creationId xmlns:p14="http://schemas.microsoft.com/office/powerpoint/2010/main" val="31794654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426848"/>
          </a:xfrm>
        </p:spPr>
        <p:txBody>
          <a:bodyPr/>
          <a:lstStyle>
            <a:lvl1pPr>
              <a:lnSpc>
                <a:spcPct val="80000"/>
              </a:lnSpc>
              <a:defRPr/>
            </a:lvl1pPr>
          </a:lstStyle>
          <a:p>
            <a:r>
              <a:rPr lang="en-US"/>
              <a:t>Click to edit Master title style</a:t>
            </a:r>
            <a:endParaRPr lang="en-GB" dirty="0"/>
          </a:p>
        </p:txBody>
      </p:sp>
      <p:sp>
        <p:nvSpPr>
          <p:cNvPr id="7" name="Text Placeholder 6"/>
          <p:cNvSpPr>
            <a:spLocks noGrp="1"/>
          </p:cNvSpPr>
          <p:nvPr>
            <p:ph type="body" sz="quarter" idx="13"/>
          </p:nvPr>
        </p:nvSpPr>
        <p:spPr bwMode="gray">
          <a:xfrm>
            <a:off x="431803" y="1835150"/>
            <a:ext cx="5530851" cy="4001713"/>
          </a:xfrm>
        </p:spPr>
        <p:txBody>
          <a:bodyPr/>
          <a:lstStyle>
            <a:lvl1pPr>
              <a:lnSpc>
                <a:spcPct val="100000"/>
              </a:lnSpc>
              <a:spcBef>
                <a:spcPts val="800"/>
              </a:spcBef>
              <a:spcAft>
                <a:spcPts val="0"/>
              </a:spcAft>
              <a:defRPr>
                <a:solidFill>
                  <a:schemeClr val="tx2"/>
                </a:solidFill>
              </a:defRPr>
            </a:lvl1pPr>
            <a:lvl2pPr>
              <a:lnSpc>
                <a:spcPct val="100000"/>
              </a:lnSpc>
              <a:spcBef>
                <a:spcPts val="800"/>
              </a:spcBef>
              <a:spcAft>
                <a:spcPts val="0"/>
              </a:spcAft>
              <a:defRPr/>
            </a:lvl2pPr>
            <a:lvl3pPr>
              <a:lnSpc>
                <a:spcPct val="100000"/>
              </a:lnSpc>
              <a:spcBef>
                <a:spcPts val="800"/>
              </a:spcBef>
              <a:spcAft>
                <a:spcPts val="0"/>
              </a:spcAft>
              <a:defRPr/>
            </a:lvl3pPr>
            <a:lvl4pPr>
              <a:lnSpc>
                <a:spcPct val="100000"/>
              </a:lnSpc>
              <a:spcBef>
                <a:spcPts val="800"/>
              </a:spcBef>
              <a:spcAft>
                <a:spcPts val="0"/>
              </a:spcAft>
              <a:defRPr/>
            </a:lvl4pPr>
            <a:lvl5pPr>
              <a:lnSpc>
                <a:spcPct val="100000"/>
              </a:lnSpc>
              <a:spcBef>
                <a:spcPts val="800"/>
              </a:spcBef>
              <a:spcAft>
                <a:spcPts val="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8"/>
          <p:cNvSpPr>
            <a:spLocks noGrp="1"/>
          </p:cNvSpPr>
          <p:nvPr>
            <p:ph type="body" sz="quarter" idx="14" hasCustomPrompt="1"/>
          </p:nvPr>
        </p:nvSpPr>
        <p:spPr bwMode="gray">
          <a:xfrm>
            <a:off x="431801" y="1170713"/>
            <a:ext cx="11328400" cy="295465"/>
          </a:xfrm>
        </p:spPr>
        <p:txBody>
          <a:bodyPr>
            <a:spAutoFit/>
          </a:bodyPr>
          <a:lstStyle>
            <a:lvl1pPr algn="l">
              <a:lnSpc>
                <a:spcPct val="80000"/>
              </a:lnSpc>
              <a:spcBef>
                <a:spcPts val="0"/>
              </a:spcBef>
              <a:spcAft>
                <a:spcPts val="0"/>
              </a:spcAft>
              <a:defRPr sz="2400" b="0">
                <a:solidFill>
                  <a:schemeClr val="tx1"/>
                </a:solidFill>
              </a:defRPr>
            </a:lvl1pPr>
          </a:lstStyle>
          <a:p>
            <a:pPr lvl="0"/>
            <a:r>
              <a:rPr lang="en-US" dirty="0"/>
              <a:t>[SUBTITLE]</a:t>
            </a:r>
          </a:p>
        </p:txBody>
      </p:sp>
      <p:sp>
        <p:nvSpPr>
          <p:cNvPr id="6" name="Text Placeholder 6"/>
          <p:cNvSpPr>
            <a:spLocks noGrp="1"/>
          </p:cNvSpPr>
          <p:nvPr>
            <p:ph type="body" sz="quarter" idx="15"/>
          </p:nvPr>
        </p:nvSpPr>
        <p:spPr bwMode="gray">
          <a:xfrm>
            <a:off x="6246289" y="1835150"/>
            <a:ext cx="5513916" cy="4001713"/>
          </a:xfrm>
        </p:spPr>
        <p:txBody>
          <a:bodyPr/>
          <a:lstStyle>
            <a:lvl1pPr>
              <a:lnSpc>
                <a:spcPct val="100000"/>
              </a:lnSpc>
              <a:spcBef>
                <a:spcPts val="800"/>
              </a:spcBef>
              <a:spcAft>
                <a:spcPts val="0"/>
              </a:spcAft>
              <a:defRPr/>
            </a:lvl1pPr>
            <a:lvl2pPr>
              <a:lnSpc>
                <a:spcPct val="100000"/>
              </a:lnSpc>
              <a:spcBef>
                <a:spcPts val="800"/>
              </a:spcBef>
              <a:spcAft>
                <a:spcPts val="0"/>
              </a:spcAft>
              <a:defRPr/>
            </a:lvl2pPr>
            <a:lvl3pPr>
              <a:lnSpc>
                <a:spcPct val="100000"/>
              </a:lnSpc>
              <a:spcBef>
                <a:spcPts val="800"/>
              </a:spcBef>
              <a:spcAft>
                <a:spcPts val="0"/>
              </a:spcAft>
              <a:defRPr/>
            </a:lvl3pPr>
            <a:lvl4pPr>
              <a:lnSpc>
                <a:spcPct val="100000"/>
              </a:lnSpc>
              <a:spcBef>
                <a:spcPts val="800"/>
              </a:spcBef>
              <a:spcAft>
                <a:spcPts val="0"/>
              </a:spcAft>
              <a:defRPr/>
            </a:lvl4pPr>
            <a:lvl5pPr>
              <a:lnSpc>
                <a:spcPct val="100000"/>
              </a:lnSpc>
              <a:spcBef>
                <a:spcPts val="800"/>
              </a:spcBef>
              <a:spcAft>
                <a:spcPts val="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488674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 Column layout">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426784"/>
          </a:xfrm>
        </p:spPr>
        <p:txBody>
          <a:bodyPr/>
          <a:lstStyle>
            <a:lvl1pPr>
              <a:lnSpc>
                <a:spcPct val="80000"/>
              </a:lnSpc>
              <a:defRPr>
                <a:solidFill>
                  <a:schemeClr val="tx2"/>
                </a:solidFill>
              </a:defRPr>
            </a:lvl1pPr>
          </a:lstStyle>
          <a:p>
            <a:r>
              <a:rPr lang="en-US"/>
              <a:t>Click to edit Master title style</a:t>
            </a:r>
            <a:endParaRPr lang="en-GB" dirty="0"/>
          </a:p>
        </p:txBody>
      </p:sp>
      <p:sp>
        <p:nvSpPr>
          <p:cNvPr id="7" name="Text Placeholder 6"/>
          <p:cNvSpPr>
            <a:spLocks noGrp="1"/>
          </p:cNvSpPr>
          <p:nvPr>
            <p:ph type="body" sz="quarter" idx="13" hasCustomPrompt="1"/>
          </p:nvPr>
        </p:nvSpPr>
        <p:spPr bwMode="gray">
          <a:xfrm>
            <a:off x="431803" y="1835150"/>
            <a:ext cx="3552000" cy="4001713"/>
          </a:xfrm>
        </p:spPr>
        <p:txBody>
          <a:bodyPr/>
          <a:lstStyle>
            <a:lvl1pPr>
              <a:lnSpc>
                <a:spcPct val="100000"/>
              </a:lnSpc>
              <a:spcBef>
                <a:spcPts val="800"/>
              </a:spcBef>
              <a:spcAft>
                <a:spcPts val="0"/>
              </a:spcAft>
              <a:defRPr sz="2133"/>
            </a:lvl1pPr>
            <a:lvl2pPr>
              <a:lnSpc>
                <a:spcPct val="100000"/>
              </a:lnSpc>
              <a:spcBef>
                <a:spcPts val="800"/>
              </a:spcBef>
              <a:spcAft>
                <a:spcPts val="0"/>
              </a:spcAft>
              <a:defRPr sz="2133"/>
            </a:lvl2pPr>
            <a:lvl3pPr>
              <a:lnSpc>
                <a:spcPct val="100000"/>
              </a:lnSpc>
              <a:spcBef>
                <a:spcPts val="800"/>
              </a:spcBef>
              <a:spcAft>
                <a:spcPts val="0"/>
              </a:spcAft>
              <a:defRPr sz="2133"/>
            </a:lvl3pPr>
            <a:lvl4pPr>
              <a:lnSpc>
                <a:spcPct val="100000"/>
              </a:lnSpc>
              <a:spcBef>
                <a:spcPts val="800"/>
              </a:spcBef>
              <a:spcAft>
                <a:spcPts val="0"/>
              </a:spcAft>
              <a:defRPr sz="2133"/>
            </a:lvl4pPr>
            <a:lvl5pPr>
              <a:lnSpc>
                <a:spcPct val="100000"/>
              </a:lnSpc>
              <a:spcBef>
                <a:spcPts val="800"/>
              </a:spcBef>
              <a:spcAft>
                <a:spcPts val="0"/>
              </a:spcAft>
              <a:defRPr sz="2133"/>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8"/>
          <p:cNvSpPr>
            <a:spLocks noGrp="1"/>
          </p:cNvSpPr>
          <p:nvPr>
            <p:ph type="body" sz="quarter" idx="14" hasCustomPrompt="1"/>
          </p:nvPr>
        </p:nvSpPr>
        <p:spPr bwMode="gray">
          <a:xfrm>
            <a:off x="431801" y="1170713"/>
            <a:ext cx="11328400" cy="295465"/>
          </a:xfrm>
        </p:spPr>
        <p:txBody>
          <a:bodyPr>
            <a:spAutoFit/>
          </a:bodyPr>
          <a:lstStyle>
            <a:lvl1pPr algn="l">
              <a:lnSpc>
                <a:spcPct val="80000"/>
              </a:lnSpc>
              <a:spcBef>
                <a:spcPts val="0"/>
              </a:spcBef>
              <a:spcAft>
                <a:spcPts val="0"/>
              </a:spcAft>
              <a:defRPr sz="2400" b="0">
                <a:solidFill>
                  <a:schemeClr val="tx1"/>
                </a:solidFill>
              </a:defRPr>
            </a:lvl1pPr>
          </a:lstStyle>
          <a:p>
            <a:pPr lvl="0"/>
            <a:r>
              <a:rPr lang="en-US" dirty="0"/>
              <a:t>[SUBTITLE]</a:t>
            </a:r>
          </a:p>
        </p:txBody>
      </p:sp>
      <p:sp>
        <p:nvSpPr>
          <p:cNvPr id="6" name="Text Placeholder 6"/>
          <p:cNvSpPr>
            <a:spLocks noGrp="1"/>
          </p:cNvSpPr>
          <p:nvPr>
            <p:ph type="body" sz="quarter" idx="15" hasCustomPrompt="1"/>
          </p:nvPr>
        </p:nvSpPr>
        <p:spPr bwMode="gray">
          <a:xfrm>
            <a:off x="4330584" y="1835150"/>
            <a:ext cx="3552000" cy="4001713"/>
          </a:xfrm>
        </p:spPr>
        <p:txBody>
          <a:bodyPr/>
          <a:lstStyle>
            <a:lvl1pPr>
              <a:lnSpc>
                <a:spcPct val="100000"/>
              </a:lnSpc>
              <a:spcBef>
                <a:spcPts val="800"/>
              </a:spcBef>
              <a:spcAft>
                <a:spcPts val="0"/>
              </a:spcAft>
              <a:defRPr sz="2133"/>
            </a:lvl1pPr>
            <a:lvl2pPr>
              <a:lnSpc>
                <a:spcPct val="100000"/>
              </a:lnSpc>
              <a:spcBef>
                <a:spcPts val="800"/>
              </a:spcBef>
              <a:spcAft>
                <a:spcPts val="0"/>
              </a:spcAft>
              <a:defRPr sz="2133"/>
            </a:lvl2pPr>
            <a:lvl3pPr>
              <a:lnSpc>
                <a:spcPct val="100000"/>
              </a:lnSpc>
              <a:spcBef>
                <a:spcPts val="800"/>
              </a:spcBef>
              <a:spcAft>
                <a:spcPts val="0"/>
              </a:spcAft>
              <a:defRPr sz="2133"/>
            </a:lvl3pPr>
            <a:lvl4pPr>
              <a:lnSpc>
                <a:spcPct val="100000"/>
              </a:lnSpc>
              <a:spcBef>
                <a:spcPts val="800"/>
              </a:spcBef>
              <a:spcAft>
                <a:spcPts val="0"/>
              </a:spcAft>
              <a:defRPr sz="2133"/>
            </a:lvl4pPr>
            <a:lvl5pPr>
              <a:lnSpc>
                <a:spcPct val="100000"/>
              </a:lnSpc>
              <a:spcBef>
                <a:spcPts val="800"/>
              </a:spcBef>
              <a:spcAft>
                <a:spcPts val="0"/>
              </a:spcAft>
              <a:defRPr sz="2133"/>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quarter" idx="16" hasCustomPrompt="1"/>
          </p:nvPr>
        </p:nvSpPr>
        <p:spPr>
          <a:xfrm>
            <a:off x="8229367" y="1835151"/>
            <a:ext cx="3552000" cy="4002616"/>
          </a:xfrm>
        </p:spPr>
        <p:txBody>
          <a:bodyPr/>
          <a:lstStyle>
            <a:lvl1pPr>
              <a:defRPr sz="2133"/>
            </a:lvl1pPr>
            <a:lvl2pPr>
              <a:defRPr sz="2133"/>
            </a:lvl2pPr>
            <a:lvl3pPr>
              <a:defRPr sz="2133"/>
            </a:lvl3pPr>
            <a:lvl4pPr>
              <a:defRPr sz="2133"/>
            </a:lvl4pPr>
            <a:lvl5pPr>
              <a:defRPr sz="2133"/>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635286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DIVIDER_Charcoal">
    <p:bg>
      <p:bgPr>
        <a:solidFill>
          <a:schemeClr val="tx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0188" y="2109723"/>
            <a:ext cx="10800000" cy="369332"/>
          </a:xfrm>
          <a:prstGeom prst="rect">
            <a:avLst/>
          </a:prstGeom>
        </p:spPr>
        <p:txBody>
          <a:bodyPr wrap="square" lIns="0" tIns="0" rIns="0" bIns="0" anchor="t">
            <a:spAutoFit/>
          </a:bodyPr>
          <a:lstStyle>
            <a:lvl1pPr marL="0" indent="0" algn="l">
              <a:buNone/>
              <a:defRPr sz="2400" b="0">
                <a:solidFill>
                  <a:schemeClr val="bg1"/>
                </a:solidFill>
                <a:latin typeface="+mn-lt"/>
              </a:defRPr>
            </a:lvl1pPr>
            <a:lvl2pPr marL="609391" indent="0" algn="ctr">
              <a:buNone/>
              <a:defRPr>
                <a:solidFill>
                  <a:schemeClr val="tx1">
                    <a:tint val="75000"/>
                  </a:schemeClr>
                </a:solidFill>
              </a:defRPr>
            </a:lvl2pPr>
            <a:lvl3pPr marL="1218786" indent="0" algn="ctr">
              <a:buNone/>
              <a:defRPr>
                <a:solidFill>
                  <a:schemeClr val="tx1">
                    <a:tint val="75000"/>
                  </a:schemeClr>
                </a:solidFill>
              </a:defRPr>
            </a:lvl3pPr>
            <a:lvl4pPr marL="1828178" indent="0" algn="ctr">
              <a:buNone/>
              <a:defRPr>
                <a:solidFill>
                  <a:schemeClr val="tx1">
                    <a:tint val="75000"/>
                  </a:schemeClr>
                </a:solidFill>
              </a:defRPr>
            </a:lvl4pPr>
            <a:lvl5pPr marL="2437570" indent="0" algn="ctr">
              <a:buNone/>
              <a:defRPr>
                <a:solidFill>
                  <a:schemeClr val="tx1">
                    <a:tint val="75000"/>
                  </a:schemeClr>
                </a:solidFill>
              </a:defRPr>
            </a:lvl5pPr>
            <a:lvl6pPr marL="3046962" indent="0" algn="ctr">
              <a:buNone/>
              <a:defRPr>
                <a:solidFill>
                  <a:schemeClr val="tx1">
                    <a:tint val="75000"/>
                  </a:schemeClr>
                </a:solidFill>
              </a:defRPr>
            </a:lvl6pPr>
            <a:lvl7pPr marL="3656355" indent="0" algn="ctr">
              <a:buNone/>
              <a:defRPr>
                <a:solidFill>
                  <a:schemeClr val="tx1">
                    <a:tint val="75000"/>
                  </a:schemeClr>
                </a:solidFill>
              </a:defRPr>
            </a:lvl7pPr>
            <a:lvl8pPr marL="4265748" indent="0" algn="ctr">
              <a:buNone/>
              <a:defRPr>
                <a:solidFill>
                  <a:schemeClr val="tx1">
                    <a:tint val="75000"/>
                  </a:schemeClr>
                </a:solidFill>
              </a:defRPr>
            </a:lvl8pPr>
            <a:lvl9pPr marL="4875141"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1" y="1663700"/>
            <a:ext cx="10798387" cy="459613"/>
          </a:xfrm>
          <a:prstGeom prst="rect">
            <a:avLst/>
          </a:prstGeom>
        </p:spPr>
        <p:txBody>
          <a:bodyPr wrap="square" lIns="0" tIns="0" rIns="0" bIns="0" anchor="t">
            <a:spAutoFit/>
          </a:bodyPr>
          <a:lstStyle>
            <a:lvl1pPr algn="l">
              <a:defRPr sz="3733">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937641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a:xfrm>
            <a:off x="431801" y="770467"/>
            <a:ext cx="11328400" cy="426848"/>
          </a:xfrm>
        </p:spPr>
        <p:txBody>
          <a:bodyPr/>
          <a:lstStyle>
            <a:lvl1pPr>
              <a:lnSpc>
                <a:spcPct val="80000"/>
              </a:lnSpc>
              <a:defRPr/>
            </a:lvl1pPr>
          </a:lstStyle>
          <a:p>
            <a:r>
              <a:rPr lang="en-US"/>
              <a:t>Click to edit Master title style</a:t>
            </a:r>
            <a:endParaRPr lang="en-GB" dirty="0"/>
          </a:p>
        </p:txBody>
      </p:sp>
      <p:sp>
        <p:nvSpPr>
          <p:cNvPr id="9" name="Text Placeholder 8"/>
          <p:cNvSpPr>
            <a:spLocks noGrp="1"/>
          </p:cNvSpPr>
          <p:nvPr>
            <p:ph type="body" sz="quarter" idx="14" hasCustomPrompt="1"/>
          </p:nvPr>
        </p:nvSpPr>
        <p:spPr bwMode="gray">
          <a:xfrm>
            <a:off x="431801" y="1170713"/>
            <a:ext cx="11328400" cy="295465"/>
          </a:xfrm>
        </p:spPr>
        <p:txBody>
          <a:bodyPr>
            <a:spAutoFit/>
          </a:bodyPr>
          <a:lstStyle>
            <a:lvl1pPr algn="l">
              <a:lnSpc>
                <a:spcPct val="80000"/>
              </a:lnSpc>
              <a:spcBef>
                <a:spcPts val="0"/>
              </a:spcBef>
              <a:spcAft>
                <a:spcPts val="0"/>
              </a:spcAft>
              <a:defRPr sz="2400" b="0">
                <a:solidFill>
                  <a:schemeClr val="tx1"/>
                </a:solidFill>
              </a:defRPr>
            </a:lvl1pPr>
          </a:lstStyle>
          <a:p>
            <a:pPr lvl="0"/>
            <a:r>
              <a:rPr lang="en-US" dirty="0"/>
              <a:t>[SUBTITLE]</a:t>
            </a:r>
          </a:p>
        </p:txBody>
      </p:sp>
    </p:spTree>
    <p:extLst>
      <p:ext uri="{BB962C8B-B14F-4D97-AF65-F5344CB8AC3E}">
        <p14:creationId xmlns:p14="http://schemas.microsoft.com/office/powerpoint/2010/main" val="79945329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163259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DIVIDER_Plain">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0" y="2109723"/>
            <a:ext cx="10800000" cy="369332"/>
          </a:xfrm>
          <a:prstGeom prst="rect">
            <a:avLst/>
          </a:prstGeom>
        </p:spPr>
        <p:txBody>
          <a:bodyPr wrap="square" lIns="0" tIns="0" rIns="0" bIns="0" anchor="t">
            <a:spAutoFit/>
          </a:bodyPr>
          <a:lstStyle>
            <a:lvl1pPr marL="0" indent="0" algn="l">
              <a:buNone/>
              <a:defRPr sz="2400" b="0">
                <a:solidFill>
                  <a:schemeClr val="tx2"/>
                </a:solidFill>
                <a:latin typeface="+mn-lt"/>
              </a:defRPr>
            </a:lvl1pPr>
            <a:lvl2pPr marL="609391" indent="0" algn="ctr">
              <a:buNone/>
              <a:defRPr>
                <a:solidFill>
                  <a:schemeClr val="tx1">
                    <a:tint val="75000"/>
                  </a:schemeClr>
                </a:solidFill>
              </a:defRPr>
            </a:lvl2pPr>
            <a:lvl3pPr marL="1218786" indent="0" algn="ctr">
              <a:buNone/>
              <a:defRPr>
                <a:solidFill>
                  <a:schemeClr val="tx1">
                    <a:tint val="75000"/>
                  </a:schemeClr>
                </a:solidFill>
              </a:defRPr>
            </a:lvl3pPr>
            <a:lvl4pPr marL="1828178" indent="0" algn="ctr">
              <a:buNone/>
              <a:defRPr>
                <a:solidFill>
                  <a:schemeClr val="tx1">
                    <a:tint val="75000"/>
                  </a:schemeClr>
                </a:solidFill>
              </a:defRPr>
            </a:lvl4pPr>
            <a:lvl5pPr marL="2437570" indent="0" algn="ctr">
              <a:buNone/>
              <a:defRPr>
                <a:solidFill>
                  <a:schemeClr val="tx1">
                    <a:tint val="75000"/>
                  </a:schemeClr>
                </a:solidFill>
              </a:defRPr>
            </a:lvl5pPr>
            <a:lvl6pPr marL="3046962" indent="0" algn="ctr">
              <a:buNone/>
              <a:defRPr>
                <a:solidFill>
                  <a:schemeClr val="tx1">
                    <a:tint val="75000"/>
                  </a:schemeClr>
                </a:solidFill>
              </a:defRPr>
            </a:lvl6pPr>
            <a:lvl7pPr marL="3656355" indent="0" algn="ctr">
              <a:buNone/>
              <a:defRPr>
                <a:solidFill>
                  <a:schemeClr val="tx1">
                    <a:tint val="75000"/>
                  </a:schemeClr>
                </a:solidFill>
              </a:defRPr>
            </a:lvl7pPr>
            <a:lvl8pPr marL="4265748" indent="0" algn="ctr">
              <a:buNone/>
              <a:defRPr>
                <a:solidFill>
                  <a:schemeClr val="tx1">
                    <a:tint val="75000"/>
                  </a:schemeClr>
                </a:solidFill>
              </a:defRPr>
            </a:lvl8pPr>
            <a:lvl9pPr marL="4875141"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1" y="1663700"/>
            <a:ext cx="10798387" cy="459613"/>
          </a:xfrm>
          <a:prstGeom prst="rect">
            <a:avLst/>
          </a:prstGeom>
        </p:spPr>
        <p:txBody>
          <a:bodyPr wrap="square" lIns="0" tIns="0" rIns="0" bIns="0" anchor="t">
            <a:spAutoFit/>
          </a:bodyPr>
          <a:lstStyle>
            <a:lvl1pPr algn="l">
              <a:defRPr sz="3733">
                <a:solidFill>
                  <a:schemeClr val="tx2"/>
                </a:solidFill>
              </a:defRPr>
            </a:lvl1pPr>
          </a:lstStyle>
          <a:p>
            <a:r>
              <a:rPr lang="en-US" dirty="0"/>
              <a:t>Click to edit Master title style</a:t>
            </a:r>
            <a:endParaRPr lang="en-GB" dirty="0"/>
          </a:p>
        </p:txBody>
      </p:sp>
      <p:sp>
        <p:nvSpPr>
          <p:cNvPr id="14" name="Freeform 12"/>
          <p:cNvSpPr>
            <a:spLocks noChangeAspect="1"/>
          </p:cNvSpPr>
          <p:nvPr userDrawn="1"/>
        </p:nvSpPr>
        <p:spPr bwMode="gray">
          <a:xfrm>
            <a:off x="685274" y="577461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121903" tIns="60952" rIns="121903" bIns="60952"/>
          <a:lstStyle/>
          <a:p>
            <a:pPr algn="ctr">
              <a:defRPr/>
            </a:pPr>
            <a:endParaRPr lang="en-GB" sz="2400">
              <a:solidFill>
                <a:schemeClr val="tx1"/>
              </a:solidFill>
            </a:endParaRPr>
          </a:p>
        </p:txBody>
      </p:sp>
      <p:sp>
        <p:nvSpPr>
          <p:cNvPr id="15" name="Freeform 12"/>
          <p:cNvSpPr>
            <a:spLocks noChangeAspect="1"/>
          </p:cNvSpPr>
          <p:nvPr userDrawn="1"/>
        </p:nvSpPr>
        <p:spPr bwMode="gray">
          <a:xfrm>
            <a:off x="685274" y="6082593"/>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121903" tIns="60952" rIns="121903" bIns="60952"/>
          <a:lstStyle/>
          <a:p>
            <a:pPr algn="ctr">
              <a:defRPr/>
            </a:pPr>
            <a:endParaRPr lang="en-GB" sz="2400">
              <a:solidFill>
                <a:schemeClr val="bg1"/>
              </a:solidFill>
            </a:endParaRPr>
          </a:p>
        </p:txBody>
      </p:sp>
      <p:sp>
        <p:nvSpPr>
          <p:cNvPr id="17" name="Freeform 12"/>
          <p:cNvSpPr>
            <a:spLocks noChangeAspect="1"/>
          </p:cNvSpPr>
          <p:nvPr userDrawn="1"/>
        </p:nvSpPr>
        <p:spPr bwMode="gray">
          <a:xfrm>
            <a:off x="685274" y="6248401"/>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121903" tIns="60952" rIns="121903" bIns="60952"/>
          <a:lstStyle/>
          <a:p>
            <a:pPr algn="ctr">
              <a:defRPr/>
            </a:pPr>
            <a:endParaRPr lang="en-GB" sz="2400">
              <a:solidFill>
                <a:schemeClr val="bg1"/>
              </a:solidFill>
            </a:endParaRPr>
          </a:p>
        </p:txBody>
      </p:sp>
      <p:grpSp>
        <p:nvGrpSpPr>
          <p:cNvPr id="7" name="Group 6"/>
          <p:cNvGrpSpPr/>
          <p:nvPr userDrawn="1"/>
        </p:nvGrpSpPr>
        <p:grpSpPr>
          <a:xfrm>
            <a:off x="686548" y="1"/>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grpSp>
      <p:pic>
        <p:nvPicPr>
          <p:cNvPr id="13" name="Picture 12">
            <a:extLst>
              <a:ext uri="{FF2B5EF4-FFF2-40B4-BE49-F238E27FC236}">
                <a16:creationId xmlns:a16="http://schemas.microsoft.com/office/drawing/2014/main" id="{9909F697-841F-41D5-BD21-73DBA61030A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67424" y="6031823"/>
            <a:ext cx="909261" cy="615951"/>
          </a:xfrm>
          <a:prstGeom prst="rect">
            <a:avLst/>
          </a:prstGeom>
        </p:spPr>
      </p:pic>
    </p:spTree>
    <p:extLst>
      <p:ext uri="{BB962C8B-B14F-4D97-AF65-F5344CB8AC3E}">
        <p14:creationId xmlns:p14="http://schemas.microsoft.com/office/powerpoint/2010/main" val="11082514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userDrawn="1">
  <p:cSld name="DIVIDER_Gold ">
    <p:bg>
      <p:bgPr>
        <a:solidFill>
          <a:schemeClr val="accent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0" y="2109723"/>
            <a:ext cx="10800000" cy="369332"/>
          </a:xfrm>
          <a:prstGeom prst="rect">
            <a:avLst/>
          </a:prstGeom>
        </p:spPr>
        <p:txBody>
          <a:bodyPr wrap="square" lIns="0" tIns="0" rIns="0" bIns="0" anchor="t">
            <a:spAutoFit/>
          </a:bodyPr>
          <a:lstStyle>
            <a:lvl1pPr marL="0" indent="0" algn="l">
              <a:buNone/>
              <a:defRPr sz="2400" b="0">
                <a:solidFill>
                  <a:schemeClr val="bg1"/>
                </a:solidFill>
                <a:latin typeface="+mn-lt"/>
              </a:defRPr>
            </a:lvl1pPr>
            <a:lvl2pPr marL="609391" indent="0" algn="ctr">
              <a:buNone/>
              <a:defRPr>
                <a:solidFill>
                  <a:schemeClr val="tx1">
                    <a:tint val="75000"/>
                  </a:schemeClr>
                </a:solidFill>
              </a:defRPr>
            </a:lvl2pPr>
            <a:lvl3pPr marL="1218786" indent="0" algn="ctr">
              <a:buNone/>
              <a:defRPr>
                <a:solidFill>
                  <a:schemeClr val="tx1">
                    <a:tint val="75000"/>
                  </a:schemeClr>
                </a:solidFill>
              </a:defRPr>
            </a:lvl3pPr>
            <a:lvl4pPr marL="1828178" indent="0" algn="ctr">
              <a:buNone/>
              <a:defRPr>
                <a:solidFill>
                  <a:schemeClr val="tx1">
                    <a:tint val="75000"/>
                  </a:schemeClr>
                </a:solidFill>
              </a:defRPr>
            </a:lvl4pPr>
            <a:lvl5pPr marL="2437570" indent="0" algn="ctr">
              <a:buNone/>
              <a:defRPr>
                <a:solidFill>
                  <a:schemeClr val="tx1">
                    <a:tint val="75000"/>
                  </a:schemeClr>
                </a:solidFill>
              </a:defRPr>
            </a:lvl5pPr>
            <a:lvl6pPr marL="3046962" indent="0" algn="ctr">
              <a:buNone/>
              <a:defRPr>
                <a:solidFill>
                  <a:schemeClr val="tx1">
                    <a:tint val="75000"/>
                  </a:schemeClr>
                </a:solidFill>
              </a:defRPr>
            </a:lvl6pPr>
            <a:lvl7pPr marL="3656355" indent="0" algn="ctr">
              <a:buNone/>
              <a:defRPr>
                <a:solidFill>
                  <a:schemeClr val="tx1">
                    <a:tint val="75000"/>
                  </a:schemeClr>
                </a:solidFill>
              </a:defRPr>
            </a:lvl7pPr>
            <a:lvl8pPr marL="4265748" indent="0" algn="ctr">
              <a:buNone/>
              <a:defRPr>
                <a:solidFill>
                  <a:schemeClr val="tx1">
                    <a:tint val="75000"/>
                  </a:schemeClr>
                </a:solidFill>
              </a:defRPr>
            </a:lvl8pPr>
            <a:lvl9pPr marL="4875141"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1" y="1663700"/>
            <a:ext cx="10798387" cy="459613"/>
          </a:xfrm>
          <a:prstGeom prst="rect">
            <a:avLst/>
          </a:prstGeom>
        </p:spPr>
        <p:txBody>
          <a:bodyPr wrap="square" lIns="0" tIns="0" rIns="0" bIns="0" anchor="t">
            <a:spAutoFit/>
          </a:bodyPr>
          <a:lstStyle>
            <a:lvl1pPr algn="l">
              <a:defRPr sz="3733">
                <a:solidFill>
                  <a:schemeClr val="bg1"/>
                </a:solidFill>
              </a:defRPr>
            </a:lvl1pPr>
          </a:lstStyle>
          <a:p>
            <a:r>
              <a:rPr lang="en-US" dirty="0"/>
              <a:t>Click to edit Master title style</a:t>
            </a:r>
            <a:endParaRPr lang="en-GB" dirty="0"/>
          </a:p>
        </p:txBody>
      </p:sp>
      <p:grpSp>
        <p:nvGrpSpPr>
          <p:cNvPr id="4" name="Group 3"/>
          <p:cNvGrpSpPr/>
          <p:nvPr userDrawn="1"/>
        </p:nvGrpSpPr>
        <p:grpSpPr>
          <a:xfrm>
            <a:off x="685274" y="5774618"/>
            <a:ext cx="161925" cy="1089733"/>
            <a:chOff x="513955" y="4330963"/>
            <a:chExt cx="121444" cy="817300"/>
          </a:xfrm>
        </p:grpSpPr>
        <p:sp>
          <p:nvSpPr>
            <p:cNvPr id="14" name="Freeform 12"/>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15" name="Freeform 12"/>
            <p:cNvSpPr>
              <a:spLocks noChangeAspect="1"/>
            </p:cNvSpPr>
            <p:nvPr userDrawn="1"/>
          </p:nvSpPr>
          <p:spPr bwMode="gray">
            <a:xfrm>
              <a:off x="513955" y="4561944"/>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17" name="Freeform 12"/>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grpSp>
      <p:grpSp>
        <p:nvGrpSpPr>
          <p:cNvPr id="7" name="Group 6"/>
          <p:cNvGrpSpPr/>
          <p:nvPr userDrawn="1"/>
        </p:nvGrpSpPr>
        <p:grpSpPr>
          <a:xfrm>
            <a:off x="686548" y="1"/>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grpSp>
      <p:pic>
        <p:nvPicPr>
          <p:cNvPr id="23" name="Picture 22">
            <a:extLst>
              <a:ext uri="{FF2B5EF4-FFF2-40B4-BE49-F238E27FC236}">
                <a16:creationId xmlns:a16="http://schemas.microsoft.com/office/drawing/2014/main" id="{99E76BFA-F177-47F7-A052-A662E6528C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67424" y="6031823"/>
            <a:ext cx="909261" cy="615951"/>
          </a:xfrm>
          <a:prstGeom prst="rect">
            <a:avLst/>
          </a:prstGeom>
        </p:spPr>
      </p:pic>
    </p:spTree>
    <p:extLst>
      <p:ext uri="{BB962C8B-B14F-4D97-AF65-F5344CB8AC3E}">
        <p14:creationId xmlns:p14="http://schemas.microsoft.com/office/powerpoint/2010/main" val="21001302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COVER_Charcoal">
    <p:bg>
      <p:bgPr>
        <a:solidFill>
          <a:schemeClr val="tx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0" y="2109723"/>
            <a:ext cx="10800000" cy="369332"/>
          </a:xfrm>
          <a:prstGeom prst="rect">
            <a:avLst/>
          </a:prstGeom>
        </p:spPr>
        <p:txBody>
          <a:bodyPr wrap="square" lIns="0" tIns="0" rIns="0" bIns="0" anchor="t">
            <a:spAutoFit/>
          </a:bodyPr>
          <a:lstStyle>
            <a:lvl1pPr marL="0" indent="0" algn="l">
              <a:buNone/>
              <a:defRPr sz="2400" b="0">
                <a:solidFill>
                  <a:schemeClr val="bg1"/>
                </a:solidFill>
                <a:latin typeface="+mn-lt"/>
              </a:defRPr>
            </a:lvl1pPr>
            <a:lvl2pPr marL="609391" indent="0" algn="ctr">
              <a:buNone/>
              <a:defRPr>
                <a:solidFill>
                  <a:schemeClr val="tx1">
                    <a:tint val="75000"/>
                  </a:schemeClr>
                </a:solidFill>
              </a:defRPr>
            </a:lvl2pPr>
            <a:lvl3pPr marL="1218786" indent="0" algn="ctr">
              <a:buNone/>
              <a:defRPr>
                <a:solidFill>
                  <a:schemeClr val="tx1">
                    <a:tint val="75000"/>
                  </a:schemeClr>
                </a:solidFill>
              </a:defRPr>
            </a:lvl3pPr>
            <a:lvl4pPr marL="1828178" indent="0" algn="ctr">
              <a:buNone/>
              <a:defRPr>
                <a:solidFill>
                  <a:schemeClr val="tx1">
                    <a:tint val="75000"/>
                  </a:schemeClr>
                </a:solidFill>
              </a:defRPr>
            </a:lvl4pPr>
            <a:lvl5pPr marL="2437570" indent="0" algn="ctr">
              <a:buNone/>
              <a:defRPr>
                <a:solidFill>
                  <a:schemeClr val="tx1">
                    <a:tint val="75000"/>
                  </a:schemeClr>
                </a:solidFill>
              </a:defRPr>
            </a:lvl5pPr>
            <a:lvl6pPr marL="3046962" indent="0" algn="ctr">
              <a:buNone/>
              <a:defRPr>
                <a:solidFill>
                  <a:schemeClr val="tx1">
                    <a:tint val="75000"/>
                  </a:schemeClr>
                </a:solidFill>
              </a:defRPr>
            </a:lvl6pPr>
            <a:lvl7pPr marL="3656355" indent="0" algn="ctr">
              <a:buNone/>
              <a:defRPr>
                <a:solidFill>
                  <a:schemeClr val="tx1">
                    <a:tint val="75000"/>
                  </a:schemeClr>
                </a:solidFill>
              </a:defRPr>
            </a:lvl7pPr>
            <a:lvl8pPr marL="4265748" indent="0" algn="ctr">
              <a:buNone/>
              <a:defRPr>
                <a:solidFill>
                  <a:schemeClr val="tx1">
                    <a:tint val="75000"/>
                  </a:schemeClr>
                </a:solidFill>
              </a:defRPr>
            </a:lvl8pPr>
            <a:lvl9pPr marL="4875141"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1" y="1663700"/>
            <a:ext cx="10798387" cy="459613"/>
          </a:xfrm>
          <a:prstGeom prst="rect">
            <a:avLst/>
          </a:prstGeom>
        </p:spPr>
        <p:txBody>
          <a:bodyPr wrap="square" lIns="0" tIns="0" rIns="0" bIns="0" anchor="t">
            <a:spAutoFit/>
          </a:bodyPr>
          <a:lstStyle>
            <a:lvl1pPr algn="l">
              <a:defRPr sz="3733">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0" y="4979896"/>
            <a:ext cx="5277864" cy="533480"/>
          </a:xfrm>
          <a:prstGeom prst="rect">
            <a:avLst/>
          </a:prstGeom>
        </p:spPr>
        <p:txBody>
          <a:bodyPr vert="horz" wrap="square" lIns="0" tIns="0" rIns="0" bIns="0" rtlCol="0" anchor="t" anchorCtr="0">
            <a:spAutoFit/>
          </a:bodyPr>
          <a:lstStyle>
            <a:lvl1pPr algn="l" defTabSz="1218786" rtl="0" eaLnBrk="1" latinLnBrk="0" hangingPunct="1">
              <a:lnSpc>
                <a:spcPct val="100000"/>
              </a:lnSpc>
              <a:spcBef>
                <a:spcPts val="0"/>
              </a:spcBef>
              <a:spcAft>
                <a:spcPts val="0"/>
              </a:spcAft>
              <a:buNone/>
              <a:defRPr lang="en-GB" sz="1867" b="1" kern="1200" cap="all" baseline="0" dirty="0" smtClean="0">
                <a:solidFill>
                  <a:schemeClr val="bg1"/>
                </a:solidFill>
                <a:latin typeface="+mn-lt"/>
                <a:ea typeface="+mj-ea"/>
                <a:cs typeface="+mj-cs"/>
              </a:defRPr>
            </a:lvl1pPr>
            <a:lvl2pPr>
              <a:spcBef>
                <a:spcPts val="0"/>
              </a:spcBef>
              <a:spcAft>
                <a:spcPts val="0"/>
              </a:spcAft>
              <a:defRPr sz="1600" b="0" cap="all" baseline="0">
                <a:solidFill>
                  <a:schemeClr val="bg1"/>
                </a:solidFill>
              </a:defRPr>
            </a:lvl2pPr>
            <a:lvl3pPr>
              <a:defRPr sz="1600" b="0" cap="all" baseline="0">
                <a:solidFill>
                  <a:schemeClr val="bg1"/>
                </a:solidFill>
              </a:defRPr>
            </a:lvl3pPr>
            <a:lvl4pPr>
              <a:defRPr sz="1600" b="0" cap="all" baseline="0">
                <a:solidFill>
                  <a:schemeClr val="bg1"/>
                </a:solidFill>
              </a:defRPr>
            </a:lvl4pPr>
            <a:lvl5pPr>
              <a:defRPr sz="1600" b="0" cap="all" baseline="0">
                <a:solidFill>
                  <a:schemeClr val="bg1"/>
                </a:solidFill>
              </a:defRPr>
            </a:lvl5pPr>
          </a:lstStyle>
          <a:p>
            <a:pPr lvl="0"/>
            <a:r>
              <a:rPr lang="en-US" dirty="0"/>
              <a:t>Author</a:t>
            </a:r>
          </a:p>
          <a:p>
            <a:pPr lvl="1"/>
            <a:r>
              <a:rPr lang="en-US" dirty="0"/>
              <a:t>Date</a:t>
            </a:r>
            <a:endParaRPr lang="en-GB" dirty="0"/>
          </a:p>
        </p:txBody>
      </p:sp>
      <p:grpSp>
        <p:nvGrpSpPr>
          <p:cNvPr id="4" name="Group 3"/>
          <p:cNvGrpSpPr/>
          <p:nvPr userDrawn="1"/>
        </p:nvGrpSpPr>
        <p:grpSpPr>
          <a:xfrm>
            <a:off x="685274" y="5774618"/>
            <a:ext cx="161925" cy="1089733"/>
            <a:chOff x="513955" y="4330963"/>
            <a:chExt cx="121444" cy="817300"/>
          </a:xfrm>
        </p:grpSpPr>
        <p:sp>
          <p:nvSpPr>
            <p:cNvPr id="14" name="Freeform 12"/>
            <p:cNvSpPr>
              <a:spLocks noChangeAspect="1"/>
            </p:cNvSpPr>
            <p:nvPr userDrawn="1"/>
          </p:nvSpPr>
          <p:spPr bwMode="gray">
            <a:xfrm>
              <a:off x="513955" y="4330963"/>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solidFill>
                  <a:schemeClr val="bg1"/>
                </a:solidFill>
              </a:endParaRPr>
            </a:p>
          </p:txBody>
        </p:sp>
        <p:sp>
          <p:nvSpPr>
            <p:cNvPr id="15" name="Freeform 12"/>
            <p:cNvSpPr>
              <a:spLocks noChangeAspect="1"/>
            </p:cNvSpPr>
            <p:nvPr userDrawn="1"/>
          </p:nvSpPr>
          <p:spPr bwMode="gray">
            <a:xfrm>
              <a:off x="513955" y="4561944"/>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solidFill>
                  <a:schemeClr val="bg1"/>
                </a:solidFill>
              </a:endParaRPr>
            </a:p>
          </p:txBody>
        </p:sp>
        <p:sp>
          <p:nvSpPr>
            <p:cNvPr id="17" name="Freeform 12"/>
            <p:cNvSpPr>
              <a:spLocks noChangeAspect="1"/>
            </p:cNvSpPr>
            <p:nvPr userDrawn="1"/>
          </p:nvSpPr>
          <p:spPr bwMode="gray">
            <a:xfrm>
              <a:off x="513955" y="468630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solidFill>
                  <a:schemeClr val="bg1"/>
                </a:solidFill>
              </a:endParaRPr>
            </a:p>
          </p:txBody>
        </p:sp>
      </p:grpSp>
      <p:grpSp>
        <p:nvGrpSpPr>
          <p:cNvPr id="7" name="Group 6"/>
          <p:cNvGrpSpPr/>
          <p:nvPr userDrawn="1"/>
        </p:nvGrpSpPr>
        <p:grpSpPr>
          <a:xfrm>
            <a:off x="686548" y="1"/>
            <a:ext cx="161925" cy="1403711"/>
            <a:chOff x="514911" y="0"/>
            <a:chExt cx="121444" cy="1052783"/>
          </a:xfrm>
        </p:grpSpPr>
        <p:sp>
          <p:nvSpPr>
            <p:cNvPr id="16" name="Freeform 12"/>
            <p:cNvSpPr>
              <a:spLocks noChangeAspect="1"/>
            </p:cNvSpPr>
            <p:nvPr userDrawn="1"/>
          </p:nvSpPr>
          <p:spPr bwMode="gray">
            <a:xfrm rot="10800000">
              <a:off x="514911" y="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18" name="Freeform 12"/>
            <p:cNvSpPr>
              <a:spLocks noChangeAspect="1"/>
            </p:cNvSpPr>
            <p:nvPr userDrawn="1"/>
          </p:nvSpPr>
          <p:spPr bwMode="gray">
            <a:xfrm rot="10800000">
              <a:off x="514911" y="346868"/>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sp>
          <p:nvSpPr>
            <p:cNvPr id="21" name="Freeform 12"/>
            <p:cNvSpPr>
              <a:spLocks noChangeAspect="1"/>
            </p:cNvSpPr>
            <p:nvPr userDrawn="1"/>
          </p:nvSpPr>
          <p:spPr bwMode="gray">
            <a:xfrm rot="10800000">
              <a:off x="514911" y="590820"/>
              <a:ext cx="121444" cy="461963"/>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4" rIns="91427" bIns="45714"/>
            <a:lstStyle/>
            <a:p>
              <a:pPr algn="ctr">
                <a:defRPr/>
              </a:pPr>
              <a:endParaRPr lang="en-GB" sz="2400"/>
            </a:p>
          </p:txBody>
        </p:sp>
      </p:grpSp>
      <p:pic>
        <p:nvPicPr>
          <p:cNvPr id="19" name="Picture 18">
            <a:extLst>
              <a:ext uri="{FF2B5EF4-FFF2-40B4-BE49-F238E27FC236}">
                <a16:creationId xmlns:a16="http://schemas.microsoft.com/office/drawing/2014/main" id="{33F9540C-F722-48C5-B15E-6A68CF8411B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20966" y="6206045"/>
            <a:ext cx="655719" cy="441729"/>
          </a:xfrm>
          <a:prstGeom prst="rect">
            <a:avLst/>
          </a:prstGeom>
        </p:spPr>
      </p:pic>
    </p:spTree>
    <p:extLst>
      <p:ext uri="{BB962C8B-B14F-4D97-AF65-F5344CB8AC3E}">
        <p14:creationId xmlns:p14="http://schemas.microsoft.com/office/powerpoint/2010/main" val="742453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VER_Image 02">
    <p:spTree>
      <p:nvGrpSpPr>
        <p:cNvPr id="1" name=""/>
        <p:cNvGrpSpPr/>
        <p:nvPr/>
      </p:nvGrpSpPr>
      <p:grpSpPr>
        <a:xfrm>
          <a:off x="0" y="0"/>
          <a:ext cx="0" cy="0"/>
          <a:chOff x="0" y="0"/>
          <a:chExt cx="0" cy="0"/>
        </a:xfrm>
      </p:grpSpPr>
      <p:pic>
        <p:nvPicPr>
          <p:cNvPr id="6" name="Picture 5" descr="A close up of a building&#10;&#10;Description automatically generated">
            <a:extLst>
              <a:ext uri="{FF2B5EF4-FFF2-40B4-BE49-F238E27FC236}">
                <a16:creationId xmlns:a16="http://schemas.microsoft.com/office/drawing/2014/main" id="{92B5B4F4-27FE-4086-A9F6-EA8BDD81936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9744" b="23777"/>
          <a:stretch/>
        </p:blipFill>
        <p:spPr>
          <a:xfrm>
            <a:off x="-1" y="6"/>
            <a:ext cx="12192001" cy="6864351"/>
          </a:xfrm>
          <a:prstGeom prst="rect">
            <a:avLst/>
          </a:prstGeom>
        </p:spPr>
      </p:pic>
      <p:sp>
        <p:nvSpPr>
          <p:cNvPr id="3" name="Subtitle 2"/>
          <p:cNvSpPr>
            <a:spLocks noGrp="1"/>
          </p:cNvSpPr>
          <p:nvPr>
            <p:ph type="subTitle" idx="1" hasCustomPrompt="1"/>
          </p:nvPr>
        </p:nvSpPr>
        <p:spPr bwMode="gray">
          <a:xfrm>
            <a:off x="431801" y="3922784"/>
            <a:ext cx="10800000" cy="276999"/>
          </a:xfrm>
          <a:prstGeom prst="rect">
            <a:avLst/>
          </a:prstGeom>
        </p:spPr>
        <p:txBody>
          <a:bodyPr wrap="square" lIns="0" tIns="0" rIns="0" bIns="0" anchor="t">
            <a:spAutoFit/>
          </a:bodyPr>
          <a:lstStyle>
            <a:lvl1pPr marL="0" indent="0" algn="l">
              <a:buNone/>
              <a:defRPr sz="1800" b="0">
                <a:solidFill>
                  <a:schemeClr val="tx2"/>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4" y="3013713"/>
            <a:ext cx="5277865" cy="689420"/>
          </a:xfrm>
          <a:prstGeom prst="rect">
            <a:avLst/>
          </a:prstGeom>
        </p:spPr>
        <p:txBody>
          <a:bodyPr wrap="square" lIns="0" tIns="0" rIns="0" bIns="0" anchor="t">
            <a:spAutoFit/>
          </a:bodyPr>
          <a:lstStyle>
            <a:lvl1pPr algn="l">
              <a:defRPr sz="2800">
                <a:solidFill>
                  <a:schemeClr val="tx2"/>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tx1"/>
                </a:solidFill>
                <a:latin typeface="+mn-lt"/>
                <a:ea typeface="+mj-ea"/>
                <a:cs typeface="+mj-cs"/>
              </a:defRPr>
            </a:lvl1pPr>
            <a:lvl2pPr>
              <a:spcBef>
                <a:spcPts val="0"/>
              </a:spcBef>
              <a:spcAft>
                <a:spcPts val="0"/>
              </a:spcAft>
              <a:defRPr sz="1200" b="0" cap="all" baseline="0">
                <a:solidFill>
                  <a:schemeClr val="tx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spTree>
    <p:extLst>
      <p:ext uri="{BB962C8B-B14F-4D97-AF65-F5344CB8AC3E}">
        <p14:creationId xmlns:p14="http://schemas.microsoft.com/office/powerpoint/2010/main" val="319036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VER_Image 01">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blipFill dpi="0" rotWithShape="1">
            <a:blip r:embed="rId2" cstate="print">
              <a:extLst>
                <a:ext uri="{28A0092B-C50C-407E-A947-70E740481C1C}">
                  <a14:useLocalDpi xmlns:a14="http://schemas.microsoft.com/office/drawing/2010/main" val="0"/>
                </a:ext>
              </a:extLst>
            </a:blip>
            <a:srcRect/>
            <a:stretch>
              <a:fillRect t="-16758" b="-665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3" name="Subtitle 2"/>
          <p:cNvSpPr>
            <a:spLocks noGrp="1"/>
          </p:cNvSpPr>
          <p:nvPr>
            <p:ph type="subTitle" idx="1" hasCustomPrompt="1"/>
          </p:nvPr>
        </p:nvSpPr>
        <p:spPr bwMode="gray">
          <a:xfrm>
            <a:off x="431801" y="2284611"/>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1" y="1835151"/>
            <a:ext cx="10800000"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spTree>
    <p:extLst>
      <p:ext uri="{BB962C8B-B14F-4D97-AF65-F5344CB8AC3E}">
        <p14:creationId xmlns:p14="http://schemas.microsoft.com/office/powerpoint/2010/main" val="2466110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VER_Charcoal">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431801" y="2109730"/>
            <a:ext cx="10800000" cy="276999"/>
          </a:xfrm>
          <a:prstGeom prst="rect">
            <a:avLst/>
          </a:prstGeom>
        </p:spPr>
        <p:txBody>
          <a:bodyPr wrap="square" lIns="0" tIns="0" rIns="0" bIns="0" anchor="t">
            <a:spAutoFit/>
          </a:bodyPr>
          <a:lstStyle>
            <a:lvl1pPr marL="0" indent="0" algn="l">
              <a:buNone/>
              <a:defRPr sz="1800" b="0">
                <a:solidFill>
                  <a:schemeClr val="bg1"/>
                </a:solidFill>
                <a:latin typeface="+mn-lt"/>
              </a:defRPr>
            </a:lvl1pPr>
            <a:lvl2pPr marL="457043" indent="0" algn="ctr">
              <a:buNone/>
              <a:defRPr>
                <a:solidFill>
                  <a:schemeClr val="tx1">
                    <a:tint val="75000"/>
                  </a:schemeClr>
                </a:solidFill>
              </a:defRPr>
            </a:lvl2pPr>
            <a:lvl3pPr marL="914089" indent="0" algn="ctr">
              <a:buNone/>
              <a:defRPr>
                <a:solidFill>
                  <a:schemeClr val="tx1">
                    <a:tint val="75000"/>
                  </a:schemeClr>
                </a:solidFill>
              </a:defRPr>
            </a:lvl3pPr>
            <a:lvl4pPr marL="1371134" indent="0" algn="ctr">
              <a:buNone/>
              <a:defRPr>
                <a:solidFill>
                  <a:schemeClr val="tx1">
                    <a:tint val="75000"/>
                  </a:schemeClr>
                </a:solidFill>
              </a:defRPr>
            </a:lvl4pPr>
            <a:lvl5pPr marL="1828177" indent="0" algn="ctr">
              <a:buNone/>
              <a:defRPr>
                <a:solidFill>
                  <a:schemeClr val="tx1">
                    <a:tint val="75000"/>
                  </a:schemeClr>
                </a:solidFill>
              </a:defRPr>
            </a:lvl5pPr>
            <a:lvl6pPr marL="2285222" indent="0" algn="ctr">
              <a:buNone/>
              <a:defRPr>
                <a:solidFill>
                  <a:schemeClr val="tx1">
                    <a:tint val="75000"/>
                  </a:schemeClr>
                </a:solidFill>
              </a:defRPr>
            </a:lvl6pPr>
            <a:lvl7pPr marL="2742266" indent="0" algn="ctr">
              <a:buNone/>
              <a:defRPr>
                <a:solidFill>
                  <a:schemeClr val="tx1">
                    <a:tint val="75000"/>
                  </a:schemeClr>
                </a:solidFill>
              </a:defRPr>
            </a:lvl7pPr>
            <a:lvl8pPr marL="3199311" indent="0" algn="ctr">
              <a:buNone/>
              <a:defRPr>
                <a:solidFill>
                  <a:schemeClr val="tx1">
                    <a:tint val="75000"/>
                  </a:schemeClr>
                </a:solidFill>
              </a:defRPr>
            </a:lvl8pPr>
            <a:lvl9pPr marL="3656355" indent="0" algn="ctr">
              <a:buNone/>
              <a:defRPr>
                <a:solidFill>
                  <a:schemeClr val="tx1">
                    <a:tint val="75000"/>
                  </a:schemeClr>
                </a:solidFill>
              </a:defRPr>
            </a:lvl9pPr>
          </a:lstStyle>
          <a:p>
            <a:r>
              <a:rPr lang="en-US" dirty="0"/>
              <a:t>CLICK TO EDIT MASTER SUBTITLE STYLE</a:t>
            </a:r>
            <a:endParaRPr lang="en-GB" dirty="0"/>
          </a:p>
        </p:txBody>
      </p:sp>
      <p:sp>
        <p:nvSpPr>
          <p:cNvPr id="2" name="Title 1"/>
          <p:cNvSpPr>
            <a:spLocks noGrp="1"/>
          </p:cNvSpPr>
          <p:nvPr>
            <p:ph type="ctrTitle"/>
          </p:nvPr>
        </p:nvSpPr>
        <p:spPr bwMode="gray">
          <a:xfrm>
            <a:off x="431806" y="1663700"/>
            <a:ext cx="10798388" cy="344710"/>
          </a:xfrm>
          <a:prstGeom prst="rect">
            <a:avLst/>
          </a:prstGeom>
        </p:spPr>
        <p:txBody>
          <a:bodyPr wrap="square" lIns="0" tIns="0" rIns="0" bIns="0" anchor="t">
            <a:spAutoFit/>
          </a:bodyPr>
          <a:lstStyle>
            <a:lvl1pPr algn="l">
              <a:defRPr sz="2800">
                <a:solidFill>
                  <a:schemeClr val="bg1"/>
                </a:solidFill>
              </a:defRPr>
            </a:lvl1pPr>
          </a:lstStyle>
          <a:p>
            <a:r>
              <a:rPr lang="en-US" dirty="0"/>
              <a:t>Click to edit Master title style</a:t>
            </a:r>
            <a:endParaRPr lang="en-GB" dirty="0"/>
          </a:p>
        </p:txBody>
      </p:sp>
      <p:sp>
        <p:nvSpPr>
          <p:cNvPr id="30" name="Text Placeholder 29"/>
          <p:cNvSpPr>
            <a:spLocks noGrp="1"/>
          </p:cNvSpPr>
          <p:nvPr>
            <p:ph type="body" sz="quarter" idx="11" hasCustomPrompt="1"/>
          </p:nvPr>
        </p:nvSpPr>
        <p:spPr bwMode="gray">
          <a:xfrm>
            <a:off x="431804" y="4979896"/>
            <a:ext cx="5277865" cy="400110"/>
          </a:xfrm>
          <a:prstGeom prst="rect">
            <a:avLst/>
          </a:prstGeom>
        </p:spPr>
        <p:txBody>
          <a:bodyPr vert="horz" wrap="square" lIns="0" tIns="0" rIns="0" bIns="0" rtlCol="0" anchor="t" anchorCtr="0">
            <a:spAutoFit/>
          </a:bodyPr>
          <a:lstStyle>
            <a:lvl1pPr algn="l" defTabSz="914089" rtl="0" eaLnBrk="1" latinLnBrk="0" hangingPunct="1">
              <a:lnSpc>
                <a:spcPct val="100000"/>
              </a:lnSpc>
              <a:spcBef>
                <a:spcPts val="0"/>
              </a:spcBef>
              <a:spcAft>
                <a:spcPts val="0"/>
              </a:spcAft>
              <a:buNone/>
              <a:defRPr lang="en-GB" sz="1400" b="1" kern="1200" cap="all" baseline="0" dirty="0" smtClean="0">
                <a:solidFill>
                  <a:schemeClr val="bg1"/>
                </a:solidFill>
                <a:latin typeface="+mn-lt"/>
                <a:ea typeface="+mj-ea"/>
                <a:cs typeface="+mj-cs"/>
              </a:defRPr>
            </a:lvl1pPr>
            <a:lvl2pPr>
              <a:spcBef>
                <a:spcPts val="0"/>
              </a:spcBef>
              <a:spcAft>
                <a:spcPts val="0"/>
              </a:spcAft>
              <a:defRPr sz="1200" b="0" cap="all" baseline="0">
                <a:solidFill>
                  <a:schemeClr val="bg1"/>
                </a:solidFill>
              </a:defRPr>
            </a:lvl2pPr>
            <a:lvl3pPr>
              <a:defRPr sz="1200" b="0" cap="all" baseline="0">
                <a:solidFill>
                  <a:schemeClr val="bg1"/>
                </a:solidFill>
              </a:defRPr>
            </a:lvl3pPr>
            <a:lvl4pPr>
              <a:defRPr sz="1200" b="0" cap="all" baseline="0">
                <a:solidFill>
                  <a:schemeClr val="bg1"/>
                </a:solidFill>
              </a:defRPr>
            </a:lvl4pPr>
            <a:lvl5pPr>
              <a:defRPr sz="1200" b="0" cap="all" baseline="0">
                <a:solidFill>
                  <a:schemeClr val="bg1"/>
                </a:solidFill>
              </a:defRPr>
            </a:lvl5pPr>
          </a:lstStyle>
          <a:p>
            <a:pPr lvl="0"/>
            <a:r>
              <a:rPr lang="en-US" dirty="0"/>
              <a:t>Author</a:t>
            </a:r>
          </a:p>
          <a:p>
            <a:pPr lvl="1"/>
            <a:r>
              <a:rPr lang="en-US" dirty="0"/>
              <a:t>Date</a:t>
            </a:r>
            <a:endParaRPr lang="en-GB" dirty="0"/>
          </a:p>
        </p:txBody>
      </p:sp>
      <p:pic>
        <p:nvPicPr>
          <p:cNvPr id="23" name="Picture 2" descr="G:\Office97\_GRAPHICS\hb@BDO\Library\09_Logos\BDO logo whit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7412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46.xml"/><Relationship Id="rId7" Type="http://schemas.openxmlformats.org/officeDocument/2006/relationships/image" Target="../media/image1.png"/><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theme" Target="../theme/theme10.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49.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12.xml"/><Relationship Id="rId1" Type="http://schemas.openxmlformats.org/officeDocument/2006/relationships/slideLayout" Target="../slideLayouts/slideLayout50.xml"/></Relationships>
</file>

<file path=ppt/slideMasters/_rels/slideMaster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53.xml"/><Relationship Id="rId7" Type="http://schemas.openxmlformats.org/officeDocument/2006/relationships/theme" Target="../theme/theme13.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9" Type="http://schemas.openxmlformats.org/officeDocument/2006/relationships/theme" Target="../theme/theme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1.png"/><Relationship Id="rId5" Type="http://schemas.openxmlformats.org/officeDocument/2006/relationships/theme" Target="../theme/theme6.xml"/><Relationship Id="rId4"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image" Target="../media/image1.png"/><Relationship Id="rId5" Type="http://schemas.openxmlformats.org/officeDocument/2006/relationships/theme" Target="../theme/theme7.xml"/><Relationship Id="rId4" Type="http://schemas.openxmlformats.org/officeDocument/2006/relationships/slideLayout" Target="../slideLayouts/slideLayout38.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image" Target="../media/image1.png"/><Relationship Id="rId5" Type="http://schemas.openxmlformats.org/officeDocument/2006/relationships/theme" Target="../theme/theme8.xml"/><Relationship Id="rId4" Type="http://schemas.openxmlformats.org/officeDocument/2006/relationships/slideLayout" Target="../slideLayouts/slideLayout42.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sp>
        <p:nvSpPr>
          <p:cNvPr id="3" name="Text Placeholder 2"/>
          <p:cNvSpPr>
            <a:spLocks noGrp="1"/>
          </p:cNvSpPr>
          <p:nvPr>
            <p:ph type="body" idx="1"/>
          </p:nvPr>
        </p:nvSpPr>
        <p:spPr bwMode="gray">
          <a:xfrm>
            <a:off x="431806" y="1835151"/>
            <a:ext cx="11328399" cy="400171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pic>
        <p:nvPicPr>
          <p:cNvPr id="9" name="Picture 9" descr="BDO_Logo_RGB 100%"/>
          <p:cNvPicPr>
            <a:picLocks noChangeAspect="1" noChangeArrowheads="1"/>
          </p:cNvPicPr>
          <p:nvPr userDrawn="1"/>
        </p:nvPicPr>
        <p:blipFill>
          <a:blip r:embed="rId8" cstate="print"/>
          <a:srcRect/>
          <a:stretch>
            <a:fillRect/>
          </a:stretch>
        </p:blipFill>
        <p:spPr bwMode="auto">
          <a:xfrm>
            <a:off x="10778074" y="6237086"/>
            <a:ext cx="982135" cy="377499"/>
          </a:xfrm>
          <a:prstGeom prst="rect">
            <a:avLst/>
          </a:prstGeom>
          <a:noFill/>
          <a:ln w="9525">
            <a:noFill/>
            <a:miter lim="800000"/>
            <a:headEnd/>
            <a:tailEnd/>
          </a:ln>
        </p:spPr>
      </p:pic>
      <p:sp>
        <p:nvSpPr>
          <p:cNvPr id="4" name="TextBox 3"/>
          <p:cNvSpPr txBox="1"/>
          <p:nvPr userDrawn="1"/>
        </p:nvSpPr>
        <p:spPr>
          <a:xfrm>
            <a:off x="1037622" y="6529400"/>
            <a:ext cx="553396" cy="123111"/>
          </a:xfrm>
          <a:prstGeom prst="rect">
            <a:avLst/>
          </a:prstGeom>
          <a:noFill/>
        </p:spPr>
        <p:txBody>
          <a:bodyPr wrap="square" lIns="0" tIns="0" rIns="0" bIns="0" rtlCol="0" anchor="b" anchorCtr="0">
            <a:spAutoFit/>
          </a:bodyPr>
          <a:lstStyle/>
          <a:p>
            <a:fld id="{BFB441F5-AB9F-4FDC-AD6C-CB1DCDA421C0}" type="slidenum">
              <a:rPr lang="en-GB" sz="800" smtClean="0">
                <a:solidFill>
                  <a:schemeClr val="tx1"/>
                </a:solidFill>
              </a:rPr>
              <a:t>‹#›</a:t>
            </a:fld>
            <a:endParaRPr lang="en-GB" sz="1000" dirty="0">
              <a:solidFill>
                <a:schemeClr val="tx1"/>
              </a:solidFill>
            </a:endParaRPr>
          </a:p>
        </p:txBody>
      </p:sp>
      <p:sp>
        <p:nvSpPr>
          <p:cNvPr id="13" name="Freeform 12"/>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83250185"/>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801" r:id="rId6"/>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6561" indent="-273044" algn="l" defTabSz="914089" rtl="0" eaLnBrk="1" latinLnBrk="0" hangingPunct="1">
        <a:lnSpc>
          <a:spcPct val="100000"/>
        </a:lnSpc>
        <a:spcBef>
          <a:spcPts val="0"/>
        </a:spcBef>
        <a:spcAft>
          <a:spcPts val="600"/>
        </a:spcAft>
        <a:buClr>
          <a:schemeClr val="tx2"/>
        </a:buClr>
        <a:buFont typeface="Arial" panose="020B0604020202020204"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7"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420253479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3"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2912133083"/>
      </p:ext>
    </p:extLst>
  </p:cSld>
  <p:clrMap bg1="lt1" tx1="dk1" bg2="lt2" tx2="dk2" accent1="accent1" accent2="accent2" accent3="accent3" accent4="accent4" accent5="accent5" accent6="accent6" hlink="hlink" folHlink="folHlink"/>
  <p:sldLayoutIdLst>
    <p:sldLayoutId id="2147483731" r:id="rId1"/>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7" name="Picture 2" descr="G:\Office97\_GRAPHICS\hb@BDO\Library\09_Logos\BDO logo white.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776204" y="6236590"/>
            <a:ext cx="984000" cy="377995"/>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3155074347"/>
      </p:ext>
    </p:extLst>
  </p:cSld>
  <p:clrMap bg1="lt1" tx1="dk1" bg2="lt2" tx2="dk2" accent1="accent1" accent2="accent2" accent3="accent3" accent4="accent4" accent5="accent5" accent6="accent6" hlink="hlink" folHlink="folHlink"/>
  <p:sldLayoutIdLst>
    <p:sldLayoutId id="2147483742" r:id="rId1"/>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3" y="752475"/>
            <a:ext cx="11286068" cy="240194"/>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8" name="Picture 2" descr="G:\Office97\_GRAPHICS\hb@BDO\Library\Logos\BDO\BDO logo.pn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0416000" y="6242938"/>
            <a:ext cx="1296000" cy="373715"/>
          </a:xfrm>
          <a:prstGeom prst="rect">
            <a:avLst/>
          </a:prstGeom>
          <a:noFill/>
          <a:extLst>
            <a:ext uri="{909E8E84-426E-40DD-AFC4-6F175D3DCCD1}">
              <a14:hiddenFill xmlns:a14="http://schemas.microsoft.com/office/drawing/2010/main">
                <a:solidFill>
                  <a:srgbClr val="FFFFFF"/>
                </a:solidFill>
              </a14:hiddenFill>
            </a:ext>
          </a:extLst>
        </p:spPr>
      </p:pic>
      <p:sp>
        <p:nvSpPr>
          <p:cNvPr id="25" name="Freeform 12"/>
          <p:cNvSpPr>
            <a:spLocks noChangeAspect="1"/>
          </p:cNvSpPr>
          <p:nvPr/>
        </p:nvSpPr>
        <p:spPr bwMode="gray">
          <a:xfrm>
            <a:off x="753346" y="6242056"/>
            <a:ext cx="215900"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68571" tIns="34287" rIns="68571" bIns="34287"/>
          <a:lstStyle/>
          <a:p>
            <a:pPr algn="ctr">
              <a:defRPr/>
            </a:pPr>
            <a:endParaRPr lang="en-GB" sz="1351" dirty="0"/>
          </a:p>
        </p:txBody>
      </p:sp>
      <p:sp>
        <p:nvSpPr>
          <p:cNvPr id="7" name="TextBox 6"/>
          <p:cNvSpPr txBox="1"/>
          <p:nvPr userDrawn="1"/>
        </p:nvSpPr>
        <p:spPr>
          <a:xfrm>
            <a:off x="1176991" y="6527300"/>
            <a:ext cx="553396" cy="115544"/>
          </a:xfrm>
          <a:prstGeom prst="rect">
            <a:avLst/>
          </a:prstGeom>
          <a:noFill/>
        </p:spPr>
        <p:txBody>
          <a:bodyPr wrap="square" lIns="0" tIns="0" rIns="0" bIns="0" rtlCol="0" anchor="b" anchorCtr="0">
            <a:spAutoFit/>
          </a:bodyPr>
          <a:lstStyle/>
          <a:p>
            <a:fld id="{BFB441F5-AB9F-4FDC-AD6C-CB1DCDA421C0}" type="slidenum">
              <a:rPr lang="en-GB" sz="751" smtClean="0">
                <a:solidFill>
                  <a:schemeClr val="tx1"/>
                </a:solidFill>
              </a:rPr>
              <a:t>‹#›</a:t>
            </a:fld>
            <a:endParaRPr lang="en-GB" sz="751" dirty="0">
              <a:solidFill>
                <a:schemeClr val="tx1"/>
              </a:solidFill>
            </a:endParaRPr>
          </a:p>
        </p:txBody>
      </p:sp>
      <p:sp>
        <p:nvSpPr>
          <p:cNvPr id="3" name="Text Placeholder 2"/>
          <p:cNvSpPr>
            <a:spLocks noGrp="1"/>
          </p:cNvSpPr>
          <p:nvPr userDrawn="1">
            <p:ph type="body" idx="1"/>
          </p:nvPr>
        </p:nvSpPr>
        <p:spPr>
          <a:xfrm>
            <a:off x="442387" y="1664471"/>
            <a:ext cx="11269616" cy="4171951"/>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Freeform 13"/>
          <p:cNvSpPr>
            <a:spLocks noChangeAspect="1"/>
          </p:cNvSpPr>
          <p:nvPr userDrawn="1"/>
        </p:nvSpPr>
        <p:spPr bwMode="gray">
          <a:xfrm>
            <a:off x="753346" y="7"/>
            <a:ext cx="215900" cy="554039"/>
          </a:xfrm>
          <a:custGeom>
            <a:avLst/>
            <a:gdLst/>
            <a:ahLst/>
            <a:cxnLst>
              <a:cxn ang="0">
                <a:pos x="120" y="328"/>
              </a:cxn>
              <a:cxn ang="0">
                <a:pos x="120" y="0"/>
              </a:cxn>
              <a:cxn ang="0">
                <a:pos x="0" y="0"/>
              </a:cxn>
              <a:cxn ang="0">
                <a:pos x="0" y="411"/>
              </a:cxn>
              <a:cxn ang="0">
                <a:pos x="120" y="328"/>
              </a:cxn>
            </a:cxnLst>
            <a:rect l="0" t="0" r="r" b="b"/>
            <a:pathLst>
              <a:path w="120" h="411">
                <a:moveTo>
                  <a:pt x="120" y="328"/>
                </a:moveTo>
                <a:lnTo>
                  <a:pt x="120" y="0"/>
                </a:lnTo>
                <a:lnTo>
                  <a:pt x="0" y="0"/>
                </a:lnTo>
                <a:lnTo>
                  <a:pt x="0" y="411"/>
                </a:lnTo>
                <a:lnTo>
                  <a:pt x="120" y="328"/>
                </a:lnTo>
                <a:close/>
              </a:path>
            </a:pathLst>
          </a:custGeom>
          <a:solidFill>
            <a:srgbClr val="ED1A3B"/>
          </a:solidFill>
          <a:ln w="9525">
            <a:noFill/>
            <a:round/>
            <a:headEnd/>
            <a:tailEnd/>
          </a:ln>
        </p:spPr>
        <p:txBody>
          <a:bodyPr lIns="68571" tIns="34287" rIns="68571" bIns="34287"/>
          <a:lstStyle/>
          <a:p>
            <a:pPr algn="ctr">
              <a:defRPr/>
            </a:pPr>
            <a:endParaRPr lang="en-GB" sz="1351" dirty="0"/>
          </a:p>
        </p:txBody>
      </p:sp>
    </p:spTree>
    <p:extLst>
      <p:ext uri="{BB962C8B-B14F-4D97-AF65-F5344CB8AC3E}">
        <p14:creationId xmlns:p14="http://schemas.microsoft.com/office/powerpoint/2010/main" val="3579868611"/>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Lst>
  <p:hf sldNum="0" hdr="0" ftr="0" dt="0"/>
  <p:txStyles>
    <p:titleStyle>
      <a:lvl1pPr algn="l" defTabSz="685567" rtl="0" eaLnBrk="1" latinLnBrk="0" hangingPunct="1">
        <a:lnSpc>
          <a:spcPct val="80000"/>
        </a:lnSpc>
        <a:spcBef>
          <a:spcPct val="0"/>
        </a:spcBef>
        <a:buNone/>
        <a:defRPr sz="1951" b="1" kern="1200" cap="all" baseline="0">
          <a:solidFill>
            <a:schemeClr val="tx2"/>
          </a:solidFill>
          <a:latin typeface="+mj-lt"/>
          <a:ea typeface="+mj-ea"/>
          <a:cs typeface="+mj-cs"/>
        </a:defRPr>
      </a:lvl1pPr>
    </p:titleStyle>
    <p:bodyStyle>
      <a:lvl1pPr marL="0" indent="0" algn="l" defTabSz="685567" rtl="0" eaLnBrk="1" latinLnBrk="0" hangingPunct="1">
        <a:lnSpc>
          <a:spcPct val="100000"/>
        </a:lnSpc>
        <a:spcBef>
          <a:spcPts val="0"/>
        </a:spcBef>
        <a:spcAft>
          <a:spcPts val="451"/>
        </a:spcAft>
        <a:buFont typeface="Arial" pitchFamily="34" charset="0"/>
        <a:buNone/>
        <a:defRPr sz="1351" b="1" kern="1200">
          <a:solidFill>
            <a:schemeClr val="tx2"/>
          </a:solidFill>
          <a:latin typeface="+mn-lt"/>
          <a:ea typeface="+mn-ea"/>
          <a:cs typeface="+mn-cs"/>
        </a:defRPr>
      </a:lvl1pPr>
      <a:lvl2pPr marL="0" indent="0" algn="l" defTabSz="685567" rtl="0" eaLnBrk="1" latinLnBrk="0" hangingPunct="1">
        <a:lnSpc>
          <a:spcPct val="100000"/>
        </a:lnSpc>
        <a:spcBef>
          <a:spcPts val="0"/>
        </a:spcBef>
        <a:spcAft>
          <a:spcPts val="451"/>
        </a:spcAft>
        <a:buFont typeface="Arial" pitchFamily="34" charset="0"/>
        <a:buNone/>
        <a:defRPr sz="1351" kern="1200">
          <a:solidFill>
            <a:schemeClr val="tx1"/>
          </a:solidFill>
          <a:latin typeface="+mn-lt"/>
          <a:ea typeface="+mn-ea"/>
          <a:cs typeface="+mn-cs"/>
        </a:defRPr>
      </a:lvl2pPr>
      <a:lvl3pPr marL="200020" indent="-200020" algn="l" defTabSz="685567" rtl="0" eaLnBrk="1" latinLnBrk="0" hangingPunct="1">
        <a:lnSpc>
          <a:spcPct val="100000"/>
        </a:lnSpc>
        <a:spcBef>
          <a:spcPts val="0"/>
        </a:spcBef>
        <a:spcAft>
          <a:spcPts val="451"/>
        </a:spcAft>
        <a:buClr>
          <a:schemeClr val="tx2"/>
        </a:buClr>
        <a:buSzPct val="90000"/>
        <a:buFont typeface="Wingdings 3" panose="05040102010807070707" pitchFamily="18" charset="2"/>
        <a:buChar char="u"/>
        <a:defRPr sz="1351" kern="1200">
          <a:solidFill>
            <a:schemeClr val="tx1"/>
          </a:solidFill>
          <a:latin typeface="+mn-lt"/>
          <a:ea typeface="+mn-ea"/>
          <a:cs typeface="+mn-cs"/>
        </a:defRPr>
      </a:lvl3pPr>
      <a:lvl4pPr marL="403557" indent="-205946" algn="l" defTabSz="685567" rtl="0" eaLnBrk="1" latinLnBrk="0" hangingPunct="1">
        <a:lnSpc>
          <a:spcPct val="100000"/>
        </a:lnSpc>
        <a:spcBef>
          <a:spcPts val="0"/>
        </a:spcBef>
        <a:spcAft>
          <a:spcPts val="451"/>
        </a:spcAft>
        <a:buClr>
          <a:schemeClr val="tx2"/>
        </a:buClr>
        <a:buFont typeface="Arial" panose="020B0604020202020204" pitchFamily="34" charset="0"/>
        <a:buChar char="•"/>
        <a:defRPr sz="1351" kern="1200">
          <a:solidFill>
            <a:schemeClr val="tx1"/>
          </a:solidFill>
          <a:latin typeface="+mn-lt"/>
          <a:ea typeface="+mn-ea"/>
          <a:cs typeface="+mn-cs"/>
        </a:defRPr>
      </a:lvl4pPr>
      <a:lvl5pPr marL="602357" indent="-198802" algn="l" defTabSz="685567" rtl="0" eaLnBrk="1" latinLnBrk="0" hangingPunct="1">
        <a:lnSpc>
          <a:spcPct val="100000"/>
        </a:lnSpc>
        <a:spcBef>
          <a:spcPts val="0"/>
        </a:spcBef>
        <a:spcAft>
          <a:spcPts val="451"/>
        </a:spcAft>
        <a:buClr>
          <a:schemeClr val="tx2"/>
        </a:buClr>
        <a:buFont typeface="Trebuchet MS" pitchFamily="34" charset="0"/>
        <a:buChar char="–"/>
        <a:defRPr sz="1351" kern="1200">
          <a:solidFill>
            <a:schemeClr val="tx1"/>
          </a:solidFill>
          <a:latin typeface="+mn-lt"/>
          <a:ea typeface="+mn-ea"/>
          <a:cs typeface="+mn-cs"/>
        </a:defRPr>
      </a:lvl5pPr>
      <a:lvl6pPr marL="600060" indent="0" algn="l" defTabSz="685567" rtl="0" eaLnBrk="1" latinLnBrk="0" hangingPunct="1">
        <a:lnSpc>
          <a:spcPct val="100000"/>
        </a:lnSpc>
        <a:spcBef>
          <a:spcPts val="0"/>
        </a:spcBef>
        <a:spcAft>
          <a:spcPts val="451"/>
        </a:spcAft>
        <a:buFont typeface="Trebuchet MS" pitchFamily="34" charset="0"/>
        <a:buNone/>
        <a:defRPr lang="en-GB" sz="1200" kern="1200" baseline="0" dirty="0" smtClean="0">
          <a:solidFill>
            <a:schemeClr val="tx1"/>
          </a:solidFill>
          <a:latin typeface="+mn-lt"/>
          <a:ea typeface="+mn-ea"/>
          <a:cs typeface="+mn-cs"/>
        </a:defRPr>
      </a:lvl6pPr>
      <a:lvl7pPr marL="600060" indent="0" algn="l" defTabSz="685567" rtl="0" eaLnBrk="1" latinLnBrk="0" hangingPunct="1">
        <a:lnSpc>
          <a:spcPct val="100000"/>
        </a:lnSpc>
        <a:spcBef>
          <a:spcPts val="0"/>
        </a:spcBef>
        <a:spcAft>
          <a:spcPts val="451"/>
        </a:spcAft>
        <a:buFont typeface="Arial" pitchFamily="34" charset="0"/>
        <a:buNone/>
        <a:defRPr sz="1200" kern="1200">
          <a:solidFill>
            <a:schemeClr val="tx1"/>
          </a:solidFill>
          <a:latin typeface="+mn-lt"/>
          <a:ea typeface="+mn-ea"/>
          <a:cs typeface="+mn-cs"/>
        </a:defRPr>
      </a:lvl7pPr>
      <a:lvl8pPr marL="600060" indent="0" algn="l" defTabSz="685567" rtl="0" eaLnBrk="1" latinLnBrk="0" hangingPunct="1">
        <a:lnSpc>
          <a:spcPct val="100000"/>
        </a:lnSpc>
        <a:spcBef>
          <a:spcPts val="0"/>
        </a:spcBef>
        <a:spcAft>
          <a:spcPts val="451"/>
        </a:spcAft>
        <a:buFont typeface="Arial" pitchFamily="34" charset="0"/>
        <a:buNone/>
        <a:defRPr sz="1200" kern="1200">
          <a:solidFill>
            <a:schemeClr val="tx1"/>
          </a:solidFill>
          <a:latin typeface="+mn-lt"/>
          <a:ea typeface="+mn-ea"/>
          <a:cs typeface="+mn-cs"/>
        </a:defRPr>
      </a:lvl8pPr>
      <a:lvl9pPr marL="600060" indent="0" algn="l" defTabSz="685567" rtl="0" eaLnBrk="1" latinLnBrk="0" hangingPunct="1">
        <a:lnSpc>
          <a:spcPct val="100000"/>
        </a:lnSpc>
        <a:spcBef>
          <a:spcPts val="0"/>
        </a:spcBef>
        <a:spcAft>
          <a:spcPts val="451"/>
        </a:spcAft>
        <a:buFont typeface="Arial" pitchFamily="34" charset="0"/>
        <a:buNone/>
        <a:defRPr sz="1200" kern="1200">
          <a:solidFill>
            <a:schemeClr val="tx1"/>
          </a:solidFill>
          <a:latin typeface="+mn-lt"/>
          <a:ea typeface="+mn-ea"/>
          <a:cs typeface="+mn-cs"/>
        </a:defRPr>
      </a:lvl9pPr>
    </p:bodyStyle>
    <p:otherStyle>
      <a:defPPr>
        <a:defRPr lang="en-US"/>
      </a:defPPr>
      <a:lvl1pPr marL="0" algn="l" defTabSz="685567" rtl="0" eaLnBrk="1" latinLnBrk="0" hangingPunct="1">
        <a:defRPr sz="1351" kern="1200">
          <a:solidFill>
            <a:schemeClr val="tx1"/>
          </a:solidFill>
          <a:latin typeface="+mn-lt"/>
          <a:ea typeface="+mn-ea"/>
          <a:cs typeface="+mn-cs"/>
        </a:defRPr>
      </a:lvl1pPr>
      <a:lvl2pPr marL="342782" algn="l" defTabSz="685567" rtl="0" eaLnBrk="1" latinLnBrk="0" hangingPunct="1">
        <a:defRPr sz="1351" kern="1200">
          <a:solidFill>
            <a:schemeClr val="tx1"/>
          </a:solidFill>
          <a:latin typeface="+mn-lt"/>
          <a:ea typeface="+mn-ea"/>
          <a:cs typeface="+mn-cs"/>
        </a:defRPr>
      </a:lvl2pPr>
      <a:lvl3pPr marL="685567" algn="l" defTabSz="685567" rtl="0" eaLnBrk="1" latinLnBrk="0" hangingPunct="1">
        <a:defRPr sz="1351" kern="1200">
          <a:solidFill>
            <a:schemeClr val="tx1"/>
          </a:solidFill>
          <a:latin typeface="+mn-lt"/>
          <a:ea typeface="+mn-ea"/>
          <a:cs typeface="+mn-cs"/>
        </a:defRPr>
      </a:lvl3pPr>
      <a:lvl4pPr marL="1028350" algn="l" defTabSz="685567" rtl="0" eaLnBrk="1" latinLnBrk="0" hangingPunct="1">
        <a:defRPr sz="1351" kern="1200">
          <a:solidFill>
            <a:schemeClr val="tx1"/>
          </a:solidFill>
          <a:latin typeface="+mn-lt"/>
          <a:ea typeface="+mn-ea"/>
          <a:cs typeface="+mn-cs"/>
        </a:defRPr>
      </a:lvl4pPr>
      <a:lvl5pPr marL="1371132" algn="l" defTabSz="685567" rtl="0" eaLnBrk="1" latinLnBrk="0" hangingPunct="1">
        <a:defRPr sz="1351" kern="1200">
          <a:solidFill>
            <a:schemeClr val="tx1"/>
          </a:solidFill>
          <a:latin typeface="+mn-lt"/>
          <a:ea typeface="+mn-ea"/>
          <a:cs typeface="+mn-cs"/>
        </a:defRPr>
      </a:lvl5pPr>
      <a:lvl6pPr marL="1713916" algn="l" defTabSz="685567" rtl="0" eaLnBrk="1" latinLnBrk="0" hangingPunct="1">
        <a:defRPr sz="1351" kern="1200">
          <a:solidFill>
            <a:schemeClr val="tx1"/>
          </a:solidFill>
          <a:latin typeface="+mn-lt"/>
          <a:ea typeface="+mn-ea"/>
          <a:cs typeface="+mn-cs"/>
        </a:defRPr>
      </a:lvl6pPr>
      <a:lvl7pPr marL="2056699" algn="l" defTabSz="685567" rtl="0" eaLnBrk="1" latinLnBrk="0" hangingPunct="1">
        <a:defRPr sz="1351" kern="1200">
          <a:solidFill>
            <a:schemeClr val="tx1"/>
          </a:solidFill>
          <a:latin typeface="+mn-lt"/>
          <a:ea typeface="+mn-ea"/>
          <a:cs typeface="+mn-cs"/>
        </a:defRPr>
      </a:lvl7pPr>
      <a:lvl8pPr marL="2399483" algn="l" defTabSz="685567" rtl="0" eaLnBrk="1" latinLnBrk="0" hangingPunct="1">
        <a:defRPr sz="1351" kern="1200">
          <a:solidFill>
            <a:schemeClr val="tx1"/>
          </a:solidFill>
          <a:latin typeface="+mn-lt"/>
          <a:ea typeface="+mn-ea"/>
          <a:cs typeface="+mn-cs"/>
        </a:defRPr>
      </a:lvl8pPr>
      <a:lvl9pPr marL="2742266" algn="l" defTabSz="685567" rtl="0" eaLnBrk="1" latinLnBrk="0" hangingPunct="1">
        <a:defRPr sz="1351"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0" y="770467"/>
            <a:ext cx="11328397" cy="426784"/>
          </a:xfrm>
          <a:prstGeom prst="rect">
            <a:avLst/>
          </a:prstGeom>
        </p:spPr>
        <p:txBody>
          <a:bodyPr vert="horz" wrap="square" lIns="0" tIns="0" rIns="0" bIns="0" rtlCol="0" anchor="t" anchorCtr="0">
            <a:spAutoFit/>
          </a:bodyPr>
          <a:lstStyle/>
          <a:p>
            <a:r>
              <a:rPr lang="en-US"/>
              <a:t>Click to edit Master title style</a:t>
            </a:r>
            <a:endParaRPr lang="en-GB" dirty="0"/>
          </a:p>
        </p:txBody>
      </p:sp>
      <p:sp>
        <p:nvSpPr>
          <p:cNvPr id="3" name="Text Placeholder 2"/>
          <p:cNvSpPr>
            <a:spLocks noGrp="1"/>
          </p:cNvSpPr>
          <p:nvPr>
            <p:ph type="body" idx="1"/>
          </p:nvPr>
        </p:nvSpPr>
        <p:spPr bwMode="gray">
          <a:xfrm>
            <a:off x="431803" y="1835150"/>
            <a:ext cx="11328399" cy="400171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reeform 12"/>
          <p:cNvSpPr>
            <a:spLocks noChangeAspect="1"/>
          </p:cNvSpPr>
          <p:nvPr userDrawn="1"/>
        </p:nvSpPr>
        <p:spPr bwMode="gray">
          <a:xfrm>
            <a:off x="676815" y="6242051"/>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121903" tIns="60952" rIns="121903" bIns="60952"/>
          <a:lstStyle/>
          <a:p>
            <a:pPr algn="ctr">
              <a:defRPr/>
            </a:pPr>
            <a:endParaRPr lang="en-GB" sz="2400"/>
          </a:p>
        </p:txBody>
      </p:sp>
      <p:sp>
        <p:nvSpPr>
          <p:cNvPr id="13" name="Freeform 12"/>
          <p:cNvSpPr>
            <a:spLocks noChangeAspect="1"/>
          </p:cNvSpPr>
          <p:nvPr userDrawn="1"/>
        </p:nvSpPr>
        <p:spPr bwMode="gray">
          <a:xfrm rot="10800000">
            <a:off x="676815" y="1"/>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121903" tIns="60952" rIns="121903" bIns="60952"/>
          <a:lstStyle/>
          <a:p>
            <a:pPr algn="ctr">
              <a:defRPr/>
            </a:pPr>
            <a:endParaRPr lang="en-GB" sz="2400"/>
          </a:p>
        </p:txBody>
      </p:sp>
    </p:spTree>
    <p:extLst>
      <p:ext uri="{BB962C8B-B14F-4D97-AF65-F5344CB8AC3E}">
        <p14:creationId xmlns:p14="http://schemas.microsoft.com/office/powerpoint/2010/main" val="652521669"/>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800" r:id="rId8"/>
  </p:sldLayoutIdLst>
  <p:hf sldNum="0" hdr="0" dt="0"/>
  <p:txStyles>
    <p:titleStyle>
      <a:lvl1pPr algn="l" defTabSz="1218786" rtl="0" eaLnBrk="1" latinLnBrk="0" hangingPunct="1">
        <a:lnSpc>
          <a:spcPct val="80000"/>
        </a:lnSpc>
        <a:spcBef>
          <a:spcPct val="0"/>
        </a:spcBef>
        <a:buNone/>
        <a:defRPr sz="3467" b="1" kern="1200" cap="all" baseline="0">
          <a:solidFill>
            <a:schemeClr val="tx2"/>
          </a:solidFill>
          <a:latin typeface="+mj-lt"/>
          <a:ea typeface="+mj-ea"/>
          <a:cs typeface="+mj-cs"/>
        </a:defRPr>
      </a:lvl1pPr>
    </p:titleStyle>
    <p:bodyStyle>
      <a:lvl1pPr marL="0" indent="0" algn="l" defTabSz="1218786" rtl="0" eaLnBrk="1" latinLnBrk="0" hangingPunct="1">
        <a:lnSpc>
          <a:spcPct val="100000"/>
        </a:lnSpc>
        <a:spcBef>
          <a:spcPts val="0"/>
        </a:spcBef>
        <a:spcAft>
          <a:spcPts val="800"/>
        </a:spcAft>
        <a:buFont typeface="Arial" pitchFamily="34" charset="0"/>
        <a:buNone/>
        <a:defRPr sz="2400" b="1" kern="1200">
          <a:solidFill>
            <a:schemeClr val="tx2"/>
          </a:solidFill>
          <a:latin typeface="+mn-lt"/>
          <a:ea typeface="+mn-ea"/>
          <a:cs typeface="+mn-cs"/>
        </a:defRPr>
      </a:lvl1pPr>
      <a:lvl2pPr marL="0" indent="0" algn="l" defTabSz="1218786" rtl="0" eaLnBrk="1" latinLnBrk="0" hangingPunct="1">
        <a:lnSpc>
          <a:spcPct val="100000"/>
        </a:lnSpc>
        <a:spcBef>
          <a:spcPts val="0"/>
        </a:spcBef>
        <a:spcAft>
          <a:spcPts val="800"/>
        </a:spcAft>
        <a:buFont typeface="Arial" pitchFamily="34" charset="0"/>
        <a:buNone/>
        <a:defRPr sz="2400" kern="1200">
          <a:solidFill>
            <a:schemeClr val="tx1"/>
          </a:solidFill>
          <a:latin typeface="+mn-lt"/>
          <a:ea typeface="+mn-ea"/>
          <a:cs typeface="+mn-cs"/>
        </a:defRPr>
      </a:lvl2pPr>
      <a:lvl3pPr marL="351310" indent="-351310" algn="l" defTabSz="1218786" rtl="0" eaLnBrk="1" latinLnBrk="0" hangingPunct="1">
        <a:lnSpc>
          <a:spcPct val="100000"/>
        </a:lnSpc>
        <a:spcBef>
          <a:spcPts val="0"/>
        </a:spcBef>
        <a:spcAft>
          <a:spcPts val="800"/>
        </a:spcAft>
        <a:buClr>
          <a:schemeClr val="tx2"/>
        </a:buClr>
        <a:buSzPct val="90000"/>
        <a:buFont typeface="Wingdings 3" panose="05040102010807070707" pitchFamily="18" charset="2"/>
        <a:buChar char="u"/>
        <a:defRPr sz="2400" kern="1200">
          <a:solidFill>
            <a:schemeClr val="tx1"/>
          </a:solidFill>
          <a:latin typeface="+mn-lt"/>
          <a:ea typeface="+mn-ea"/>
          <a:cs typeface="+mn-cs"/>
        </a:defRPr>
      </a:lvl3pPr>
      <a:lvl4pPr marL="715415" indent="-364058" algn="l" defTabSz="1218786" rtl="0" eaLnBrk="1" latinLnBrk="0" hangingPunct="1">
        <a:lnSpc>
          <a:spcPct val="100000"/>
        </a:lnSpc>
        <a:spcBef>
          <a:spcPts val="0"/>
        </a:spcBef>
        <a:spcAft>
          <a:spcPts val="800"/>
        </a:spcAft>
        <a:buClr>
          <a:schemeClr val="tx2"/>
        </a:buClr>
        <a:buFont typeface="Arial" panose="020B0604020202020204" pitchFamily="34" charset="0"/>
        <a:buChar char="•"/>
        <a:defRPr sz="2400" kern="1200">
          <a:solidFill>
            <a:schemeClr val="tx1"/>
          </a:solidFill>
          <a:latin typeface="+mn-lt"/>
          <a:ea typeface="+mn-ea"/>
          <a:cs typeface="+mn-cs"/>
        </a:defRPr>
      </a:lvl4pPr>
      <a:lvl5pPr marL="1070857" indent="-353426" algn="l" defTabSz="1218786" rtl="0" eaLnBrk="1" latinLnBrk="0" hangingPunct="1">
        <a:lnSpc>
          <a:spcPct val="100000"/>
        </a:lnSpc>
        <a:spcBef>
          <a:spcPts val="0"/>
        </a:spcBef>
        <a:spcAft>
          <a:spcPts val="800"/>
        </a:spcAft>
        <a:buClr>
          <a:schemeClr val="tx2"/>
        </a:buClr>
        <a:buFont typeface="Trebuchet MS" pitchFamily="34" charset="0"/>
        <a:buChar char="–"/>
        <a:defRPr sz="2400" kern="1200">
          <a:solidFill>
            <a:schemeClr val="tx1"/>
          </a:solidFill>
          <a:latin typeface="+mn-lt"/>
          <a:ea typeface="+mn-ea"/>
          <a:cs typeface="+mn-cs"/>
        </a:defRPr>
      </a:lvl5pPr>
      <a:lvl6pPr marL="838440" indent="-207755" algn="l" defTabSz="1218786" rtl="0" eaLnBrk="1" latinLnBrk="0" hangingPunct="1">
        <a:lnSpc>
          <a:spcPct val="110000"/>
        </a:lnSpc>
        <a:spcBef>
          <a:spcPts val="0"/>
        </a:spcBef>
        <a:spcAft>
          <a:spcPts val="701"/>
        </a:spcAft>
        <a:buFont typeface="Trebuchet MS" pitchFamily="34" charset="0"/>
        <a:buChar char="–"/>
        <a:defRPr lang="en-GB" sz="1200" kern="1200" baseline="0" dirty="0" smtClean="0">
          <a:solidFill>
            <a:schemeClr val="tx1"/>
          </a:solidFill>
          <a:latin typeface="+mn-lt"/>
          <a:ea typeface="+mn-ea"/>
          <a:cs typeface="+mn-cs"/>
        </a:defRPr>
      </a:lvl6pPr>
      <a:lvl7pPr marL="3961052" indent="-304696" algn="l" defTabSz="1218786"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0446" indent="-304696" algn="l" defTabSz="1218786"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79837" indent="-304696" algn="l" defTabSz="1218786"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8786" rtl="0" eaLnBrk="1" latinLnBrk="0" hangingPunct="1">
        <a:defRPr sz="2400" kern="1200">
          <a:solidFill>
            <a:schemeClr val="tx1"/>
          </a:solidFill>
          <a:latin typeface="+mn-lt"/>
          <a:ea typeface="+mn-ea"/>
          <a:cs typeface="+mn-cs"/>
        </a:defRPr>
      </a:lvl1pPr>
      <a:lvl2pPr marL="609391" algn="l" defTabSz="1218786" rtl="0" eaLnBrk="1" latinLnBrk="0" hangingPunct="1">
        <a:defRPr sz="2400" kern="1200">
          <a:solidFill>
            <a:schemeClr val="tx1"/>
          </a:solidFill>
          <a:latin typeface="+mn-lt"/>
          <a:ea typeface="+mn-ea"/>
          <a:cs typeface="+mn-cs"/>
        </a:defRPr>
      </a:lvl2pPr>
      <a:lvl3pPr marL="1218786" algn="l" defTabSz="1218786" rtl="0" eaLnBrk="1" latinLnBrk="0" hangingPunct="1">
        <a:defRPr sz="2400" kern="1200">
          <a:solidFill>
            <a:schemeClr val="tx1"/>
          </a:solidFill>
          <a:latin typeface="+mn-lt"/>
          <a:ea typeface="+mn-ea"/>
          <a:cs typeface="+mn-cs"/>
        </a:defRPr>
      </a:lvl3pPr>
      <a:lvl4pPr marL="1828178" algn="l" defTabSz="1218786" rtl="0" eaLnBrk="1" latinLnBrk="0" hangingPunct="1">
        <a:defRPr sz="2400" kern="1200">
          <a:solidFill>
            <a:schemeClr val="tx1"/>
          </a:solidFill>
          <a:latin typeface="+mn-lt"/>
          <a:ea typeface="+mn-ea"/>
          <a:cs typeface="+mn-cs"/>
        </a:defRPr>
      </a:lvl4pPr>
      <a:lvl5pPr marL="2437570" algn="l" defTabSz="1218786" rtl="0" eaLnBrk="1" latinLnBrk="0" hangingPunct="1">
        <a:defRPr sz="2400" kern="1200">
          <a:solidFill>
            <a:schemeClr val="tx1"/>
          </a:solidFill>
          <a:latin typeface="+mn-lt"/>
          <a:ea typeface="+mn-ea"/>
          <a:cs typeface="+mn-cs"/>
        </a:defRPr>
      </a:lvl5pPr>
      <a:lvl6pPr marL="3046962" algn="l" defTabSz="1218786" rtl="0" eaLnBrk="1" latinLnBrk="0" hangingPunct="1">
        <a:defRPr sz="2400" kern="1200">
          <a:solidFill>
            <a:schemeClr val="tx1"/>
          </a:solidFill>
          <a:latin typeface="+mn-lt"/>
          <a:ea typeface="+mn-ea"/>
          <a:cs typeface="+mn-cs"/>
        </a:defRPr>
      </a:lvl6pPr>
      <a:lvl7pPr marL="3656355" algn="l" defTabSz="1218786" rtl="0" eaLnBrk="1" latinLnBrk="0" hangingPunct="1">
        <a:defRPr sz="2400" kern="1200">
          <a:solidFill>
            <a:schemeClr val="tx1"/>
          </a:solidFill>
          <a:latin typeface="+mn-lt"/>
          <a:ea typeface="+mn-ea"/>
          <a:cs typeface="+mn-cs"/>
        </a:defRPr>
      </a:lvl7pPr>
      <a:lvl8pPr marL="4265748" algn="l" defTabSz="1218786" rtl="0" eaLnBrk="1" latinLnBrk="0" hangingPunct="1">
        <a:defRPr sz="2400" kern="1200">
          <a:solidFill>
            <a:schemeClr val="tx1"/>
          </a:solidFill>
          <a:latin typeface="+mn-lt"/>
          <a:ea typeface="+mn-ea"/>
          <a:cs typeface="+mn-cs"/>
        </a:defRPr>
      </a:lvl8pPr>
      <a:lvl9pPr marL="4875141" algn="l" defTabSz="1218786"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169339"/>
      </p:ext>
    </p:extLst>
  </p:cSld>
  <p:clrMap bg1="lt1" tx1="dk1" bg2="lt2" tx2="dk2" accent1="accent1" accent2="accent2" accent3="accent3" accent4="accent4" accent5="accent5" accent6="accent6" hlink="hlink" folHlink="folHlink"/>
  <p:sldLayoutIdLst>
    <p:sldLayoutId id="2147483754" r:id="rId1"/>
    <p:sldLayoutId id="2147483753" r:id="rId2"/>
    <p:sldLayoutId id="2147483761" r:id="rId3"/>
    <p:sldLayoutId id="2147483756" r:id="rId4"/>
    <p:sldLayoutId id="2147483757" r:id="rId5"/>
    <p:sldLayoutId id="2147483758" r:id="rId6"/>
    <p:sldLayoutId id="2147483759" r:id="rId7"/>
    <p:sldLayoutId id="2147483760" r:id="rId8"/>
    <p:sldLayoutId id="2147483755" r:id="rId9"/>
    <p:sldLayoutId id="2147483802" r:id="rId10"/>
    <p:sldLayoutId id="2147483803" r:id="rId11"/>
  </p:sldLayoutIdLst>
  <p:hf sldNum="0" hdr="0" ftr="0" dt="0"/>
  <p:txStyles>
    <p:titleStyle>
      <a:lvl1pPr algn="l" defTabSz="914089" rtl="0" eaLnBrk="1" latinLnBrk="0" hangingPunct="1">
        <a:lnSpc>
          <a:spcPct val="80000"/>
        </a:lnSpc>
        <a:spcBef>
          <a:spcPct val="0"/>
        </a:spcBef>
        <a:buNone/>
        <a:defRPr sz="24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6" name="TextBox 5"/>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Tree>
    <p:extLst>
      <p:ext uri="{BB962C8B-B14F-4D97-AF65-F5344CB8AC3E}">
        <p14:creationId xmlns:p14="http://schemas.microsoft.com/office/powerpoint/2010/main" val="1772773026"/>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Lst>
  <p:hf sldNum="0" hdr="0" ftr="0" dt="0"/>
  <p:txStyles>
    <p:titleStyle>
      <a:lvl1pPr algn="l" defTabSz="914089" rtl="0" eaLnBrk="1" latinLnBrk="0" hangingPunct="1">
        <a:lnSpc>
          <a:spcPct val="80000"/>
        </a:lnSpc>
        <a:spcBef>
          <a:spcPct val="0"/>
        </a:spcBef>
        <a:buNone/>
        <a:defRPr sz="24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6"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2940677462"/>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4"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1988392819"/>
      </p:ext>
    </p:extLst>
  </p:cSld>
  <p:clrMap bg1="lt1" tx1="dk1" bg2="lt2" tx2="dk2" accent1="accent1" accent2="accent2" accent3="accent3" accent4="accent4" accent5="accent5" accent6="accent6" hlink="hlink" folHlink="folHlink"/>
  <p:sldLayoutIdLst>
    <p:sldLayoutId id="2147483733" r:id="rId1"/>
    <p:sldLayoutId id="2147483735" r:id="rId2"/>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6"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392560751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6"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4139981629"/>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6"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162941494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431801" y="770467"/>
            <a:ext cx="11328399" cy="320088"/>
          </a:xfrm>
          <a:prstGeom prst="rect">
            <a:avLst/>
          </a:prstGeom>
        </p:spPr>
        <p:txBody>
          <a:bodyPr vert="horz" wrap="square" lIns="0" tIns="0" rIns="0" bIns="0" rtlCol="0" anchor="t" anchorCtr="0">
            <a:spAutoFit/>
          </a:bodyPr>
          <a:lstStyle/>
          <a:p>
            <a:r>
              <a:rPr lang="en-US" dirty="0"/>
              <a:t>CLICK TO EDIT MASTER TITLE STYLE</a:t>
            </a:r>
            <a:endParaRPr lang="en-GB" dirty="0"/>
          </a:p>
        </p:txBody>
      </p:sp>
      <p:pic>
        <p:nvPicPr>
          <p:cNvPr id="9" name="Picture 9" descr="BDO_Logo_RGB 100%"/>
          <p:cNvPicPr>
            <a:picLocks noChangeAspect="1" noChangeArrowheads="1"/>
          </p:cNvPicPr>
          <p:nvPr userDrawn="1"/>
        </p:nvPicPr>
        <p:blipFill>
          <a:blip r:embed="rId3" cstate="print"/>
          <a:srcRect/>
          <a:stretch>
            <a:fillRect/>
          </a:stretch>
        </p:blipFill>
        <p:spPr bwMode="auto">
          <a:xfrm>
            <a:off x="10778074" y="6237086"/>
            <a:ext cx="982135" cy="377499"/>
          </a:xfrm>
          <a:prstGeom prst="rect">
            <a:avLst/>
          </a:prstGeom>
          <a:noFill/>
          <a:ln w="9525">
            <a:noFill/>
            <a:miter lim="800000"/>
            <a:headEnd/>
            <a:tailEnd/>
          </a:ln>
        </p:spPr>
      </p:pic>
      <p:sp>
        <p:nvSpPr>
          <p:cNvPr id="7" name="Freeform 12"/>
          <p:cNvSpPr>
            <a:spLocks noChangeAspect="1"/>
          </p:cNvSpPr>
          <p:nvPr userDrawn="1"/>
        </p:nvSpPr>
        <p:spPr bwMode="gray">
          <a:xfrm>
            <a:off x="676815" y="6242058"/>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
        <p:nvSpPr>
          <p:cNvPr id="11" name="TextBox 10"/>
          <p:cNvSpPr txBox="1"/>
          <p:nvPr userDrawn="1"/>
        </p:nvSpPr>
        <p:spPr>
          <a:xfrm>
            <a:off x="1037622" y="6498616"/>
            <a:ext cx="553396" cy="153888"/>
          </a:xfrm>
          <a:prstGeom prst="rect">
            <a:avLst/>
          </a:prstGeom>
          <a:noFill/>
        </p:spPr>
        <p:txBody>
          <a:bodyPr wrap="square" lIns="0" tIns="0" rIns="0" bIns="0" rtlCol="0" anchor="b" anchorCtr="0">
            <a:spAutoFit/>
          </a:bodyPr>
          <a:lstStyle/>
          <a:p>
            <a:fld id="{BFB441F5-AB9F-4FDC-AD6C-CB1DCDA421C0}" type="slidenum">
              <a:rPr lang="en-GB" sz="1000" smtClean="0">
                <a:solidFill>
                  <a:schemeClr val="tx1"/>
                </a:solidFill>
              </a:rPr>
              <a:t>‹#›</a:t>
            </a:fld>
            <a:endParaRPr lang="en-GB" sz="1000" dirty="0">
              <a:solidFill>
                <a:schemeClr val="tx1"/>
              </a:solidFill>
            </a:endParaRPr>
          </a:p>
        </p:txBody>
      </p:sp>
      <p:sp>
        <p:nvSpPr>
          <p:cNvPr id="12" name="Freeform 11"/>
          <p:cNvSpPr>
            <a:spLocks noChangeAspect="1"/>
          </p:cNvSpPr>
          <p:nvPr userDrawn="1"/>
        </p:nvSpPr>
        <p:spPr bwMode="gray">
          <a:xfrm rot="10800000">
            <a:off x="676815" y="7"/>
            <a:ext cx="161925" cy="615951"/>
          </a:xfrm>
          <a:custGeom>
            <a:avLst/>
            <a:gdLst/>
            <a:ahLst/>
            <a:cxnLst>
              <a:cxn ang="0">
                <a:pos x="0" y="85"/>
              </a:cxn>
              <a:cxn ang="0">
                <a:pos x="0" y="456"/>
              </a:cxn>
              <a:cxn ang="0">
                <a:pos x="120" y="456"/>
              </a:cxn>
              <a:cxn ang="0">
                <a:pos x="120" y="0"/>
              </a:cxn>
              <a:cxn ang="0">
                <a:pos x="0" y="85"/>
              </a:cxn>
            </a:cxnLst>
            <a:rect l="0" t="0" r="r" b="b"/>
            <a:pathLst>
              <a:path w="120" h="456">
                <a:moveTo>
                  <a:pt x="0" y="85"/>
                </a:moveTo>
                <a:lnTo>
                  <a:pt x="0" y="456"/>
                </a:lnTo>
                <a:lnTo>
                  <a:pt x="120" y="456"/>
                </a:lnTo>
                <a:lnTo>
                  <a:pt x="120" y="0"/>
                </a:lnTo>
                <a:lnTo>
                  <a:pt x="0" y="85"/>
                </a:lnTo>
                <a:close/>
              </a:path>
            </a:pathLst>
          </a:custGeom>
          <a:solidFill>
            <a:srgbClr val="ED1A3B"/>
          </a:solidFill>
          <a:ln w="9525">
            <a:noFill/>
            <a:round/>
            <a:headEnd/>
            <a:tailEnd/>
          </a:ln>
        </p:spPr>
        <p:txBody>
          <a:bodyPr lIns="91427" tIns="45715" rIns="91427" bIns="45715"/>
          <a:lstStyle/>
          <a:p>
            <a:pPr algn="ctr">
              <a:defRPr/>
            </a:pPr>
            <a:endParaRPr lang="en-GB" sz="1800" dirty="0"/>
          </a:p>
        </p:txBody>
      </p:sp>
    </p:spTree>
    <p:extLst>
      <p:ext uri="{BB962C8B-B14F-4D97-AF65-F5344CB8AC3E}">
        <p14:creationId xmlns:p14="http://schemas.microsoft.com/office/powerpoint/2010/main" val="3782211082"/>
      </p:ext>
    </p:extLst>
  </p:cSld>
  <p:clrMap bg1="lt1" tx1="dk1" bg2="lt2" tx2="dk2" accent1="accent1" accent2="accent2" accent3="accent3" accent4="accent4" accent5="accent5" accent6="accent6" hlink="hlink" folHlink="folHlink"/>
  <p:sldLayoutIdLst>
    <p:sldLayoutId id="2147483723" r:id="rId1"/>
  </p:sldLayoutIdLst>
  <p:hf sldNum="0" hdr="0" ftr="0" dt="0"/>
  <p:txStyles>
    <p:title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p:titleStyle>
    <p:bodyStyle>
      <a:lvl1pPr marL="0" indent="0" algn="l" defTabSz="914089"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089"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3" indent="-263483" algn="l" defTabSz="914089"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8076" indent="-274593"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4pPr>
      <a:lvl5pPr marL="803143" indent="-265069" algn="l" defTabSz="914089"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31" indent="-155816" algn="l" defTabSz="914089" rtl="0" eaLnBrk="1" latinLnBrk="0" hangingPunct="1">
        <a:lnSpc>
          <a:spcPct val="110000"/>
        </a:lnSpc>
        <a:spcBef>
          <a:spcPts val="0"/>
        </a:spcBef>
        <a:spcAft>
          <a:spcPts val="527"/>
        </a:spcAft>
        <a:buFont typeface="Trebuchet MS" pitchFamily="34" charset="0"/>
        <a:buChar char="–"/>
        <a:defRPr lang="en-GB" sz="900" kern="1200" baseline="0" dirty="0" smtClean="0">
          <a:solidFill>
            <a:schemeClr val="tx1"/>
          </a:solidFill>
          <a:latin typeface="+mn-lt"/>
          <a:ea typeface="+mn-ea"/>
          <a:cs typeface="+mn-cs"/>
        </a:defRPr>
      </a:lvl6pPr>
      <a:lvl7pPr marL="297078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4"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78" indent="-228522"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3"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4" algn="l" defTabSz="914089" rtl="0" eaLnBrk="1" latinLnBrk="0" hangingPunct="1">
        <a:defRPr sz="1800" kern="1200">
          <a:solidFill>
            <a:schemeClr val="tx1"/>
          </a:solidFill>
          <a:latin typeface="+mn-lt"/>
          <a:ea typeface="+mn-ea"/>
          <a:cs typeface="+mn-cs"/>
        </a:defRPr>
      </a:lvl4pPr>
      <a:lvl5pPr marL="1828177" algn="l" defTabSz="914089" rtl="0" eaLnBrk="1" latinLnBrk="0" hangingPunct="1">
        <a:defRPr sz="1800" kern="1200">
          <a:solidFill>
            <a:schemeClr val="tx1"/>
          </a:solidFill>
          <a:latin typeface="+mn-lt"/>
          <a:ea typeface="+mn-ea"/>
          <a:cs typeface="+mn-cs"/>
        </a:defRPr>
      </a:lvl5pPr>
      <a:lvl6pPr marL="2285222" algn="l" defTabSz="914089" rtl="0" eaLnBrk="1" latinLnBrk="0" hangingPunct="1">
        <a:defRPr sz="1800" kern="1200">
          <a:solidFill>
            <a:schemeClr val="tx1"/>
          </a:solidFill>
          <a:latin typeface="+mn-lt"/>
          <a:ea typeface="+mn-ea"/>
          <a:cs typeface="+mn-cs"/>
        </a:defRPr>
      </a:lvl6pPr>
      <a:lvl7pPr marL="2742266" algn="l" defTabSz="914089" rtl="0" eaLnBrk="1" latinLnBrk="0" hangingPunct="1">
        <a:defRPr sz="1800" kern="1200">
          <a:solidFill>
            <a:schemeClr val="tx1"/>
          </a:solidFill>
          <a:latin typeface="+mn-lt"/>
          <a:ea typeface="+mn-ea"/>
          <a:cs typeface="+mn-cs"/>
        </a:defRPr>
      </a:lvl7pPr>
      <a:lvl8pPr marL="3199311" algn="l" defTabSz="914089" rtl="0" eaLnBrk="1" latinLnBrk="0" hangingPunct="1">
        <a:defRPr sz="1800" kern="1200">
          <a:solidFill>
            <a:schemeClr val="tx1"/>
          </a:solidFill>
          <a:latin typeface="+mn-lt"/>
          <a:ea typeface="+mn-ea"/>
          <a:cs typeface="+mn-cs"/>
        </a:defRPr>
      </a:lvl8pPr>
      <a:lvl9pPr marL="3656355" algn="l" defTabSz="9140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3.xml.rels><?xml version="1.0" encoding="UTF-8" standalone="yes"?>
<Relationships xmlns="http://schemas.openxmlformats.org/package/2006/relationships"><Relationship Id="rId2" Type="http://schemas.openxmlformats.org/officeDocument/2006/relationships/image" Target="../media/image12.jf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B22A5A-EE1D-463D-852B-EE368C6BFCF8}"/>
              </a:ext>
            </a:extLst>
          </p:cNvPr>
          <p:cNvSpPr>
            <a:spLocks noGrp="1"/>
          </p:cNvSpPr>
          <p:nvPr>
            <p:ph type="ctrTitle"/>
          </p:nvPr>
        </p:nvSpPr>
        <p:spPr>
          <a:xfrm>
            <a:off x="431801" y="1835151"/>
            <a:ext cx="10800000" cy="1920526"/>
          </a:xfrm>
        </p:spPr>
        <p:txBody>
          <a:bodyPr/>
          <a:lstStyle/>
          <a:p>
            <a:r>
              <a:rPr lang="en-IN" sz="2600" dirty="0"/>
              <a:t>Matters for attention</a:t>
            </a:r>
            <a:br>
              <a:rPr lang="en-IN" sz="2600" dirty="0"/>
            </a:br>
            <a:br>
              <a:rPr lang="en-IN" sz="2600" dirty="0"/>
            </a:br>
            <a:r>
              <a:rPr lang="en-IN" sz="2600" i="1" dirty="0"/>
              <a:t>statutory audits</a:t>
            </a:r>
            <a:br>
              <a:rPr lang="en-IN" sz="2600" i="1" dirty="0"/>
            </a:br>
            <a:br>
              <a:rPr lang="en-IN" sz="2600" i="1" dirty="0"/>
            </a:br>
            <a:br>
              <a:rPr lang="en-IN" sz="2600" i="1" dirty="0"/>
            </a:br>
            <a:r>
              <a:rPr lang="en-IN" sz="2600" dirty="0">
                <a:solidFill>
                  <a:srgbClr val="FF0000"/>
                </a:solidFill>
              </a:rPr>
              <a:t>Rahul Aggarwal</a:t>
            </a:r>
          </a:p>
        </p:txBody>
      </p:sp>
    </p:spTree>
    <p:extLst>
      <p:ext uri="{BB962C8B-B14F-4D97-AF65-F5344CB8AC3E}">
        <p14:creationId xmlns:p14="http://schemas.microsoft.com/office/powerpoint/2010/main" val="725345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150288" y="156125"/>
            <a:ext cx="11349563" cy="246221"/>
          </a:xfrm>
        </p:spPr>
        <p:txBody>
          <a:bodyPr/>
          <a:lstStyle/>
          <a:p>
            <a:r>
              <a:rPr lang="en-GB" sz="2000" dirty="0"/>
              <a:t>Enhanced Reporting (CARO and amendments to Schedule III)</a:t>
            </a:r>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2238660959"/>
              </p:ext>
            </p:extLst>
          </p:nvPr>
        </p:nvGraphicFramePr>
        <p:xfrm>
          <a:off x="163789" y="753979"/>
          <a:ext cx="11817123" cy="5441337"/>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134116">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580490">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941250">
                <a:tc>
                  <a:txBody>
                    <a:bodyPr/>
                    <a:lstStyle/>
                    <a:p>
                      <a:pPr algn="l" rtl="0" fontAlgn="ctr"/>
                      <a:endParaRPr lang="en-IN" sz="1400" b="0" i="0" u="none" strike="noStrike" dirty="0">
                        <a:solidFill>
                          <a:srgbClr val="000000"/>
                        </a:solidFill>
                        <a:effectLst/>
                        <a:latin typeface="+mn-lt"/>
                      </a:endParaRPr>
                    </a:p>
                  </a:txBody>
                  <a:tcPr marL="72000" marR="72000" marT="9525" marB="0"/>
                </a:tc>
                <a:tc>
                  <a:txBody>
                    <a:bodyPr/>
                    <a:lstStyle/>
                    <a:p>
                      <a:pPr marL="50165" indent="0">
                        <a:lnSpc>
                          <a:spcPct val="100000"/>
                        </a:lnSpc>
                        <a:spcBef>
                          <a:spcPts val="545"/>
                        </a:spcBef>
                        <a:buNone/>
                        <a:tabLst>
                          <a:tab pos="198755" algn="l"/>
                        </a:tabLst>
                      </a:pPr>
                      <a:r>
                        <a:rPr lang="en-IN" sz="1400" b="1" i="0" u="none" strike="noStrike" kern="1200" baseline="0" dirty="0">
                          <a:solidFill>
                            <a:schemeClr val="tx1"/>
                          </a:solidFill>
                          <a:latin typeface="+mn-lt"/>
                          <a:ea typeface="+mn-ea"/>
                          <a:cs typeface="+mn-cs"/>
                        </a:rPr>
                        <a:t>Applicability</a:t>
                      </a:r>
                      <a:endParaRPr sz="1400" dirty="0">
                        <a:solidFill>
                          <a:schemeClr val="tx1"/>
                        </a:solidFill>
                        <a:latin typeface="+mn-lt"/>
                        <a:cs typeface="Tahoma"/>
                      </a:endParaRPr>
                    </a:p>
                  </a:txBody>
                  <a:tcPr marL="72000" marR="72000" marT="36000" marB="36000"/>
                </a:tc>
                <a:tc>
                  <a:txBody>
                    <a:bodyPr/>
                    <a:lstStyle/>
                    <a:p>
                      <a:pPr>
                        <a:lnSpc>
                          <a:spcPct val="100000"/>
                        </a:lnSpc>
                      </a:pPr>
                      <a:endParaRPr sz="1300" dirty="0">
                        <a:solidFill>
                          <a:schemeClr val="tx1"/>
                        </a:solidFill>
                        <a:latin typeface="Times New Roman"/>
                        <a:cs typeface="Times New Roman"/>
                      </a:endParaRPr>
                    </a:p>
                  </a:txBody>
                  <a:tcPr marL="72000" marR="72000" marT="36000" marB="36000"/>
                </a:tc>
                <a:tc>
                  <a:txBody>
                    <a:bodyPr/>
                    <a:lstStyle/>
                    <a:p>
                      <a:pPr algn="just"/>
                      <a:r>
                        <a:rPr lang="en-US" sz="1300" b="0" i="0" u="none" strike="noStrike" kern="1200" baseline="0" dirty="0">
                          <a:solidFill>
                            <a:schemeClr val="tx1"/>
                          </a:solidFill>
                          <a:latin typeface="+mn-lt"/>
                          <a:ea typeface="+mn-ea"/>
                          <a:cs typeface="+mn-cs"/>
                        </a:rPr>
                        <a:t>CARO 2020 has introduced a new reporting requirement to comment whether there have been any qualifications or adverse remarks in the CARO reports of the companies included in the CFS by </a:t>
                      </a:r>
                      <a:r>
                        <a:rPr lang="en-IN" sz="1300" b="0" i="0" u="none" strike="noStrike" kern="1200" baseline="0" dirty="0">
                          <a:solidFill>
                            <a:schemeClr val="tx1"/>
                          </a:solidFill>
                          <a:latin typeface="+mn-lt"/>
                          <a:ea typeface="+mn-ea"/>
                          <a:cs typeface="+mn-cs"/>
                        </a:rPr>
                        <a:t>the respective auditors.</a:t>
                      </a:r>
                      <a:endParaRPr sz="1300" dirty="0">
                        <a:solidFill>
                          <a:schemeClr val="tx1"/>
                        </a:solidFill>
                        <a:latin typeface="Times New Roman"/>
                        <a:cs typeface="Times New Roman"/>
                      </a:endParaRPr>
                    </a:p>
                  </a:txBody>
                  <a:tcPr marL="72000" marR="72000" marT="36000" marB="36000"/>
                </a:tc>
                <a:tc>
                  <a:txBody>
                    <a:bodyPr/>
                    <a:lstStyle/>
                    <a:p>
                      <a:pPr algn="just">
                        <a:lnSpc>
                          <a:spcPct val="100000"/>
                        </a:lnSpc>
                      </a:pPr>
                      <a:endParaRPr lang="en-IN" sz="1300" dirty="0">
                        <a:solidFill>
                          <a:schemeClr val="tx1"/>
                        </a:solidFill>
                        <a:latin typeface="+mj-lt"/>
                        <a:cs typeface="Times New Roman"/>
                      </a:endParaRPr>
                    </a:p>
                    <a:p>
                      <a:pPr algn="just">
                        <a:lnSpc>
                          <a:spcPct val="100000"/>
                        </a:lnSpc>
                      </a:pPr>
                      <a:endParaRPr lang="en-IN" sz="1300" dirty="0">
                        <a:solidFill>
                          <a:schemeClr val="tx1"/>
                        </a:solidFill>
                        <a:latin typeface="+mj-lt"/>
                        <a:cs typeface="Times New Roman"/>
                      </a:endParaRPr>
                    </a:p>
                    <a:p>
                      <a:pPr algn="just">
                        <a:lnSpc>
                          <a:spcPct val="100000"/>
                        </a:lnSpc>
                      </a:pPr>
                      <a:r>
                        <a:rPr lang="en-IN" sz="1300" dirty="0">
                          <a:solidFill>
                            <a:schemeClr val="tx1"/>
                          </a:solidFill>
                          <a:latin typeface="+mj-lt"/>
                          <a:cs typeface="Times New Roman"/>
                        </a:rPr>
                        <a:t>Not applicable</a:t>
                      </a:r>
                      <a:endParaRPr sz="1300" dirty="0">
                        <a:solidFill>
                          <a:schemeClr val="tx1"/>
                        </a:solidFill>
                        <a:latin typeface="+mj-lt"/>
                        <a:cs typeface="Times New Roman"/>
                      </a:endParaRPr>
                    </a:p>
                  </a:txBody>
                  <a:tcPr marL="72000" marR="72000" marT="36000" marB="36000"/>
                </a:tc>
                <a:extLst>
                  <a:ext uri="{0D108BD9-81ED-4DB2-BD59-A6C34878D82A}">
                    <a16:rowId xmlns:a16="http://schemas.microsoft.com/office/drawing/2014/main" val="10001"/>
                  </a:ext>
                </a:extLst>
              </a:tr>
              <a:tr h="386047">
                <a:tc>
                  <a:txBody>
                    <a:bodyPr/>
                    <a:lstStyle/>
                    <a:p>
                      <a:pPr algn="ctr" rtl="0" fontAlgn="ctr"/>
                      <a:r>
                        <a:rPr lang="en-IN" sz="1400" b="0" i="0" u="none" strike="noStrike" dirty="0">
                          <a:solidFill>
                            <a:srgbClr val="000000"/>
                          </a:solidFill>
                          <a:effectLst/>
                          <a:latin typeface="+mn-lt"/>
                        </a:rPr>
                        <a:t>3(</a:t>
                      </a:r>
                      <a:r>
                        <a:rPr lang="en-IN" sz="1400" b="0" i="0" u="none" strike="noStrike" dirty="0" err="1">
                          <a:solidFill>
                            <a:srgbClr val="000000"/>
                          </a:solidFill>
                          <a:effectLst/>
                          <a:latin typeface="+mn-lt"/>
                        </a:rPr>
                        <a:t>i</a:t>
                      </a:r>
                      <a:r>
                        <a:rPr lang="en-IN" sz="1400" b="0" i="0" u="none" strike="noStrike" dirty="0">
                          <a:solidFill>
                            <a:srgbClr val="000000"/>
                          </a:solidFill>
                          <a:effectLst/>
                          <a:latin typeface="+mn-lt"/>
                        </a:rPr>
                        <a:t>)</a:t>
                      </a:r>
                    </a:p>
                  </a:txBody>
                  <a:tcPr marL="72000" marR="72000" marT="9525" marB="0"/>
                </a:tc>
                <a:tc>
                  <a:txBody>
                    <a:bodyPr/>
                    <a:lstStyle/>
                    <a:p>
                      <a:pPr marL="50165" indent="0">
                        <a:lnSpc>
                          <a:spcPct val="100000"/>
                        </a:lnSpc>
                        <a:spcBef>
                          <a:spcPts val="545"/>
                        </a:spcBef>
                        <a:buNone/>
                        <a:tabLst>
                          <a:tab pos="198755" algn="l"/>
                        </a:tabLst>
                      </a:pPr>
                      <a:r>
                        <a:rPr lang="en-IN" sz="1400" dirty="0">
                          <a:solidFill>
                            <a:schemeClr val="tx1"/>
                          </a:solidFill>
                          <a:latin typeface="+mn-lt"/>
                          <a:cs typeface="Tahoma"/>
                        </a:rPr>
                        <a:t>Property Plant and Equipment</a:t>
                      </a:r>
                      <a:endParaRPr sz="1400" dirty="0">
                        <a:solidFill>
                          <a:schemeClr val="tx1"/>
                        </a:solidFill>
                        <a:latin typeface="+mn-lt"/>
                        <a:cs typeface="Tahoma"/>
                      </a:endParaRPr>
                    </a:p>
                  </a:txBody>
                  <a:tcPr marL="72000" marR="72000" marT="36000" marB="36000"/>
                </a:tc>
                <a:tc>
                  <a:txBody>
                    <a:bodyPr/>
                    <a:lstStyle/>
                    <a:p>
                      <a:pPr>
                        <a:lnSpc>
                          <a:spcPct val="100000"/>
                        </a:lnSpc>
                      </a:pPr>
                      <a:endParaRPr sz="1300" dirty="0">
                        <a:solidFill>
                          <a:schemeClr val="tx1"/>
                        </a:solidFill>
                        <a:latin typeface="Times New Roman"/>
                        <a:cs typeface="Times New Roman"/>
                      </a:endParaRPr>
                    </a:p>
                  </a:txBody>
                  <a:tcPr marL="72000" marR="72000" marT="36000" marB="36000"/>
                </a:tc>
                <a:tc>
                  <a:txBody>
                    <a:bodyPr/>
                    <a:lstStyle/>
                    <a:p>
                      <a:pPr algn="just">
                        <a:lnSpc>
                          <a:spcPct val="100000"/>
                        </a:lnSpc>
                      </a:pPr>
                      <a:endParaRPr sz="1300" dirty="0">
                        <a:solidFill>
                          <a:schemeClr val="tx1"/>
                        </a:solidFill>
                        <a:latin typeface="Times New Roman"/>
                        <a:cs typeface="Times New Roman"/>
                      </a:endParaRPr>
                    </a:p>
                  </a:txBody>
                  <a:tcPr marL="72000" marR="72000" marT="36000" marB="36000"/>
                </a:tc>
                <a:tc>
                  <a:txBody>
                    <a:bodyPr/>
                    <a:lstStyle/>
                    <a:p>
                      <a:pPr algn="just">
                        <a:lnSpc>
                          <a:spcPct val="100000"/>
                        </a:lnSpc>
                      </a:pPr>
                      <a:endParaRPr sz="130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10002"/>
                  </a:ext>
                </a:extLst>
              </a:tr>
              <a:tr h="546915">
                <a:tc>
                  <a:txBody>
                    <a:bodyPr/>
                    <a:lstStyle/>
                    <a:p>
                      <a:pPr algn="ctr" rtl="0" fontAlgn="ctr"/>
                      <a:r>
                        <a:rPr lang="en-IN" sz="1400" b="0" i="0" u="none" strike="noStrike" dirty="0">
                          <a:solidFill>
                            <a:srgbClr val="000000"/>
                          </a:solidFill>
                          <a:effectLst/>
                          <a:latin typeface="+mn-lt"/>
                        </a:rPr>
                        <a:t>3(</a:t>
                      </a:r>
                      <a:r>
                        <a:rPr lang="en-IN" sz="1400" b="0" i="0" u="none" strike="noStrike" dirty="0" err="1">
                          <a:solidFill>
                            <a:srgbClr val="000000"/>
                          </a:solidFill>
                          <a:effectLst/>
                          <a:latin typeface="+mn-lt"/>
                        </a:rPr>
                        <a:t>i</a:t>
                      </a:r>
                      <a:r>
                        <a:rPr lang="en-IN" sz="1400" b="0" i="0" u="none" strike="noStrike" dirty="0">
                          <a:solidFill>
                            <a:srgbClr val="000000"/>
                          </a:solidFill>
                          <a:effectLst/>
                          <a:latin typeface="+mn-lt"/>
                        </a:rPr>
                        <a:t>)(a)</a:t>
                      </a:r>
                    </a:p>
                  </a:txBody>
                  <a:tcPr marL="72000" marR="72000" marT="9525" marB="0"/>
                </a:tc>
                <a:tc>
                  <a:txBody>
                    <a:bodyPr/>
                    <a:lstStyle/>
                    <a:p>
                      <a:pPr marL="50165" indent="0">
                        <a:lnSpc>
                          <a:spcPct val="100000"/>
                        </a:lnSpc>
                        <a:spcBef>
                          <a:spcPts val="545"/>
                        </a:spcBef>
                        <a:buNone/>
                        <a:tabLst>
                          <a:tab pos="198755" algn="l"/>
                        </a:tabLst>
                      </a:pPr>
                      <a:r>
                        <a:rPr sz="1400" spc="20" dirty="0">
                          <a:solidFill>
                            <a:schemeClr val="tx1"/>
                          </a:solidFill>
                          <a:latin typeface="+mn-lt"/>
                          <a:cs typeface="Tahoma"/>
                        </a:rPr>
                        <a:t>Records</a:t>
                      </a:r>
                      <a:r>
                        <a:rPr sz="1400" spc="-50" dirty="0">
                          <a:solidFill>
                            <a:schemeClr val="tx1"/>
                          </a:solidFill>
                          <a:latin typeface="+mn-lt"/>
                          <a:cs typeface="Tahoma"/>
                        </a:rPr>
                        <a:t> </a:t>
                      </a:r>
                      <a:r>
                        <a:rPr sz="1400" spc="15" dirty="0">
                          <a:solidFill>
                            <a:schemeClr val="tx1"/>
                          </a:solidFill>
                          <a:latin typeface="+mn-lt"/>
                          <a:cs typeface="Tahoma"/>
                        </a:rPr>
                        <a:t>of</a:t>
                      </a:r>
                      <a:r>
                        <a:rPr sz="1400" spc="-45" dirty="0">
                          <a:solidFill>
                            <a:schemeClr val="tx1"/>
                          </a:solidFill>
                          <a:latin typeface="+mn-lt"/>
                          <a:cs typeface="Tahoma"/>
                        </a:rPr>
                        <a:t> </a:t>
                      </a:r>
                      <a:r>
                        <a:rPr sz="1400" spc="60" dirty="0">
                          <a:solidFill>
                            <a:schemeClr val="tx1"/>
                          </a:solidFill>
                          <a:latin typeface="+mn-lt"/>
                          <a:cs typeface="Tahoma"/>
                        </a:rPr>
                        <a:t>PPE</a:t>
                      </a:r>
                      <a:r>
                        <a:rPr sz="1400" spc="-50" dirty="0">
                          <a:solidFill>
                            <a:schemeClr val="tx1"/>
                          </a:solidFill>
                          <a:latin typeface="+mn-lt"/>
                          <a:cs typeface="Tahoma"/>
                        </a:rPr>
                        <a:t> </a:t>
                      </a:r>
                      <a:r>
                        <a:rPr sz="1400" spc="-10" dirty="0">
                          <a:solidFill>
                            <a:schemeClr val="tx1"/>
                          </a:solidFill>
                          <a:latin typeface="+mn-lt"/>
                          <a:cs typeface="Tahoma"/>
                        </a:rPr>
                        <a:t>and</a:t>
                      </a:r>
                      <a:r>
                        <a:rPr sz="1400" spc="-45" dirty="0">
                          <a:solidFill>
                            <a:schemeClr val="tx1"/>
                          </a:solidFill>
                          <a:latin typeface="+mn-lt"/>
                          <a:cs typeface="Tahoma"/>
                        </a:rPr>
                        <a:t> </a:t>
                      </a:r>
                      <a:r>
                        <a:rPr sz="1400" spc="-5" dirty="0">
                          <a:solidFill>
                            <a:schemeClr val="tx1"/>
                          </a:solidFill>
                          <a:latin typeface="+mn-lt"/>
                          <a:cs typeface="Tahoma"/>
                        </a:rPr>
                        <a:t>intangible</a:t>
                      </a:r>
                      <a:r>
                        <a:rPr sz="1400" spc="-50" dirty="0">
                          <a:solidFill>
                            <a:schemeClr val="tx1"/>
                          </a:solidFill>
                          <a:latin typeface="+mn-lt"/>
                          <a:cs typeface="Tahoma"/>
                        </a:rPr>
                        <a:t> </a:t>
                      </a:r>
                      <a:r>
                        <a:rPr sz="1400" spc="30" dirty="0">
                          <a:solidFill>
                            <a:schemeClr val="tx1"/>
                          </a:solidFill>
                          <a:latin typeface="+mn-lt"/>
                          <a:cs typeface="Tahoma"/>
                        </a:rPr>
                        <a:t>assets</a:t>
                      </a:r>
                      <a:endParaRPr sz="1400" dirty="0">
                        <a:solidFill>
                          <a:schemeClr val="tx1"/>
                        </a:solidFill>
                        <a:latin typeface="+mn-lt"/>
                        <a:cs typeface="Tahoma"/>
                      </a:endParaRPr>
                    </a:p>
                  </a:txBody>
                  <a:tcPr marL="72000" marR="72000" marT="36000" marB="3600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lang="en-IN" sz="1800" dirty="0">
                          <a:solidFill>
                            <a:srgbClr val="FF0000"/>
                          </a:solidFill>
                          <a:latin typeface="Segoe UI Symbol" panose="020B0502040204020203" pitchFamily="34" charset="0"/>
                          <a:ea typeface="Segoe UI Symbol" panose="020B0502040204020203" pitchFamily="34" charset="0"/>
                          <a:cs typeface="Times New Roman"/>
                        </a:rPr>
                        <a:t>⏶</a:t>
                      </a:r>
                      <a:endParaRPr lang="en-IN" sz="1800" dirty="0">
                        <a:solidFill>
                          <a:srgbClr val="FF0000"/>
                        </a:solidFill>
                        <a:latin typeface="Times New Roman"/>
                        <a:cs typeface="Times New Roman"/>
                      </a:endParaRPr>
                    </a:p>
                    <a:p>
                      <a:pPr algn="ctr" rtl="0"/>
                      <a:endParaRPr lang="en-US" sz="1800" b="0" i="0" u="none" strike="noStrike" kern="1200" baseline="0" dirty="0">
                        <a:solidFill>
                          <a:srgbClr val="404040"/>
                        </a:solidFill>
                        <a:latin typeface="Times New Roman" panose="02020603050405020304" pitchFamily="18" charset="0"/>
                      </a:endParaRPr>
                    </a:p>
                  </a:txBody>
                  <a:tcPr marL="72000" marR="72000" marT="36000" marB="36000"/>
                </a:tc>
                <a:tc>
                  <a:txBody>
                    <a:bodyPr/>
                    <a:lstStyle/>
                    <a:p>
                      <a:pPr algn="just">
                        <a:lnSpc>
                          <a:spcPct val="100000"/>
                        </a:lnSpc>
                      </a:pPr>
                      <a:r>
                        <a:rPr lang="en-GB" sz="1300" dirty="0"/>
                        <a:t>Terminology changed from fixed assets to PPE – to align with Ind AS and AS.</a:t>
                      </a:r>
                    </a:p>
                    <a:p>
                      <a:pPr algn="just">
                        <a:lnSpc>
                          <a:spcPct val="100000"/>
                        </a:lnSpc>
                      </a:pPr>
                      <a:r>
                        <a:rPr lang="en-US" sz="1300" dirty="0"/>
                        <a:t>The clause incorporates details regarding intangible assets</a:t>
                      </a:r>
                    </a:p>
                  </a:txBody>
                  <a:tcPr marL="72000" marR="72000" marT="36000" marB="36000"/>
                </a:tc>
                <a:tc>
                  <a:txBody>
                    <a:bodyPr/>
                    <a:lstStyle/>
                    <a:p>
                      <a:pPr algn="just">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72000" marR="72000" marT="36000" marB="36000"/>
                </a:tc>
                <a:extLst>
                  <a:ext uri="{0D108BD9-81ED-4DB2-BD59-A6C34878D82A}">
                    <a16:rowId xmlns:a16="http://schemas.microsoft.com/office/drawing/2014/main" val="2426936247"/>
                  </a:ext>
                </a:extLst>
              </a:tr>
              <a:tr h="210182">
                <a:tc>
                  <a:txBody>
                    <a:bodyPr/>
                    <a:lstStyle/>
                    <a:p>
                      <a:pPr algn="ctr" rtl="0" fontAlgn="ctr"/>
                      <a:r>
                        <a:rPr lang="en-IN" sz="1400" b="0" i="0" u="none" strike="noStrike" dirty="0">
                          <a:solidFill>
                            <a:srgbClr val="000000"/>
                          </a:solidFill>
                          <a:effectLst/>
                          <a:latin typeface="+mn-lt"/>
                        </a:rPr>
                        <a:t>3(</a:t>
                      </a:r>
                      <a:r>
                        <a:rPr lang="en-IN" sz="1400" b="0" i="0" u="none" strike="noStrike" dirty="0" err="1">
                          <a:solidFill>
                            <a:srgbClr val="000000"/>
                          </a:solidFill>
                          <a:effectLst/>
                          <a:latin typeface="+mn-lt"/>
                        </a:rPr>
                        <a:t>i</a:t>
                      </a:r>
                      <a:r>
                        <a:rPr lang="en-IN" sz="1400" b="0" i="0" u="none" strike="noStrike" dirty="0">
                          <a:solidFill>
                            <a:srgbClr val="000000"/>
                          </a:solidFill>
                          <a:effectLst/>
                          <a:latin typeface="+mn-lt"/>
                        </a:rPr>
                        <a:t>)(b)</a:t>
                      </a:r>
                    </a:p>
                  </a:txBody>
                  <a:tcPr marL="72000" marR="72000" marT="9525" marB="0"/>
                </a:tc>
                <a:tc>
                  <a:txBody>
                    <a:bodyPr/>
                    <a:lstStyle/>
                    <a:p>
                      <a:pPr marL="50165" indent="0">
                        <a:lnSpc>
                          <a:spcPct val="100000"/>
                        </a:lnSpc>
                        <a:spcBef>
                          <a:spcPts val="545"/>
                        </a:spcBef>
                        <a:buNone/>
                        <a:tabLst>
                          <a:tab pos="198755" algn="l"/>
                        </a:tabLst>
                      </a:pPr>
                      <a:r>
                        <a:rPr sz="1400" spc="5" dirty="0">
                          <a:solidFill>
                            <a:schemeClr val="tx1"/>
                          </a:solidFill>
                          <a:latin typeface="+mn-lt"/>
                          <a:cs typeface="Tahoma"/>
                        </a:rPr>
                        <a:t>Physical</a:t>
                      </a:r>
                      <a:r>
                        <a:rPr sz="1400" spc="-55" dirty="0">
                          <a:solidFill>
                            <a:schemeClr val="tx1"/>
                          </a:solidFill>
                          <a:latin typeface="+mn-lt"/>
                          <a:cs typeface="Tahoma"/>
                        </a:rPr>
                        <a:t> </a:t>
                      </a:r>
                      <a:r>
                        <a:rPr sz="1400" dirty="0">
                          <a:solidFill>
                            <a:schemeClr val="tx1"/>
                          </a:solidFill>
                          <a:latin typeface="+mn-lt"/>
                          <a:cs typeface="Tahoma"/>
                        </a:rPr>
                        <a:t>verification</a:t>
                      </a:r>
                      <a:r>
                        <a:rPr sz="1400" spc="-55" dirty="0">
                          <a:solidFill>
                            <a:schemeClr val="tx1"/>
                          </a:solidFill>
                          <a:latin typeface="+mn-lt"/>
                          <a:cs typeface="Tahoma"/>
                        </a:rPr>
                        <a:t> </a:t>
                      </a:r>
                      <a:r>
                        <a:rPr sz="1400" spc="15" dirty="0">
                          <a:solidFill>
                            <a:schemeClr val="tx1"/>
                          </a:solidFill>
                          <a:latin typeface="+mn-lt"/>
                          <a:cs typeface="Tahoma"/>
                        </a:rPr>
                        <a:t>of</a:t>
                      </a:r>
                      <a:r>
                        <a:rPr sz="1400" spc="-50" dirty="0">
                          <a:solidFill>
                            <a:schemeClr val="tx1"/>
                          </a:solidFill>
                          <a:latin typeface="+mn-lt"/>
                          <a:cs typeface="Tahoma"/>
                        </a:rPr>
                        <a:t> </a:t>
                      </a:r>
                      <a:r>
                        <a:rPr sz="1400" spc="60" dirty="0">
                          <a:solidFill>
                            <a:schemeClr val="tx1"/>
                          </a:solidFill>
                          <a:latin typeface="+mn-lt"/>
                          <a:cs typeface="Tahoma"/>
                        </a:rPr>
                        <a:t>PPE</a:t>
                      </a:r>
                      <a:endParaRPr sz="1400" dirty="0">
                        <a:solidFill>
                          <a:schemeClr val="tx1"/>
                        </a:solidFill>
                        <a:latin typeface="+mn-lt"/>
                        <a:cs typeface="Tahoma"/>
                      </a:endParaRPr>
                    </a:p>
                  </a:txBody>
                  <a:tcPr marL="72000" marR="72000" marT="36000" marB="3600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lang="en-IN" sz="1800" dirty="0">
                          <a:solidFill>
                            <a:srgbClr val="FF0000"/>
                          </a:solidFill>
                          <a:latin typeface="Segoe UI Symbol" panose="020B0502040204020203" pitchFamily="34" charset="0"/>
                          <a:ea typeface="Segoe UI Symbol" panose="020B0502040204020203" pitchFamily="34" charset="0"/>
                          <a:cs typeface="Times New Roman"/>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72000" marR="72000" marT="36000" marB="36000"/>
                </a:tc>
                <a:tc>
                  <a:txBody>
                    <a:bodyPr/>
                    <a:lstStyle/>
                    <a:p>
                      <a:pPr algn="just">
                        <a:lnSpc>
                          <a:spcPct val="100000"/>
                        </a:lnSpc>
                      </a:pPr>
                      <a:r>
                        <a:rPr lang="en-US" sz="1300" dirty="0"/>
                        <a:t>Terminology changed from fixed assets to PPE – to align with Ind AS and AS.</a:t>
                      </a:r>
                      <a:endParaRPr sz="1300" dirty="0">
                        <a:solidFill>
                          <a:schemeClr val="tx1"/>
                        </a:solidFill>
                        <a:latin typeface="Times New Roman"/>
                        <a:cs typeface="Times New Roman"/>
                      </a:endParaRPr>
                    </a:p>
                  </a:txBody>
                  <a:tcPr marL="72000" marR="72000" marT="36000" marB="36000"/>
                </a:tc>
                <a:tc>
                  <a:txBody>
                    <a:bodyPr/>
                    <a:lstStyle/>
                    <a:p>
                      <a:pPr marL="0" marR="0" lvl="0" indent="0" algn="just" defTabSz="914089" rtl="0" eaLnBrk="1" fontAlgn="auto" latinLnBrk="0" hangingPunct="1">
                        <a:lnSpc>
                          <a:spcPct val="100000"/>
                        </a:lnSpc>
                        <a:spcBef>
                          <a:spcPts val="0"/>
                        </a:spcBef>
                        <a:spcAft>
                          <a:spcPts val="0"/>
                        </a:spcAft>
                        <a:buClrTx/>
                        <a:buSzTx/>
                        <a:buFontTx/>
                        <a:buNone/>
                        <a:tabLst/>
                        <a:defRPr/>
                      </a:pPr>
                      <a:r>
                        <a:rPr lang="en-IN" sz="1300" dirty="0">
                          <a:solidFill>
                            <a:schemeClr val="tx1"/>
                          </a:solidFill>
                          <a:latin typeface="+mn-lt"/>
                          <a:cs typeface="Times New Roman"/>
                        </a:rPr>
                        <a:t>None</a:t>
                      </a:r>
                    </a:p>
                  </a:txBody>
                  <a:tcPr marL="72000" marR="72000" marT="36000" marB="36000"/>
                </a:tc>
                <a:extLst>
                  <a:ext uri="{0D108BD9-81ED-4DB2-BD59-A6C34878D82A}">
                    <a16:rowId xmlns:a16="http://schemas.microsoft.com/office/drawing/2014/main" val="3485284027"/>
                  </a:ext>
                </a:extLst>
              </a:tr>
              <a:tr h="565914">
                <a:tc>
                  <a:txBody>
                    <a:bodyPr/>
                    <a:lstStyle/>
                    <a:p>
                      <a:pPr algn="ctr" rtl="0" fontAlgn="ctr"/>
                      <a:r>
                        <a:rPr lang="en-IN" sz="1400" b="0" i="0" u="none" strike="noStrike" dirty="0">
                          <a:solidFill>
                            <a:srgbClr val="000000"/>
                          </a:solidFill>
                          <a:effectLst/>
                          <a:latin typeface="+mn-lt"/>
                        </a:rPr>
                        <a:t>3(</a:t>
                      </a:r>
                      <a:r>
                        <a:rPr lang="en-IN" sz="1400" b="0" i="0" u="none" strike="noStrike" dirty="0" err="1">
                          <a:solidFill>
                            <a:srgbClr val="000000"/>
                          </a:solidFill>
                          <a:effectLst/>
                          <a:latin typeface="+mn-lt"/>
                        </a:rPr>
                        <a:t>i</a:t>
                      </a:r>
                      <a:r>
                        <a:rPr lang="en-IN" sz="1400" b="0" i="0" u="none" strike="noStrike" dirty="0">
                          <a:solidFill>
                            <a:srgbClr val="000000"/>
                          </a:solidFill>
                          <a:effectLst/>
                          <a:latin typeface="+mn-lt"/>
                        </a:rPr>
                        <a:t>)(c)</a:t>
                      </a:r>
                    </a:p>
                  </a:txBody>
                  <a:tcPr marL="72000" marR="72000" marT="9525" marB="0"/>
                </a:tc>
                <a:tc>
                  <a:txBody>
                    <a:bodyPr/>
                    <a:lstStyle/>
                    <a:p>
                      <a:pPr marL="50165" indent="0">
                        <a:lnSpc>
                          <a:spcPct val="100000"/>
                        </a:lnSpc>
                        <a:spcBef>
                          <a:spcPts val="545"/>
                        </a:spcBef>
                        <a:buNone/>
                        <a:tabLst>
                          <a:tab pos="198755" algn="l"/>
                        </a:tabLst>
                      </a:pPr>
                      <a:r>
                        <a:rPr sz="1400" spc="-5" dirty="0">
                          <a:solidFill>
                            <a:schemeClr val="tx1"/>
                          </a:solidFill>
                          <a:latin typeface="+mn-lt"/>
                          <a:cs typeface="Tahoma"/>
                        </a:rPr>
                        <a:t>Title</a:t>
                      </a:r>
                      <a:r>
                        <a:rPr sz="1400" spc="-50" dirty="0">
                          <a:solidFill>
                            <a:schemeClr val="tx1"/>
                          </a:solidFill>
                          <a:latin typeface="+mn-lt"/>
                          <a:cs typeface="Tahoma"/>
                        </a:rPr>
                        <a:t> </a:t>
                      </a:r>
                      <a:r>
                        <a:rPr sz="1400" spc="25" dirty="0">
                          <a:solidFill>
                            <a:schemeClr val="tx1"/>
                          </a:solidFill>
                          <a:latin typeface="+mn-lt"/>
                          <a:cs typeface="Tahoma"/>
                        </a:rPr>
                        <a:t>deeds</a:t>
                      </a:r>
                      <a:r>
                        <a:rPr sz="1400" spc="-45" dirty="0">
                          <a:solidFill>
                            <a:schemeClr val="tx1"/>
                          </a:solidFill>
                          <a:latin typeface="+mn-lt"/>
                          <a:cs typeface="Tahoma"/>
                        </a:rPr>
                        <a:t> </a:t>
                      </a:r>
                      <a:r>
                        <a:rPr sz="1400" spc="15" dirty="0">
                          <a:solidFill>
                            <a:schemeClr val="tx1"/>
                          </a:solidFill>
                          <a:latin typeface="+mn-lt"/>
                          <a:cs typeface="Tahoma"/>
                        </a:rPr>
                        <a:t>of</a:t>
                      </a:r>
                      <a:r>
                        <a:rPr sz="1400" spc="-45" dirty="0">
                          <a:solidFill>
                            <a:schemeClr val="tx1"/>
                          </a:solidFill>
                          <a:latin typeface="+mn-lt"/>
                          <a:cs typeface="Tahoma"/>
                        </a:rPr>
                        <a:t> </a:t>
                      </a:r>
                      <a:r>
                        <a:rPr sz="1400" spc="5" dirty="0">
                          <a:solidFill>
                            <a:schemeClr val="tx1"/>
                          </a:solidFill>
                          <a:latin typeface="+mn-lt"/>
                          <a:cs typeface="Tahoma"/>
                        </a:rPr>
                        <a:t>immovable</a:t>
                      </a:r>
                      <a:r>
                        <a:rPr sz="1400" spc="-45" dirty="0">
                          <a:solidFill>
                            <a:schemeClr val="tx1"/>
                          </a:solidFill>
                          <a:latin typeface="+mn-lt"/>
                          <a:cs typeface="Tahoma"/>
                        </a:rPr>
                        <a:t> </a:t>
                      </a:r>
                      <a:r>
                        <a:rPr sz="1400" spc="5" dirty="0">
                          <a:solidFill>
                            <a:schemeClr val="tx1"/>
                          </a:solidFill>
                          <a:latin typeface="+mn-lt"/>
                          <a:cs typeface="Tahoma"/>
                        </a:rPr>
                        <a:t>properties</a:t>
                      </a:r>
                      <a:endParaRPr sz="1400" dirty="0">
                        <a:solidFill>
                          <a:schemeClr val="tx1"/>
                        </a:solidFill>
                        <a:latin typeface="+mn-lt"/>
                        <a:cs typeface="Tahoma"/>
                      </a:endParaRPr>
                    </a:p>
                  </a:txBody>
                  <a:tcPr marL="72000" marR="72000" marT="36000" marB="3600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lang="en-IN" sz="1800" dirty="0">
                          <a:solidFill>
                            <a:srgbClr val="FF0000"/>
                          </a:solidFill>
                          <a:latin typeface="Segoe UI Symbol" panose="020B0502040204020203" pitchFamily="34" charset="0"/>
                          <a:ea typeface="Segoe UI Symbol" panose="020B0502040204020203" pitchFamily="34" charset="0"/>
                          <a:cs typeface="Times New Roman"/>
                        </a:rPr>
                        <a:t>⏶</a:t>
                      </a:r>
                      <a:endParaRPr lang="en-IN" sz="1800" dirty="0">
                        <a:solidFill>
                          <a:srgbClr val="FF0000"/>
                        </a:solidFill>
                        <a:latin typeface="Times New Roman"/>
                        <a:cs typeface="Times New Roman"/>
                      </a:endParaRPr>
                    </a:p>
                  </a:txBody>
                  <a:tcPr marL="72000" marR="72000" marT="36000" marB="36000"/>
                </a:tc>
                <a:tc>
                  <a:txBody>
                    <a:bodyPr/>
                    <a:lstStyle/>
                    <a:p>
                      <a:pPr algn="just">
                        <a:lnSpc>
                          <a:spcPct val="100000"/>
                        </a:lnSpc>
                      </a:pPr>
                      <a:r>
                        <a:rPr lang="en-US" sz="1300" dirty="0"/>
                        <a:t>Disclosure when any immovable property is held in the name of a promoter, director, their relative or employee. </a:t>
                      </a:r>
                    </a:p>
                    <a:p>
                      <a:pPr algn="just">
                        <a:lnSpc>
                          <a:spcPct val="100000"/>
                        </a:lnSpc>
                      </a:pPr>
                      <a:r>
                        <a:rPr lang="en-US" sz="1300" kern="1200" dirty="0">
                          <a:solidFill>
                            <a:schemeClr val="dk1"/>
                          </a:solidFill>
                          <a:latin typeface="+mn-lt"/>
                          <a:ea typeface="+mn-ea"/>
                          <a:cs typeface="+mn-cs"/>
                        </a:rPr>
                        <a:t>Lease deed executed in favor of lessee in case of Right of Use of Asset.</a:t>
                      </a:r>
                      <a:endParaRPr sz="1300" kern="1200" dirty="0">
                        <a:solidFill>
                          <a:schemeClr val="dk1"/>
                        </a:solidFill>
                        <a:latin typeface="+mn-lt"/>
                        <a:ea typeface="+mn-ea"/>
                        <a:cs typeface="+mn-cs"/>
                      </a:endParaRPr>
                    </a:p>
                  </a:txBody>
                  <a:tcPr marL="72000" marR="72000" marT="36000" marB="36000"/>
                </a:tc>
                <a:tc>
                  <a:txBody>
                    <a:bodyPr/>
                    <a:lstStyle/>
                    <a:p>
                      <a:pPr marL="0" marR="0" lvl="0" indent="0" algn="just" defTabSz="914089" rtl="0" eaLnBrk="1" fontAlgn="auto" latinLnBrk="0" hangingPunct="1">
                        <a:lnSpc>
                          <a:spcPct val="100000"/>
                        </a:lnSpc>
                        <a:spcBef>
                          <a:spcPts val="0"/>
                        </a:spcBef>
                        <a:spcAft>
                          <a:spcPts val="0"/>
                        </a:spcAft>
                        <a:buClrTx/>
                        <a:buSzTx/>
                        <a:buFontTx/>
                        <a:buNone/>
                        <a:tabLst/>
                        <a:defRPr/>
                      </a:pPr>
                      <a:r>
                        <a:rPr lang="en-IN" sz="1300" u="none" dirty="0">
                          <a:solidFill>
                            <a:schemeClr val="tx1"/>
                          </a:solidFill>
                          <a:latin typeface="+mn-lt"/>
                          <a:cs typeface="Times New Roman"/>
                        </a:rPr>
                        <a:t>None</a:t>
                      </a:r>
                    </a:p>
                    <a:p>
                      <a:pPr algn="just">
                        <a:lnSpc>
                          <a:spcPct val="100000"/>
                        </a:lnSpc>
                      </a:pPr>
                      <a:endParaRPr sz="130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2145023862"/>
                  </a:ext>
                </a:extLst>
              </a:tr>
              <a:tr h="741573">
                <a:tc>
                  <a:txBody>
                    <a:bodyPr/>
                    <a:lstStyle/>
                    <a:p>
                      <a:pPr algn="ctr" rtl="0" fontAlgn="ctr"/>
                      <a:r>
                        <a:rPr lang="en-IN" sz="1400" b="0" i="0" u="none" strike="noStrike" dirty="0">
                          <a:solidFill>
                            <a:srgbClr val="000000"/>
                          </a:solidFill>
                          <a:effectLst/>
                          <a:latin typeface="+mn-lt"/>
                        </a:rPr>
                        <a:t>3(</a:t>
                      </a:r>
                      <a:r>
                        <a:rPr lang="en-IN" sz="1400" b="0" i="0" u="none" strike="noStrike" dirty="0" err="1">
                          <a:solidFill>
                            <a:srgbClr val="000000"/>
                          </a:solidFill>
                          <a:effectLst/>
                          <a:latin typeface="+mn-lt"/>
                        </a:rPr>
                        <a:t>i</a:t>
                      </a:r>
                      <a:r>
                        <a:rPr lang="en-IN" sz="1400" b="0" i="0" u="none" strike="noStrike" dirty="0">
                          <a:solidFill>
                            <a:srgbClr val="000000"/>
                          </a:solidFill>
                          <a:effectLst/>
                          <a:latin typeface="+mn-lt"/>
                        </a:rPr>
                        <a:t>)(d)</a:t>
                      </a:r>
                    </a:p>
                  </a:txBody>
                  <a:tcPr marL="72000" marR="72000" marT="9525" marB="0"/>
                </a:tc>
                <a:tc>
                  <a:txBody>
                    <a:bodyPr/>
                    <a:lstStyle/>
                    <a:p>
                      <a:pPr marL="50165" indent="0">
                        <a:lnSpc>
                          <a:spcPct val="100000"/>
                        </a:lnSpc>
                        <a:spcBef>
                          <a:spcPts val="545"/>
                        </a:spcBef>
                        <a:buNone/>
                        <a:tabLst>
                          <a:tab pos="198755" algn="l"/>
                        </a:tabLst>
                      </a:pPr>
                      <a:r>
                        <a:rPr sz="1400" spc="-5" dirty="0">
                          <a:solidFill>
                            <a:schemeClr val="tx1"/>
                          </a:solidFill>
                          <a:latin typeface="+mn-lt"/>
                          <a:cs typeface="Tahoma"/>
                        </a:rPr>
                        <a:t>Revaluation</a:t>
                      </a:r>
                      <a:r>
                        <a:rPr sz="1400" spc="-50" dirty="0">
                          <a:solidFill>
                            <a:schemeClr val="tx1"/>
                          </a:solidFill>
                          <a:latin typeface="+mn-lt"/>
                          <a:cs typeface="Tahoma"/>
                        </a:rPr>
                        <a:t> </a:t>
                      </a:r>
                      <a:r>
                        <a:rPr sz="1400" spc="15" dirty="0">
                          <a:solidFill>
                            <a:schemeClr val="tx1"/>
                          </a:solidFill>
                          <a:latin typeface="+mn-lt"/>
                          <a:cs typeface="Tahoma"/>
                        </a:rPr>
                        <a:t>of</a:t>
                      </a:r>
                      <a:r>
                        <a:rPr sz="1400" spc="-45" dirty="0">
                          <a:solidFill>
                            <a:schemeClr val="tx1"/>
                          </a:solidFill>
                          <a:latin typeface="+mn-lt"/>
                          <a:cs typeface="Tahoma"/>
                        </a:rPr>
                        <a:t> </a:t>
                      </a:r>
                      <a:r>
                        <a:rPr sz="1400" spc="60" dirty="0">
                          <a:solidFill>
                            <a:schemeClr val="tx1"/>
                          </a:solidFill>
                          <a:latin typeface="+mn-lt"/>
                          <a:cs typeface="Tahoma"/>
                        </a:rPr>
                        <a:t>PPE</a:t>
                      </a:r>
                      <a:r>
                        <a:rPr sz="1400" spc="-50" dirty="0">
                          <a:solidFill>
                            <a:schemeClr val="tx1"/>
                          </a:solidFill>
                          <a:latin typeface="+mn-lt"/>
                          <a:cs typeface="Tahoma"/>
                        </a:rPr>
                        <a:t> </a:t>
                      </a:r>
                      <a:r>
                        <a:rPr sz="1400" spc="-10" dirty="0">
                          <a:solidFill>
                            <a:schemeClr val="tx1"/>
                          </a:solidFill>
                          <a:latin typeface="+mn-lt"/>
                          <a:cs typeface="Tahoma"/>
                        </a:rPr>
                        <a:t>and</a:t>
                      </a:r>
                      <a:r>
                        <a:rPr sz="1400" spc="-45" dirty="0">
                          <a:solidFill>
                            <a:schemeClr val="tx1"/>
                          </a:solidFill>
                          <a:latin typeface="+mn-lt"/>
                          <a:cs typeface="Tahoma"/>
                        </a:rPr>
                        <a:t> </a:t>
                      </a:r>
                      <a:r>
                        <a:rPr sz="1400" spc="-5" dirty="0">
                          <a:solidFill>
                            <a:schemeClr val="tx1"/>
                          </a:solidFill>
                          <a:latin typeface="+mn-lt"/>
                          <a:cs typeface="Tahoma"/>
                        </a:rPr>
                        <a:t>intangible</a:t>
                      </a:r>
                      <a:r>
                        <a:rPr sz="1400" spc="-50" dirty="0">
                          <a:solidFill>
                            <a:schemeClr val="tx1"/>
                          </a:solidFill>
                          <a:latin typeface="+mn-lt"/>
                          <a:cs typeface="Tahoma"/>
                        </a:rPr>
                        <a:t> </a:t>
                      </a:r>
                      <a:r>
                        <a:rPr sz="1400" spc="30" dirty="0">
                          <a:solidFill>
                            <a:schemeClr val="tx1"/>
                          </a:solidFill>
                          <a:latin typeface="+mn-lt"/>
                          <a:cs typeface="Tahoma"/>
                        </a:rPr>
                        <a:t>assets</a:t>
                      </a:r>
                      <a:endParaRPr sz="1400" dirty="0">
                        <a:solidFill>
                          <a:schemeClr val="tx1"/>
                        </a:solidFill>
                        <a:latin typeface="+mn-lt"/>
                        <a:cs typeface="Tahoma"/>
                      </a:endParaRPr>
                    </a:p>
                  </a:txBody>
                  <a:tcPr marL="72000" marR="72000" marT="36000" marB="36000"/>
                </a:tc>
                <a:tc>
                  <a:txBody>
                    <a:bodyPr/>
                    <a:lstStyle/>
                    <a:p>
                      <a:pPr algn="ctr">
                        <a:lnSpc>
                          <a:spcPct val="100000"/>
                        </a:lnSpc>
                      </a:pPr>
                      <a:r>
                        <a:rPr lang="en-IN" sz="1800" dirty="0">
                          <a:solidFill>
                            <a:srgbClr val="00B0F0"/>
                          </a:solidFill>
                          <a:latin typeface="Times New Roman"/>
                          <a:cs typeface="Times New Roman"/>
                          <a:sym typeface="Wingdings 2" panose="05020102010507070707" pitchFamily="18" charset="2"/>
                        </a:rPr>
                        <a:t></a:t>
                      </a:r>
                      <a:endParaRPr sz="1800" dirty="0">
                        <a:solidFill>
                          <a:srgbClr val="00B0F0"/>
                        </a:solidFill>
                        <a:latin typeface="Times New Roman"/>
                        <a:cs typeface="Times New Roman"/>
                      </a:endParaRPr>
                    </a:p>
                  </a:txBody>
                  <a:tcPr marL="72000" marR="72000" marT="36000" marB="36000"/>
                </a:tc>
                <a:tc>
                  <a:txBody>
                    <a:bodyPr/>
                    <a:lstStyle/>
                    <a:p>
                      <a:pPr algn="just">
                        <a:lnSpc>
                          <a:spcPct val="100000"/>
                        </a:lnSpc>
                      </a:pPr>
                      <a:r>
                        <a:rPr lang="en-US" sz="1300" dirty="0"/>
                        <a:t>If a single item of PPE is revalued, then the entire class of PPE to which that item belongs should be revalued</a:t>
                      </a:r>
                      <a:endParaRPr sz="1300" dirty="0">
                        <a:solidFill>
                          <a:schemeClr val="tx1"/>
                        </a:solidFill>
                        <a:latin typeface="Times New Roman"/>
                        <a:cs typeface="Times New Roman"/>
                      </a:endParaRPr>
                    </a:p>
                  </a:txBody>
                  <a:tcPr marL="72000" marR="72000" marT="36000" marB="36000"/>
                </a:tc>
                <a:tc>
                  <a:txBody>
                    <a:bodyPr/>
                    <a:lstStyle/>
                    <a:p>
                      <a:pPr marL="0" indent="0" algn="just">
                        <a:buFont typeface="Arial" panose="020B0604020202020204" pitchFamily="34" charset="0"/>
                        <a:buNone/>
                      </a:pPr>
                      <a:r>
                        <a:rPr lang="en-IN" sz="1300" b="0" dirty="0">
                          <a:solidFill>
                            <a:schemeClr val="tx1"/>
                          </a:solidFill>
                          <a:latin typeface="+mn-lt"/>
                          <a:cs typeface="Times New Roman"/>
                        </a:rPr>
                        <a:t>Disclosure of amount of revaluation </a:t>
                      </a:r>
                      <a:r>
                        <a:rPr lang="en-US" sz="1300" b="0" i="0" u="none" strike="noStrike" kern="1200" baseline="0" dirty="0">
                          <a:solidFill>
                            <a:schemeClr val="dk1"/>
                          </a:solidFill>
                          <a:latin typeface="+mn-lt"/>
                          <a:ea typeface="+mn-ea"/>
                          <a:cs typeface="+mn-cs"/>
                        </a:rPr>
                        <a:t>(if change is 10% or more).</a:t>
                      </a:r>
                    </a:p>
                    <a:p>
                      <a:pPr marL="0" indent="0" algn="just">
                        <a:buFont typeface="Arial" panose="020B0604020202020204" pitchFamily="34" charset="0"/>
                        <a:buNone/>
                      </a:pPr>
                      <a:r>
                        <a:rPr lang="en-US" sz="1300" b="0" i="0" u="none" strike="noStrike" kern="1200" baseline="0" dirty="0">
                          <a:solidFill>
                            <a:schemeClr val="dk1"/>
                          </a:solidFill>
                          <a:latin typeface="+mn-lt"/>
                          <a:ea typeface="+mn-ea"/>
                          <a:cs typeface="+mn-cs"/>
                        </a:rPr>
                        <a:t>Whether the revaluation is based on the valuation by a registered valuer.</a:t>
                      </a:r>
                      <a:endParaRPr sz="1300" b="0" dirty="0">
                        <a:solidFill>
                          <a:schemeClr val="tx1"/>
                        </a:solidFill>
                        <a:latin typeface="+mn-lt"/>
                        <a:cs typeface="Times New Roman"/>
                      </a:endParaRPr>
                    </a:p>
                  </a:txBody>
                  <a:tcPr marL="72000" marR="72000" marT="36000" marB="36000"/>
                </a:tc>
                <a:extLst>
                  <a:ext uri="{0D108BD9-81ED-4DB2-BD59-A6C34878D82A}">
                    <a16:rowId xmlns:a16="http://schemas.microsoft.com/office/drawing/2014/main" val="3279963851"/>
                  </a:ext>
                </a:extLst>
              </a:tr>
            </a:tbl>
          </a:graphicData>
        </a:graphic>
      </p:graphicFrame>
      <p:sp>
        <p:nvSpPr>
          <p:cNvPr id="19" name="object 24">
            <a:extLst>
              <a:ext uri="{FF2B5EF4-FFF2-40B4-BE49-F238E27FC236}">
                <a16:creationId xmlns:a16="http://schemas.microsoft.com/office/drawing/2014/main" id="{02531D0E-B773-4AAD-B4B3-604E41A61582}"/>
              </a:ext>
            </a:extLst>
          </p:cNvPr>
          <p:cNvSpPr txBox="1"/>
          <p:nvPr/>
        </p:nvSpPr>
        <p:spPr>
          <a:xfrm>
            <a:off x="7789210" y="442093"/>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1904529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163789" y="180663"/>
            <a:ext cx="11349563" cy="246221"/>
          </a:xfrm>
        </p:spPr>
        <p:txBody>
          <a:bodyPr/>
          <a:lstStyle/>
          <a:p>
            <a:r>
              <a:rPr lang="en-GB" sz="2000" dirty="0"/>
              <a:t>Enhanced Reporting (CARO and amendments to Schedule III)</a:t>
            </a:r>
            <a:endParaRPr lang="en-US" sz="2000" dirty="0"/>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811733755"/>
              </p:ext>
            </p:extLst>
          </p:nvPr>
        </p:nvGraphicFramePr>
        <p:xfrm>
          <a:off x="163789" y="673106"/>
          <a:ext cx="11817123" cy="5427905"/>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134116">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398949">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l" defTabSz="914089" rtl="0" eaLnBrk="1" fontAlgn="auto" latinLnBrk="0" hangingPunct="1">
                        <a:lnSpc>
                          <a:spcPct val="100000"/>
                        </a:lnSpc>
                        <a:spcBef>
                          <a:spcPts val="545"/>
                        </a:spcBef>
                        <a:spcAft>
                          <a:spcPts val="0"/>
                        </a:spcAft>
                        <a:buClrTx/>
                        <a:buSzTx/>
                        <a:buFontTx/>
                        <a:buNone/>
                        <a:tabLst/>
                        <a:defRPr/>
                      </a:pPr>
                      <a:r>
                        <a:rPr lang="en-IN" sz="1600" b="1" spc="90" dirty="0">
                          <a:solidFill>
                            <a:schemeClr val="bg1"/>
                          </a:solidFill>
                          <a:latin typeface="+mj-lt"/>
                          <a:cs typeface="Arial"/>
                        </a:rPr>
                        <a:t> </a:t>
                      </a: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941250">
                <a:tc>
                  <a:txBody>
                    <a:bodyPr/>
                    <a:lstStyle/>
                    <a:p>
                      <a:pPr marL="0" algn="ctr" rtl="0" eaLnBrk="1" fontAlgn="ctr" latinLnBrk="0" hangingPunct="1">
                        <a:spcBef>
                          <a:spcPts val="0"/>
                        </a:spcBef>
                        <a:spcAft>
                          <a:spcPts val="0"/>
                        </a:spcAft>
                      </a:pPr>
                      <a:r>
                        <a:rPr lang="en-IN" sz="1400" b="0" i="0" u="none" strike="noStrike" kern="1200" dirty="0">
                          <a:solidFill>
                            <a:srgbClr val="000000"/>
                          </a:solidFill>
                          <a:effectLst/>
                          <a:latin typeface="Trebuchet MS" panose="020B0603020202020204" pitchFamily="34" charset="0"/>
                        </a:rPr>
                        <a:t>3(</a:t>
                      </a:r>
                      <a:r>
                        <a:rPr lang="en-IN" sz="1400" b="0" i="0" u="none" strike="noStrike" kern="1200" dirty="0" err="1">
                          <a:solidFill>
                            <a:srgbClr val="000000"/>
                          </a:solidFill>
                          <a:effectLst/>
                          <a:latin typeface="Trebuchet MS" panose="020B0603020202020204" pitchFamily="34" charset="0"/>
                        </a:rPr>
                        <a:t>i</a:t>
                      </a:r>
                      <a:r>
                        <a:rPr lang="en-IN" sz="1400" b="0" i="0" u="none" strike="noStrike" kern="1200" dirty="0">
                          <a:solidFill>
                            <a:srgbClr val="000000"/>
                          </a:solidFill>
                          <a:effectLst/>
                          <a:latin typeface="Trebuchet MS" panose="020B0603020202020204" pitchFamily="34" charset="0"/>
                        </a:rPr>
                        <a:t>)(e)</a:t>
                      </a:r>
                      <a:endParaRPr lang="en-IN" sz="1800" b="0" i="0" u="none" strike="noStrike" dirty="0">
                        <a:effectLst/>
                        <a:latin typeface="Arial" panose="020B0604020202020204" pitchFamily="34" charset="0"/>
                      </a:endParaRPr>
                    </a:p>
                  </a:txBody>
                  <a:tcPr marL="9525" marR="9525" marT="9525" marB="0"/>
                </a:tc>
                <a:tc>
                  <a:txBody>
                    <a:bodyPr/>
                    <a:lstStyle/>
                    <a:p>
                      <a:pPr marL="45720" indent="0" algn="l" rtl="0" eaLnBrk="1" fontAlgn="t" latinLnBrk="0" hangingPunct="1">
                        <a:spcBef>
                          <a:spcPts val="545"/>
                        </a:spcBef>
                        <a:spcAft>
                          <a:spcPts val="0"/>
                        </a:spcAft>
                        <a:tabLst>
                          <a:tab pos="198755" algn="l"/>
                        </a:tabLst>
                      </a:pPr>
                      <a:r>
                        <a:rPr lang="en-IN" sz="1400" b="1" i="0" u="none" strike="noStrike" kern="1200" spc="-10" dirty="0">
                          <a:solidFill>
                            <a:srgbClr val="404040"/>
                          </a:solidFill>
                          <a:effectLst/>
                          <a:latin typeface="Trebuchet MS" panose="020B0603020202020204" pitchFamily="34" charset="0"/>
                          <a:cs typeface="Microsoft Sans Serif" panose="020B0604020202020204" pitchFamily="34" charset="0"/>
                        </a:rPr>
                        <a:t>Benami</a:t>
                      </a:r>
                      <a:r>
                        <a:rPr lang="en-IN" sz="1400" b="1" i="0" u="none" strike="noStrike" kern="1200" spc="-15" dirty="0">
                          <a:solidFill>
                            <a:srgbClr val="404040"/>
                          </a:solidFill>
                          <a:effectLst/>
                          <a:latin typeface="Trebuchet MS" panose="020B0603020202020204" pitchFamily="34" charset="0"/>
                          <a:cs typeface="Microsoft Sans Serif" panose="020B0604020202020204" pitchFamily="34" charset="0"/>
                        </a:rPr>
                        <a:t> </a:t>
                      </a:r>
                      <a:r>
                        <a:rPr lang="en-IN" sz="1400" b="1" i="0" u="none" strike="noStrike" kern="1200" spc="5" dirty="0">
                          <a:solidFill>
                            <a:srgbClr val="404040"/>
                          </a:solidFill>
                          <a:effectLst/>
                          <a:latin typeface="Trebuchet MS" panose="020B0603020202020204" pitchFamily="34" charset="0"/>
                          <a:cs typeface="Microsoft Sans Serif" panose="020B0604020202020204" pitchFamily="34" charset="0"/>
                        </a:rPr>
                        <a:t>property</a:t>
                      </a:r>
                      <a:endParaRPr lang="en-IN" sz="1800" b="0" i="0" u="none" strike="noStrike" dirty="0">
                        <a:effectLst/>
                        <a:latin typeface="Arial" panose="020B0604020202020204" pitchFamily="34" charset="0"/>
                      </a:endParaRPr>
                    </a:p>
                  </a:txBody>
                  <a:tcPr marL="9525" marR="9525" marT="57404" marB="0"/>
                </a:tc>
                <a:tc>
                  <a:txBody>
                    <a:bodyPr/>
                    <a:lstStyle/>
                    <a:p>
                      <a:pPr marL="0" algn="ctr" rtl="0" eaLnBrk="1" fontAlgn="t" latinLnBrk="0" hangingPunct="1">
                        <a:spcBef>
                          <a:spcPts val="0"/>
                        </a:spcBef>
                        <a:spcAft>
                          <a:spcPts val="0"/>
                        </a:spcAft>
                      </a:pP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0" i="0" u="none" strike="noStrike" dirty="0">
                        <a:effectLst/>
                        <a:latin typeface="Arial" panose="020B0604020202020204" pitchFamily="34" charset="0"/>
                      </a:endParaRPr>
                    </a:p>
                  </a:txBody>
                  <a:tcPr marL="9525" marR="9525" marT="9525" marB="0"/>
                </a:tc>
                <a:tc>
                  <a:txBody>
                    <a:bodyPr/>
                    <a:lstStyle/>
                    <a:p>
                      <a:pPr marL="109728" indent="-109728" algn="l" rtl="0" eaLnBrk="1" fontAlgn="t" latinLnBrk="0" hangingPunct="1">
                        <a:spcBef>
                          <a:spcPts val="0"/>
                        </a:spcBef>
                        <a:spcAft>
                          <a:spcPts val="0"/>
                        </a:spcAft>
                        <a:buClrTx/>
                        <a:buSzPts val="1300"/>
                        <a:buFont typeface="Arial" panose="020B0604020202020204" pitchFamily="34" charset="0"/>
                        <a:buChar char="•"/>
                      </a:pPr>
                      <a:r>
                        <a:rPr lang="en-GB" sz="1300" b="0" i="0" u="none" strike="noStrike" kern="1200" baseline="0" dirty="0">
                          <a:solidFill>
                            <a:srgbClr val="404040"/>
                          </a:solidFill>
                          <a:effectLst/>
                          <a:latin typeface="Trebuchet MS" panose="020B0603020202020204" pitchFamily="34" charset="0"/>
                        </a:rPr>
                        <a:t>Whether any proceedings have been initiated under Benami Property Act.</a:t>
                      </a:r>
                      <a:endParaRPr lang="en-GB" sz="1300" b="0" i="0" u="none" strike="noStrike" dirty="0">
                        <a:effectLst/>
                        <a:latin typeface="Arial" panose="020B0604020202020204" pitchFamily="34" charset="0"/>
                      </a:endParaRPr>
                    </a:p>
                    <a:p>
                      <a:pPr marL="109728" indent="-109728" algn="l" rtl="0" eaLnBrk="1" fontAlgn="t" latinLnBrk="0" hangingPunct="1">
                        <a:spcBef>
                          <a:spcPts val="0"/>
                        </a:spcBef>
                        <a:spcAft>
                          <a:spcPts val="0"/>
                        </a:spcAft>
                      </a:pPr>
                      <a:r>
                        <a:rPr lang="en-GB" sz="1300" b="0" i="0" u="none" strike="noStrike" kern="1200" baseline="0" dirty="0">
                          <a:solidFill>
                            <a:srgbClr val="404040"/>
                          </a:solidFill>
                          <a:effectLst/>
                          <a:latin typeface="Trebuchet MS" panose="020B0603020202020204" pitchFamily="34" charset="0"/>
                        </a:rPr>
                        <a:t>Whether the liability is required to be disclosed as contingent liability or whether provision is required to be made.</a:t>
                      </a:r>
                      <a:endParaRPr lang="en-GB" sz="1800" b="0" i="0" u="none" strike="noStrike" dirty="0">
                        <a:effectLst/>
                        <a:latin typeface="Arial" panose="020B0604020202020204" pitchFamily="34" charset="0"/>
                      </a:endParaRPr>
                    </a:p>
                  </a:txBody>
                  <a:tcPr marL="9525" marR="9525" marT="9525" marB="0"/>
                </a:tc>
                <a:tc>
                  <a:txBody>
                    <a:bodyPr/>
                    <a:lstStyle/>
                    <a:p>
                      <a:pPr marL="0" indent="0" algn="l" rtl="0" eaLnBrk="1" fontAlgn="t" latinLnBrk="0" hangingPunct="1">
                        <a:spcBef>
                          <a:spcPts val="0"/>
                        </a:spcBef>
                        <a:spcAft>
                          <a:spcPts val="0"/>
                        </a:spcAft>
                      </a:pPr>
                      <a:r>
                        <a:rPr lang="en-GB" sz="1300" b="0" i="0" u="none" strike="noStrike" kern="1200" baseline="0" dirty="0">
                          <a:solidFill>
                            <a:srgbClr val="404040"/>
                          </a:solidFill>
                          <a:effectLst/>
                          <a:latin typeface="Trebuchet MS" panose="020B0603020202020204" pitchFamily="34" charset="0"/>
                        </a:rPr>
                        <a:t>Details of proceeding initiated or pending against the company for holding any benami property is required to be disclosed in notes to accounts - As part of additional regulatory information.</a:t>
                      </a:r>
                      <a:endParaRPr lang="en-GB" sz="1800" b="0" i="0" u="none" strike="noStrike" dirty="0">
                        <a:effectLst/>
                        <a:latin typeface="Arial" panose="020B0604020202020204" pitchFamily="34" charset="0"/>
                      </a:endParaRPr>
                    </a:p>
                  </a:txBody>
                  <a:tcPr marL="9525" marR="9525" marT="9525" marB="0"/>
                </a:tc>
                <a:extLst>
                  <a:ext uri="{0D108BD9-81ED-4DB2-BD59-A6C34878D82A}">
                    <a16:rowId xmlns:a16="http://schemas.microsoft.com/office/drawing/2014/main" val="828653953"/>
                  </a:ext>
                </a:extLst>
              </a:tr>
              <a:tr h="431317">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3(ii)</a:t>
                      </a:r>
                    </a:p>
                    <a:p>
                      <a:pPr algn="ctr" rtl="0" fontAlgn="ctr"/>
                      <a:endParaRPr lang="en-IN" sz="1400" b="0" i="0" u="none" strike="noStrike" dirty="0">
                        <a:solidFill>
                          <a:srgbClr val="000000"/>
                        </a:solidFill>
                        <a:effectLst/>
                        <a:latin typeface="+mn-lt"/>
                      </a:endParaRPr>
                    </a:p>
                  </a:txBody>
                  <a:tcPr marL="9525" marR="9525" marT="9525" marB="0"/>
                </a:tc>
                <a:tc>
                  <a:txBody>
                    <a:bodyPr/>
                    <a:lstStyle/>
                    <a:p>
                      <a:r>
                        <a:rPr lang="en-IN" sz="1400" b="1" i="0" u="none" strike="noStrike" kern="1200" baseline="0" dirty="0">
                          <a:solidFill>
                            <a:schemeClr val="dk1"/>
                          </a:solidFill>
                          <a:latin typeface="+mn-lt"/>
                          <a:ea typeface="+mn-ea"/>
                          <a:cs typeface="+mn-cs"/>
                        </a:rPr>
                        <a:t>Physical inventory verification and working capital sanction</a:t>
                      </a:r>
                      <a:endParaRPr sz="1400" dirty="0">
                        <a:solidFill>
                          <a:schemeClr val="tx1"/>
                        </a:solidFill>
                        <a:latin typeface="+mn-lt"/>
                        <a:cs typeface="Tahoma"/>
                      </a:endParaRPr>
                    </a:p>
                  </a:txBody>
                  <a:tcPr marL="0" marR="0" marT="57430" marB="0"/>
                </a:tc>
                <a:tc>
                  <a:txBody>
                    <a:bodyPr/>
                    <a:lstStyle/>
                    <a:p>
                      <a:pPr>
                        <a:lnSpc>
                          <a:spcPct val="100000"/>
                        </a:lnSpc>
                      </a:pPr>
                      <a:endParaRPr sz="1300" dirty="0">
                        <a:solidFill>
                          <a:schemeClr val="tx1"/>
                        </a:solidFill>
                        <a:latin typeface="Times New Roman"/>
                        <a:cs typeface="Times New Roman"/>
                      </a:endParaRPr>
                    </a:p>
                  </a:txBody>
                  <a:tcPr marL="0" marR="0" marT="0" marB="0"/>
                </a:tc>
                <a:tc>
                  <a:txBody>
                    <a:bodyPr/>
                    <a:lstStyle/>
                    <a:p>
                      <a:endParaRPr sz="1300" dirty="0">
                        <a:solidFill>
                          <a:schemeClr val="tx1"/>
                        </a:solidFill>
                        <a:latin typeface="Times New Roman"/>
                        <a:cs typeface="Times New Roman"/>
                      </a:endParaRPr>
                    </a:p>
                  </a:txBody>
                  <a:tcPr marL="0" marR="0" marT="0" marB="0"/>
                </a:tc>
                <a:tc>
                  <a:txBody>
                    <a:bodyPr/>
                    <a:lstStyle/>
                    <a:p>
                      <a:pPr>
                        <a:lnSpc>
                          <a:spcPct val="100000"/>
                        </a:lnSpc>
                      </a:pPr>
                      <a:endParaRPr sz="1300" dirty="0">
                        <a:solidFill>
                          <a:schemeClr val="tx1"/>
                        </a:solidFill>
                        <a:latin typeface="+mj-lt"/>
                        <a:cs typeface="Times New Roman"/>
                      </a:endParaRPr>
                    </a:p>
                  </a:txBody>
                  <a:tcPr marL="0" marR="0" marT="0" marB="0"/>
                </a:tc>
                <a:extLst>
                  <a:ext uri="{0D108BD9-81ED-4DB2-BD59-A6C34878D82A}">
                    <a16:rowId xmlns:a16="http://schemas.microsoft.com/office/drawing/2014/main" val="10001"/>
                  </a:ext>
                </a:extLst>
              </a:tr>
              <a:tr h="671050">
                <a:tc>
                  <a:txBody>
                    <a:bodyPr/>
                    <a:lstStyle/>
                    <a:p>
                      <a:pPr algn="ctr" rtl="0" fontAlgn="ctr"/>
                      <a:r>
                        <a:rPr lang="en-IN" sz="1400" b="0" i="0" u="none" strike="noStrike" dirty="0">
                          <a:solidFill>
                            <a:srgbClr val="000000"/>
                          </a:solidFill>
                          <a:effectLst/>
                          <a:latin typeface="+mn-lt"/>
                        </a:rPr>
                        <a:t>3(ii)(a)</a:t>
                      </a:r>
                    </a:p>
                  </a:txBody>
                  <a:tcPr marL="9525" marR="9525" marT="9525" marB="0"/>
                </a:tc>
                <a:tc>
                  <a:txBody>
                    <a:bodyPr/>
                    <a:lstStyle/>
                    <a:p>
                      <a:pPr marL="50165" indent="0">
                        <a:lnSpc>
                          <a:spcPct val="100000"/>
                        </a:lnSpc>
                        <a:spcBef>
                          <a:spcPts val="545"/>
                        </a:spcBef>
                        <a:buNone/>
                        <a:tabLst>
                          <a:tab pos="198755" algn="l"/>
                        </a:tabLst>
                      </a:pPr>
                      <a:r>
                        <a:rPr lang="en-IN" sz="1400" b="0" i="0" u="none" strike="noStrike" kern="1200" baseline="0" dirty="0">
                          <a:solidFill>
                            <a:schemeClr val="dk1"/>
                          </a:solidFill>
                          <a:latin typeface="+mn-lt"/>
                          <a:ea typeface="+mn-ea"/>
                          <a:cs typeface="+mn-cs"/>
                        </a:rPr>
                        <a:t>Physical verification of inventory</a:t>
                      </a:r>
                      <a:endParaRPr sz="1400" dirty="0">
                        <a:solidFill>
                          <a:schemeClr val="tx1"/>
                        </a:solidFill>
                        <a:latin typeface="+mn-lt"/>
                        <a:cs typeface="Tahoma"/>
                      </a:endParaRPr>
                    </a:p>
                  </a:txBody>
                  <a:tcPr marL="0" marR="0" marT="57430" marB="0"/>
                </a:tc>
                <a:tc>
                  <a:txBody>
                    <a:bodyPr/>
                    <a:lstStyle/>
                    <a:p>
                      <a:pPr algn="ctr">
                        <a:lnSpc>
                          <a:spcPct val="100000"/>
                        </a:lnSpc>
                      </a:pPr>
                      <a:r>
                        <a:rPr lang="en-IN" sz="1600" dirty="0">
                          <a:solidFill>
                            <a:srgbClr val="FF0000"/>
                          </a:solidFill>
                          <a:latin typeface="Segoe UI Symbol" panose="020B0502040204020203" pitchFamily="34" charset="0"/>
                          <a:ea typeface="Segoe UI Symbol" panose="020B0502040204020203" pitchFamily="34" charset="0"/>
                          <a:cs typeface="Times New Roman"/>
                        </a:rPr>
                        <a:t>⏶</a:t>
                      </a:r>
                      <a:endParaRPr sz="1600" dirty="0">
                        <a:solidFill>
                          <a:schemeClr val="tx1"/>
                        </a:solidFill>
                        <a:latin typeface="Times New Roman"/>
                        <a:cs typeface="Times New Roman"/>
                      </a:endParaRPr>
                    </a:p>
                  </a:txBody>
                  <a:tcPr marL="0" marR="0" marT="0" marB="0"/>
                </a:tc>
                <a:tc>
                  <a:txBody>
                    <a:bodyPr/>
                    <a:lstStyle/>
                    <a:p>
                      <a:pPr marL="108000" indent="-108000">
                        <a:lnSpc>
                          <a:spcPct val="100000"/>
                        </a:lnSpc>
                        <a:buFont typeface="Arial" panose="020B0604020202020204" pitchFamily="34" charset="0"/>
                        <a:buChar char="•"/>
                      </a:pPr>
                      <a:r>
                        <a:rPr lang="en-US" sz="1300" dirty="0"/>
                        <a:t>Discrepancy to be evaluated on the basis of total value of inventory and not quantity.</a:t>
                      </a:r>
                    </a:p>
                    <a:p>
                      <a:pPr marL="108000" indent="-108000">
                        <a:lnSpc>
                          <a:spcPct val="100000"/>
                        </a:lnSpc>
                        <a:buFont typeface="Arial" panose="020B0604020202020204" pitchFamily="34" charset="0"/>
                        <a:buChar char="•"/>
                      </a:pPr>
                      <a:r>
                        <a:rPr lang="en-US" sz="1300" dirty="0"/>
                        <a:t>10 % threshold for reporting to be applied on net basis.</a:t>
                      </a:r>
                      <a:endParaRPr sz="1300" dirty="0">
                        <a:solidFill>
                          <a:schemeClr val="tx1"/>
                        </a:solidFill>
                        <a:latin typeface="Times New Roman"/>
                        <a:cs typeface="Times New Roman"/>
                      </a:endParaRPr>
                    </a:p>
                  </a:txBody>
                  <a:tcPr marL="0" marR="0" marT="0" marB="0"/>
                </a:tc>
                <a:tc>
                  <a:txBody>
                    <a:bodyPr/>
                    <a:lstStyle/>
                    <a:p>
                      <a:pPr marL="108000" indent="-108000">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10002"/>
                  </a:ext>
                </a:extLst>
              </a:tr>
              <a:tr h="546915">
                <a:tc>
                  <a:txBody>
                    <a:bodyPr/>
                    <a:lstStyle/>
                    <a:p>
                      <a:pPr algn="ctr" rtl="0" fontAlgn="ctr"/>
                      <a:r>
                        <a:rPr lang="en-IN" sz="1400" b="0" i="0" u="none" strike="noStrike" dirty="0">
                          <a:solidFill>
                            <a:srgbClr val="000000"/>
                          </a:solidFill>
                          <a:effectLst/>
                          <a:latin typeface="+mn-lt"/>
                        </a:rPr>
                        <a:t>3(ii)(b)</a:t>
                      </a:r>
                    </a:p>
                  </a:txBody>
                  <a:tcPr marL="9525" marR="9525" marT="9525" marB="0"/>
                </a:tc>
                <a:tc>
                  <a:txBody>
                    <a:bodyPr/>
                    <a:lstStyle/>
                    <a:p>
                      <a:pPr marL="50165" indent="0">
                        <a:lnSpc>
                          <a:spcPct val="100000"/>
                        </a:lnSpc>
                        <a:spcBef>
                          <a:spcPts val="545"/>
                        </a:spcBef>
                        <a:buNone/>
                        <a:tabLst>
                          <a:tab pos="198755" algn="l"/>
                        </a:tabLst>
                      </a:pPr>
                      <a:r>
                        <a:rPr lang="en-IN" sz="1400" b="0" i="0" u="none" strike="noStrike" kern="1200" baseline="0" dirty="0">
                          <a:solidFill>
                            <a:schemeClr val="dk1"/>
                          </a:solidFill>
                          <a:latin typeface="+mn-lt"/>
                          <a:ea typeface="+mn-ea"/>
                          <a:cs typeface="+mn-cs"/>
                        </a:rPr>
                        <a:t>Comparison of Quarterly return or statement filed by the company with banks and financial institution with books of accounts, where sanctioned working capital limit is on excess of INR 5 Crore.</a:t>
                      </a:r>
                    </a:p>
                    <a:p>
                      <a:pPr marL="50165" indent="0">
                        <a:lnSpc>
                          <a:spcPct val="100000"/>
                        </a:lnSpc>
                        <a:spcBef>
                          <a:spcPts val="545"/>
                        </a:spcBef>
                        <a:buNone/>
                        <a:tabLst>
                          <a:tab pos="198755" algn="l"/>
                        </a:tabLst>
                      </a:pPr>
                      <a:endParaRPr sz="1400" dirty="0">
                        <a:solidFill>
                          <a:schemeClr val="tx1"/>
                        </a:solidFill>
                        <a:latin typeface="+mn-lt"/>
                        <a:cs typeface="Tahoma"/>
                      </a:endParaRPr>
                    </a:p>
                  </a:txBody>
                  <a:tcPr marL="0" marR="0" marT="57430" marB="0"/>
                </a:tc>
                <a:tc>
                  <a:txBody>
                    <a:bodyPr/>
                    <a:lstStyle/>
                    <a:p>
                      <a:pPr algn="ctr">
                        <a:lnSpc>
                          <a:spcPct val="100000"/>
                        </a:lnSpc>
                      </a:pP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sz="1600" dirty="0">
                        <a:solidFill>
                          <a:schemeClr val="tx1"/>
                        </a:solidFill>
                        <a:latin typeface="Times New Roman"/>
                        <a:cs typeface="Times New Roman"/>
                      </a:endParaRPr>
                    </a:p>
                  </a:txBody>
                  <a:tcPr marL="0" marR="0" marT="0" marB="0"/>
                </a:tc>
                <a:tc>
                  <a:txBody>
                    <a:bodyPr/>
                    <a:lstStyle/>
                    <a:p>
                      <a:pPr marL="285750" indent="-285750">
                        <a:lnSpc>
                          <a:spcPct val="100000"/>
                        </a:lnSpc>
                        <a:buFont typeface="Arial" panose="020B0604020202020204" pitchFamily="34" charset="0"/>
                        <a:buChar char="•"/>
                      </a:pPr>
                      <a:r>
                        <a:rPr lang="en-US" sz="1300" dirty="0"/>
                        <a:t>For determining qualifying threshold of INR 5 crore, companies to consider:</a:t>
                      </a:r>
                    </a:p>
                    <a:p>
                      <a:pPr marL="536575" lvl="2" indent="-268288">
                        <a:lnSpc>
                          <a:spcPct val="100000"/>
                        </a:lnSpc>
                        <a:buFont typeface="Wingdings" panose="05000000000000000000" pitchFamily="2" charset="2"/>
                        <a:buChar char="ü"/>
                      </a:pPr>
                      <a:r>
                        <a:rPr lang="en-US" sz="1300" dirty="0"/>
                        <a:t>Sanctioned limit of loan and not </a:t>
                      </a:r>
                      <a:r>
                        <a:rPr lang="en-US" sz="1300" dirty="0" err="1"/>
                        <a:t>utilisation</a:t>
                      </a:r>
                      <a:r>
                        <a:rPr lang="en-US" sz="1300" dirty="0"/>
                        <a:t> of loan. </a:t>
                      </a:r>
                    </a:p>
                    <a:p>
                      <a:pPr marL="536575" lvl="2" indent="-268288">
                        <a:lnSpc>
                          <a:spcPct val="100000"/>
                        </a:lnSpc>
                        <a:buFont typeface="Wingdings" panose="05000000000000000000" pitchFamily="2" charset="2"/>
                        <a:buChar char="ü"/>
                      </a:pPr>
                      <a:r>
                        <a:rPr lang="en-US" sz="1300" dirty="0"/>
                        <a:t>Balance outstanding for any day during the year and not at year end.</a:t>
                      </a:r>
                    </a:p>
                    <a:p>
                      <a:pPr marL="536575" lvl="2" indent="-268288">
                        <a:lnSpc>
                          <a:spcPct val="100000"/>
                        </a:lnSpc>
                        <a:buFont typeface="Wingdings" panose="05000000000000000000" pitchFamily="2" charset="2"/>
                        <a:buChar char="ü"/>
                      </a:pPr>
                      <a:r>
                        <a:rPr lang="en-US" sz="1300" dirty="0"/>
                        <a:t>Limits of all banks and financial institutions in aggregate.</a:t>
                      </a:r>
                    </a:p>
                    <a:p>
                      <a:pPr marL="536575" lvl="2" indent="-268288">
                        <a:lnSpc>
                          <a:spcPct val="100000"/>
                        </a:lnSpc>
                        <a:buFont typeface="Wingdings" panose="05000000000000000000" pitchFamily="2" charset="2"/>
                        <a:buChar char="ü"/>
                      </a:pPr>
                      <a:r>
                        <a:rPr lang="en-US" sz="1300" dirty="0"/>
                        <a:t>Credit facilities reckoned should be both fund-based and non-fund based.</a:t>
                      </a:r>
                    </a:p>
                    <a:p>
                      <a:pPr marL="285750" indent="-285750">
                        <a:lnSpc>
                          <a:spcPct val="100000"/>
                        </a:lnSpc>
                        <a:buFont typeface="Arial" panose="020B0604020202020204" pitchFamily="34" charset="0"/>
                        <a:buChar char="•"/>
                      </a:pPr>
                      <a:r>
                        <a:rPr lang="en-US" sz="1300" b="1" dirty="0"/>
                        <a:t>Comparison (not audit)</a:t>
                      </a:r>
                      <a:r>
                        <a:rPr lang="en-US" sz="1300" dirty="0"/>
                        <a:t> of books of account with </a:t>
                      </a:r>
                      <a:r>
                        <a:rPr lang="en-US" sz="1300" b="1" dirty="0"/>
                        <a:t>quarterly</a:t>
                      </a:r>
                      <a:r>
                        <a:rPr lang="en-US" sz="1300" dirty="0"/>
                        <a:t> returns and statements even if the same is submitted on monthly basis.</a:t>
                      </a:r>
                      <a:endParaRPr sz="1300" dirty="0">
                        <a:solidFill>
                          <a:schemeClr val="tx1"/>
                        </a:solidFill>
                        <a:latin typeface="Times New Roman"/>
                        <a:cs typeface="Times New Roman"/>
                      </a:endParaRPr>
                    </a:p>
                  </a:txBody>
                  <a:tcPr marL="0" marR="0" marT="0" marB="0"/>
                </a:tc>
                <a:tc>
                  <a:txBody>
                    <a:bodyPr/>
                    <a:lstStyle/>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Whether quarterly returns or statements of current assets filed with banks or financial institutions are in agreement with </a:t>
                      </a:r>
                      <a:r>
                        <a:rPr lang="en-IN" sz="1300" b="0" i="0" u="none" strike="noStrike" kern="1200" baseline="0" dirty="0">
                          <a:solidFill>
                            <a:schemeClr val="dk1"/>
                          </a:solidFill>
                          <a:latin typeface="+mn-lt"/>
                          <a:ea typeface="+mn-ea"/>
                          <a:cs typeface="+mn-cs"/>
                        </a:rPr>
                        <a:t>the books of accounts.</a:t>
                      </a:r>
                    </a:p>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If not, summary of reconciliation and reasons of material discrepancies, if any, to be adequately disclosed.</a:t>
                      </a:r>
                      <a:endParaRPr lang="en-US" sz="1300" dirty="0">
                        <a:solidFill>
                          <a:schemeClr val="tx1"/>
                        </a:solidFill>
                        <a:latin typeface="+mn-lt"/>
                        <a:cs typeface="Times New Roman"/>
                      </a:endParaRPr>
                    </a:p>
                  </a:txBody>
                  <a:tcPr marL="0" marR="0" marT="0" marB="0"/>
                </a:tc>
                <a:extLst>
                  <a:ext uri="{0D108BD9-81ED-4DB2-BD59-A6C34878D82A}">
                    <a16:rowId xmlns:a16="http://schemas.microsoft.com/office/drawing/2014/main" val="2426936247"/>
                  </a:ext>
                </a:extLst>
              </a:tr>
            </a:tbl>
          </a:graphicData>
        </a:graphic>
      </p:graphicFrame>
      <p:sp>
        <p:nvSpPr>
          <p:cNvPr id="24" name="object 24">
            <a:extLst>
              <a:ext uri="{FF2B5EF4-FFF2-40B4-BE49-F238E27FC236}">
                <a16:creationId xmlns:a16="http://schemas.microsoft.com/office/drawing/2014/main" id="{4021A66F-BA78-4961-B3B1-E13B3F8F67AB}"/>
              </a:ext>
            </a:extLst>
          </p:cNvPr>
          <p:cNvSpPr txBox="1"/>
          <p:nvPr/>
        </p:nvSpPr>
        <p:spPr>
          <a:xfrm>
            <a:off x="7789210" y="416244"/>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4168695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3333062629"/>
              </p:ext>
            </p:extLst>
          </p:nvPr>
        </p:nvGraphicFramePr>
        <p:xfrm>
          <a:off x="163789" y="726334"/>
          <a:ext cx="11817123" cy="5084053"/>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134116">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711881">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801251">
                <a:tc>
                  <a:txBody>
                    <a:bodyPr/>
                    <a:lstStyle/>
                    <a:p>
                      <a:pPr algn="ctr" rtl="0" fontAlgn="ctr"/>
                      <a:r>
                        <a:rPr lang="en-IN" sz="1400" b="0" i="0" u="none" strike="noStrike" dirty="0">
                          <a:solidFill>
                            <a:srgbClr val="000000"/>
                          </a:solidFill>
                          <a:effectLst/>
                          <a:latin typeface="+mn-lt"/>
                        </a:rPr>
                        <a:t>3(iii)</a:t>
                      </a:r>
                    </a:p>
                  </a:txBody>
                  <a:tcPr marL="9525" marR="9525" marT="9525" marB="0"/>
                </a:tc>
                <a:tc>
                  <a:txBody>
                    <a:bodyPr/>
                    <a:lstStyle/>
                    <a:p>
                      <a:pPr marL="50165" indent="0">
                        <a:lnSpc>
                          <a:spcPct val="100000"/>
                        </a:lnSpc>
                        <a:spcBef>
                          <a:spcPts val="545"/>
                        </a:spcBef>
                        <a:buNone/>
                        <a:tabLst>
                          <a:tab pos="198755" algn="l"/>
                        </a:tabLst>
                      </a:pPr>
                      <a:r>
                        <a:rPr lang="en-US" sz="1400" b="1" dirty="0">
                          <a:solidFill>
                            <a:schemeClr val="tx1"/>
                          </a:solidFill>
                          <a:latin typeface="+mn-lt"/>
                          <a:cs typeface="Tahoma"/>
                        </a:rPr>
                        <a:t>Loans and investments and repayment of dues by companies</a:t>
                      </a:r>
                    </a:p>
                  </a:txBody>
                  <a:tcPr marL="0" marR="0" marT="57430" marB="0"/>
                </a:tc>
                <a:tc>
                  <a:txBody>
                    <a:bodyPr/>
                    <a:lstStyle/>
                    <a:p>
                      <a:pPr algn="ctr">
                        <a:lnSpc>
                          <a:spcPct val="100000"/>
                        </a:lnSpc>
                      </a:pPr>
                      <a:endParaRPr lang="en-IN" sz="1300" dirty="0">
                        <a:solidFill>
                          <a:schemeClr val="tx1"/>
                        </a:solidFill>
                        <a:latin typeface="Times New Roman"/>
                        <a:cs typeface="Times New Roman"/>
                      </a:endParaRPr>
                    </a:p>
                  </a:txBody>
                  <a:tcPr marL="0" marR="0" marT="0" marB="0"/>
                </a:tc>
                <a:tc>
                  <a:txBody>
                    <a:bodyPr/>
                    <a:lstStyle/>
                    <a:p>
                      <a:pPr>
                        <a:lnSpc>
                          <a:spcPct val="100000"/>
                        </a:lnSpc>
                      </a:pPr>
                      <a:endParaRPr sz="1300" dirty="0">
                        <a:solidFill>
                          <a:schemeClr val="tx1"/>
                        </a:solidFill>
                        <a:latin typeface="Times New Roman"/>
                        <a:cs typeface="Times New Roman"/>
                      </a:endParaRPr>
                    </a:p>
                  </a:txBody>
                  <a:tcPr marL="0" marR="0" marT="0" marB="0"/>
                </a:tc>
                <a:tc>
                  <a:txBody>
                    <a:bodyPr/>
                    <a:lstStyle/>
                    <a:p>
                      <a:pPr algn="ctr">
                        <a:lnSpc>
                          <a:spcPct val="100000"/>
                        </a:lnSpc>
                      </a:pP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3485284027"/>
                  </a:ext>
                </a:extLst>
              </a:tr>
              <a:tr h="757361">
                <a:tc>
                  <a:txBody>
                    <a:bodyPr/>
                    <a:lstStyle/>
                    <a:p>
                      <a:pPr algn="ctr" rtl="0" fontAlgn="ctr"/>
                      <a:r>
                        <a:rPr lang="en-IN" sz="1400" b="0" i="0" u="none" strike="noStrike">
                          <a:solidFill>
                            <a:srgbClr val="000000"/>
                          </a:solidFill>
                          <a:effectLst/>
                          <a:latin typeface="+mn-lt"/>
                        </a:rPr>
                        <a:t>3(iii)(a)</a:t>
                      </a:r>
                      <a:endParaRPr lang="en-IN" sz="1400" b="0" i="0" u="none" strike="noStrike" dirty="0">
                        <a:solidFill>
                          <a:srgbClr val="000000"/>
                        </a:solidFill>
                        <a:effectLst/>
                        <a:latin typeface="+mn-lt"/>
                      </a:endParaRPr>
                    </a:p>
                  </a:txBody>
                  <a:tcPr marL="9525" marR="9525" marT="9525" marB="0"/>
                </a:tc>
                <a:tc>
                  <a:txBody>
                    <a:bodyPr/>
                    <a:lstStyle/>
                    <a:p>
                      <a:pPr marL="50165" indent="0">
                        <a:lnSpc>
                          <a:spcPct val="100000"/>
                        </a:lnSpc>
                        <a:spcBef>
                          <a:spcPts val="545"/>
                        </a:spcBef>
                        <a:buNone/>
                        <a:tabLst>
                          <a:tab pos="198755" algn="l"/>
                        </a:tabLst>
                      </a:pPr>
                      <a:r>
                        <a:rPr lang="en-US" sz="1400" dirty="0"/>
                        <a:t>Details of loans or advances in the nature of loan and guarantee/security provided.</a:t>
                      </a:r>
                      <a:endParaRPr lang="en-US" sz="1400" dirty="0">
                        <a:solidFill>
                          <a:schemeClr val="tx1"/>
                        </a:solidFill>
                        <a:latin typeface="+mn-lt"/>
                        <a:cs typeface="Tahoma"/>
                      </a:endParaRPr>
                    </a:p>
                  </a:txBody>
                  <a:tcPr marL="0" marR="0" marT="57430" marB="0"/>
                </a:tc>
                <a:tc>
                  <a:txBody>
                    <a:bodyPr/>
                    <a:lstStyle/>
                    <a:p>
                      <a:pPr algn="ctr">
                        <a:lnSpc>
                          <a:spcPct val="100000"/>
                        </a:lnSpc>
                      </a:pP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dirty="0">
                        <a:solidFill>
                          <a:schemeClr val="tx1"/>
                        </a:solidFill>
                        <a:latin typeface="Times New Roman"/>
                        <a:cs typeface="Times New Roman"/>
                      </a:endParaRPr>
                    </a:p>
                  </a:txBody>
                  <a:tcPr marL="0" marR="0" marT="0" marB="0"/>
                </a:tc>
                <a:tc>
                  <a:txBody>
                    <a:bodyPr/>
                    <a:lstStyle/>
                    <a:p>
                      <a:pPr marL="108000" indent="-108000">
                        <a:lnSpc>
                          <a:spcPct val="100000"/>
                        </a:lnSpc>
                        <a:buFont typeface="Arial" panose="020B0604020202020204" pitchFamily="34" charset="0"/>
                        <a:buChar char="•"/>
                      </a:pPr>
                      <a:r>
                        <a:rPr lang="en-US" sz="1300" dirty="0"/>
                        <a:t>Includes loans </a:t>
                      </a:r>
                      <a:r>
                        <a:rPr lang="en-US" sz="1300" b="1" dirty="0"/>
                        <a:t>squared up</a:t>
                      </a:r>
                      <a:r>
                        <a:rPr lang="en-US" sz="1300" dirty="0"/>
                        <a:t> during the year.</a:t>
                      </a:r>
                    </a:p>
                    <a:p>
                      <a:pPr marL="108000" indent="-108000">
                        <a:lnSpc>
                          <a:spcPct val="100000"/>
                        </a:lnSpc>
                        <a:buFont typeface="Arial" panose="020B0604020202020204" pitchFamily="34" charset="0"/>
                        <a:buChar char="•"/>
                      </a:pPr>
                      <a:r>
                        <a:rPr lang="en-US" sz="1300" dirty="0"/>
                        <a:t>Whether an advance is in the nature of loan would depend upon the </a:t>
                      </a:r>
                      <a:r>
                        <a:rPr lang="en-US" sz="1300" b="1" dirty="0"/>
                        <a:t>circumstances of each case.</a:t>
                      </a:r>
                    </a:p>
                    <a:p>
                      <a:pPr marL="108000" indent="-108000">
                        <a:lnSpc>
                          <a:spcPct val="100000"/>
                        </a:lnSpc>
                        <a:buFont typeface="Arial" panose="020B0604020202020204" pitchFamily="34" charset="0"/>
                        <a:buChar char="•"/>
                      </a:pPr>
                      <a:r>
                        <a:rPr lang="en-US" sz="1300" dirty="0"/>
                        <a:t>Subsidiary/associate/joint venture should be identified as per the definition under the Companies Act 2013.</a:t>
                      </a:r>
                      <a:endParaRPr sz="1300" dirty="0">
                        <a:solidFill>
                          <a:schemeClr val="tx1"/>
                        </a:solidFill>
                        <a:latin typeface="Times New Roman"/>
                        <a:cs typeface="Times New Roman"/>
                      </a:endParaRPr>
                    </a:p>
                  </a:txBody>
                  <a:tcPr marL="0" marR="0" marT="0" marB="0"/>
                </a:tc>
                <a:tc>
                  <a:txBody>
                    <a:bodyPr/>
                    <a:lstStyle/>
                    <a:p>
                      <a:pPr>
                        <a:lnSpc>
                          <a:spcPct val="100000"/>
                        </a:lnSpc>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2145023862"/>
                  </a:ext>
                </a:extLst>
              </a:tr>
              <a:tr h="757361">
                <a:tc>
                  <a:txBody>
                    <a:bodyPr/>
                    <a:lstStyle/>
                    <a:p>
                      <a:pPr algn="ctr" rtl="0" fontAlgn="ctr"/>
                      <a:r>
                        <a:rPr lang="en-IN" sz="1400" b="0" i="0" u="none" strike="noStrike">
                          <a:solidFill>
                            <a:srgbClr val="000000"/>
                          </a:solidFill>
                          <a:effectLst/>
                          <a:latin typeface="+mn-lt"/>
                        </a:rPr>
                        <a:t>3(iii)(b)</a:t>
                      </a:r>
                      <a:endParaRPr lang="en-IN" sz="1400" b="0" i="0" u="none" strike="noStrike" dirty="0">
                        <a:solidFill>
                          <a:srgbClr val="000000"/>
                        </a:solidFill>
                        <a:effectLst/>
                        <a:latin typeface="+mn-lt"/>
                      </a:endParaRPr>
                    </a:p>
                  </a:txBody>
                  <a:tcPr marL="9525" marR="9525" marT="9525" marB="0"/>
                </a:tc>
                <a:tc>
                  <a:txBody>
                    <a:bodyPr/>
                    <a:lstStyle/>
                    <a:p>
                      <a:pPr marL="50165" indent="0">
                        <a:lnSpc>
                          <a:spcPct val="100000"/>
                        </a:lnSpc>
                        <a:spcBef>
                          <a:spcPts val="545"/>
                        </a:spcBef>
                        <a:buNone/>
                        <a:tabLst>
                          <a:tab pos="198755" algn="l"/>
                        </a:tabLst>
                      </a:pPr>
                      <a:r>
                        <a:rPr lang="en-US" sz="1400" dirty="0"/>
                        <a:t>Terms and conditions not prejudicial to the company’s interest</a:t>
                      </a:r>
                      <a:endParaRPr lang="en-US" sz="1400" dirty="0">
                        <a:solidFill>
                          <a:schemeClr val="tx1"/>
                        </a:solidFill>
                        <a:latin typeface="+mn-lt"/>
                        <a:cs typeface="Tahoma"/>
                      </a:endParaRPr>
                    </a:p>
                  </a:txBody>
                  <a:tcPr marL="0" marR="0" marT="57430" marB="0"/>
                </a:tc>
                <a:tc>
                  <a:txBody>
                    <a:bodyPr/>
                    <a:lstStyle/>
                    <a:p>
                      <a:pPr algn="ctr">
                        <a:lnSpc>
                          <a:spcPct val="100000"/>
                        </a:lnSpc>
                      </a:pP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dirty="0">
                        <a:solidFill>
                          <a:schemeClr val="tx1"/>
                        </a:solidFill>
                        <a:latin typeface="Times New Roman"/>
                        <a:cs typeface="Times New Roman"/>
                      </a:endParaRPr>
                    </a:p>
                  </a:txBody>
                  <a:tcPr marL="0" marR="0" marT="0" marB="0"/>
                </a:tc>
                <a:tc>
                  <a:txBody>
                    <a:bodyPr/>
                    <a:lstStyle/>
                    <a:p>
                      <a:r>
                        <a:rPr lang="en-US" sz="1300" b="0" i="0" u="none" strike="noStrike" kern="1200" baseline="0" dirty="0">
                          <a:solidFill>
                            <a:schemeClr val="dk1"/>
                          </a:solidFill>
                          <a:latin typeface="+mn-lt"/>
                          <a:ea typeface="+mn-ea"/>
                          <a:cs typeface="+mn-cs"/>
                        </a:rPr>
                        <a:t>Financial support by a holding company to its lossmaking subsidiary would not be construed as</a:t>
                      </a:r>
                    </a:p>
                    <a:p>
                      <a:r>
                        <a:rPr lang="en-US" sz="1300" b="0" i="0" u="none" strike="noStrike" kern="1200" baseline="0" dirty="0">
                          <a:solidFill>
                            <a:schemeClr val="dk1"/>
                          </a:solidFill>
                          <a:latin typeface="+mn-lt"/>
                          <a:ea typeface="+mn-ea"/>
                          <a:cs typeface="+mn-cs"/>
                        </a:rPr>
                        <a:t>prejudicial to the interest of the holding company</a:t>
                      </a:r>
                      <a:endParaRPr sz="1300" dirty="0">
                        <a:solidFill>
                          <a:schemeClr val="tx1"/>
                        </a:solidFill>
                        <a:latin typeface="Times New Roman"/>
                        <a:cs typeface="Times New Roman"/>
                      </a:endParaRPr>
                    </a:p>
                  </a:txBody>
                  <a:tcPr marL="0" marR="0" marT="0" marB="0"/>
                </a:tc>
                <a:tc>
                  <a:txBody>
                    <a:bodyPr/>
                    <a:lstStyle/>
                    <a:p>
                      <a:pPr marL="0" indent="0">
                        <a:buFont typeface="Arial" panose="020B0604020202020204" pitchFamily="34" charset="0"/>
                        <a:buNone/>
                      </a:pPr>
                      <a:r>
                        <a:rPr lang="en-IN" sz="1300" dirty="0">
                          <a:solidFill>
                            <a:schemeClr val="tx1"/>
                          </a:solidFill>
                          <a:latin typeface="+mn-lt"/>
                          <a:cs typeface="Times New Roman"/>
                        </a:rPr>
                        <a:t>None</a:t>
                      </a:r>
                      <a:endParaRPr sz="1300" b="0" dirty="0">
                        <a:solidFill>
                          <a:schemeClr val="tx1"/>
                        </a:solidFill>
                        <a:latin typeface="+mn-lt"/>
                        <a:cs typeface="Times New Roman"/>
                      </a:endParaRPr>
                    </a:p>
                  </a:txBody>
                  <a:tcPr marL="0" marR="0" marT="0" marB="0"/>
                </a:tc>
                <a:extLst>
                  <a:ext uri="{0D108BD9-81ED-4DB2-BD59-A6C34878D82A}">
                    <a16:rowId xmlns:a16="http://schemas.microsoft.com/office/drawing/2014/main" val="3279963851"/>
                  </a:ext>
                </a:extLst>
              </a:tr>
              <a:tr h="713360">
                <a:tc>
                  <a:txBody>
                    <a:bodyPr/>
                    <a:lstStyle/>
                    <a:p>
                      <a:pPr algn="ctr" rtl="0" fontAlgn="ctr"/>
                      <a:r>
                        <a:rPr lang="en-IN" sz="1400" b="0" i="0" u="none" strike="noStrike" dirty="0">
                          <a:solidFill>
                            <a:srgbClr val="000000"/>
                          </a:solidFill>
                          <a:effectLst/>
                          <a:latin typeface="+mn-lt"/>
                        </a:rPr>
                        <a:t>3(iii)(c)</a:t>
                      </a:r>
                    </a:p>
                  </a:txBody>
                  <a:tcPr marL="9525" marR="9525" marT="9525" marB="0"/>
                </a:tc>
                <a:tc>
                  <a:txBody>
                    <a:bodyPr/>
                    <a:lstStyle/>
                    <a:p>
                      <a:pPr marL="50165" indent="0">
                        <a:lnSpc>
                          <a:spcPct val="100000"/>
                        </a:lnSpc>
                        <a:spcBef>
                          <a:spcPts val="545"/>
                        </a:spcBef>
                        <a:buNone/>
                        <a:tabLst>
                          <a:tab pos="198755" algn="l"/>
                        </a:tabLst>
                      </a:pPr>
                      <a:r>
                        <a:rPr lang="en-US" sz="1400" dirty="0"/>
                        <a:t>Schedule of repayment of principal and interest </a:t>
                      </a:r>
                      <a:endParaRPr lang="en-US" sz="1400" dirty="0">
                        <a:solidFill>
                          <a:schemeClr val="tx1"/>
                        </a:solidFill>
                        <a:latin typeface="+mn-lt"/>
                        <a:cs typeface="Microsoft Sans Serif"/>
                      </a:endParaRPr>
                    </a:p>
                  </a:txBody>
                  <a:tcPr marL="0" marR="0" marT="57430" marB="0"/>
                </a:tc>
                <a:tc>
                  <a:txBody>
                    <a:bodyPr/>
                    <a:lstStyle/>
                    <a:p>
                      <a:pPr algn="ctr">
                        <a:lnSpc>
                          <a:spcPct val="100000"/>
                        </a:lnSpc>
                      </a:pPr>
                      <a:r>
                        <a:rPr kumimoji="0" lang="en-IN" sz="1600" b="0" i="0" u="none" strike="noStrike" kern="1200" cap="none" spc="25" normalizeH="0" baseline="0" noProof="0" dirty="0">
                          <a:ln>
                            <a:noFill/>
                          </a:ln>
                          <a:solidFill>
                            <a:srgbClr val="00B050"/>
                          </a:solidFill>
                          <a:effectLst/>
                          <a:uLnTx/>
                          <a:uFillTx/>
                          <a:latin typeface="Trebuchet MS"/>
                          <a:ea typeface="+mn-ea"/>
                          <a:cs typeface="Arial"/>
                          <a:sym typeface="Wingdings 2" panose="05020102010507070707" pitchFamily="18" charset="2"/>
                        </a:rPr>
                        <a:t></a:t>
                      </a:r>
                      <a:endParaRPr lang="en-IN" sz="1600" dirty="0">
                        <a:solidFill>
                          <a:schemeClr val="tx1"/>
                        </a:solidFill>
                        <a:latin typeface="Times New Roman"/>
                        <a:cs typeface="Times New Roman"/>
                      </a:endParaRPr>
                    </a:p>
                  </a:txBody>
                  <a:tcPr marL="0" marR="0" marT="0" marB="0"/>
                </a:tc>
                <a:tc>
                  <a:txBody>
                    <a:bodyPr/>
                    <a:lstStyle/>
                    <a:p>
                      <a:pPr marL="0" indent="0">
                        <a:buFont typeface="Arial" panose="020B0604020202020204" pitchFamily="34" charset="0"/>
                        <a:buNone/>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tc>
                  <a:txBody>
                    <a:bodyPr/>
                    <a:lstStyle/>
                    <a:p>
                      <a:pPr marL="0" indent="0">
                        <a:buFont typeface="Arial" panose="020B0604020202020204" pitchFamily="34" charset="0"/>
                        <a:buNone/>
                      </a:pPr>
                      <a:r>
                        <a:rPr lang="en-IN" sz="1300" dirty="0">
                          <a:solidFill>
                            <a:schemeClr val="tx1"/>
                          </a:solidFill>
                          <a:latin typeface="+mn-lt"/>
                          <a:cs typeface="Times New Roman"/>
                        </a:rPr>
                        <a:t>None</a:t>
                      </a:r>
                      <a:endParaRPr sz="1300" i="0" dirty="0">
                        <a:solidFill>
                          <a:schemeClr val="tx1"/>
                        </a:solidFill>
                        <a:latin typeface="Times New Roman"/>
                        <a:cs typeface="Times New Roman"/>
                      </a:endParaRPr>
                    </a:p>
                  </a:txBody>
                  <a:tcPr marL="0" marR="0" marT="0" marB="0"/>
                </a:tc>
                <a:extLst>
                  <a:ext uri="{0D108BD9-81ED-4DB2-BD59-A6C34878D82A}">
                    <a16:rowId xmlns:a16="http://schemas.microsoft.com/office/drawing/2014/main" val="3227556767"/>
                  </a:ext>
                </a:extLst>
              </a:tr>
              <a:tr h="713360">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3(iii)(d)</a:t>
                      </a:r>
                    </a:p>
                  </a:txBody>
                  <a:tcPr marL="9525" marR="9525" marT="9525" marB="0"/>
                </a:tc>
                <a:tc>
                  <a:txBody>
                    <a:bodyPr/>
                    <a:lstStyle/>
                    <a:p>
                      <a:pPr marL="0" indent="0">
                        <a:buFont typeface="Arial" panose="020B0604020202020204" pitchFamily="34" charset="0"/>
                        <a:buNone/>
                      </a:pPr>
                      <a:r>
                        <a:rPr lang="en-US" sz="1400" dirty="0"/>
                        <a:t>Amount overdue for more than 90 days</a:t>
                      </a:r>
                      <a:endParaRPr sz="1400" dirty="0">
                        <a:solidFill>
                          <a:schemeClr val="tx1"/>
                        </a:solidFill>
                        <a:latin typeface="+mn-lt"/>
                        <a:cs typeface="Tahoma"/>
                      </a:endParaRPr>
                    </a:p>
                  </a:txBody>
                  <a:tcPr marL="0" marR="0" marT="57430" marB="0"/>
                </a:tc>
                <a:tc>
                  <a:txBody>
                    <a:bodyPr/>
                    <a:lstStyle/>
                    <a:p>
                      <a:pPr algn="ctr">
                        <a:lnSpc>
                          <a:spcPct val="100000"/>
                        </a:lnSpc>
                      </a:pPr>
                      <a:r>
                        <a:rPr kumimoji="0" lang="en-IN" sz="1600" b="0" i="0" u="none" strike="noStrike" kern="1200" cap="none" spc="25" normalizeH="0" baseline="0" noProof="0" dirty="0">
                          <a:ln>
                            <a:noFill/>
                          </a:ln>
                          <a:solidFill>
                            <a:srgbClr val="00B050"/>
                          </a:solidFill>
                          <a:effectLst/>
                          <a:uLnTx/>
                          <a:uFillTx/>
                          <a:latin typeface="Trebuchet MS"/>
                          <a:ea typeface="+mn-ea"/>
                          <a:cs typeface="Arial"/>
                          <a:sym typeface="Wingdings 2" panose="05020102010507070707" pitchFamily="18" charset="2"/>
                        </a:rPr>
                        <a:t></a:t>
                      </a:r>
                      <a:endParaRPr lang="en-IN" sz="1600" dirty="0">
                        <a:solidFill>
                          <a:schemeClr val="tx1"/>
                        </a:solidFill>
                        <a:latin typeface="Times New Roman"/>
                        <a:cs typeface="Times New Roman"/>
                      </a:endParaRPr>
                    </a:p>
                  </a:txBody>
                  <a:tcPr marL="0" marR="0" marT="0" marB="0"/>
                </a:tc>
                <a:tc>
                  <a:txBody>
                    <a:bodyPr/>
                    <a:lstStyle/>
                    <a:p>
                      <a:pPr marL="0" indent="0">
                        <a:buFont typeface="Arial" panose="020B0604020202020204" pitchFamily="34" charset="0"/>
                        <a:buNone/>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tc>
                  <a:txBody>
                    <a:bodyPr/>
                    <a:lstStyle/>
                    <a:p>
                      <a:pPr marL="0" indent="0">
                        <a:buFont typeface="Arial" panose="020B0604020202020204" pitchFamily="34" charset="0"/>
                        <a:buNone/>
                      </a:pPr>
                      <a:r>
                        <a:rPr lang="en-IN" sz="1300" dirty="0">
                          <a:solidFill>
                            <a:schemeClr val="tx1"/>
                          </a:solidFill>
                          <a:latin typeface="+mn-lt"/>
                          <a:cs typeface="Times New Roman"/>
                        </a:rPr>
                        <a:t>None</a:t>
                      </a:r>
                      <a:endParaRPr sz="1300" i="0" dirty="0">
                        <a:solidFill>
                          <a:schemeClr val="tx1"/>
                        </a:solidFill>
                        <a:latin typeface="Times New Roman"/>
                        <a:cs typeface="Times New Roman"/>
                      </a:endParaRPr>
                    </a:p>
                  </a:txBody>
                  <a:tcPr marL="0" marR="0" marT="0" marB="0"/>
                </a:tc>
                <a:extLst>
                  <a:ext uri="{0D108BD9-81ED-4DB2-BD59-A6C34878D82A}">
                    <a16:rowId xmlns:a16="http://schemas.microsoft.com/office/drawing/2014/main" val="3464181944"/>
                  </a:ext>
                </a:extLst>
              </a:tr>
            </a:tbl>
          </a:graphicData>
        </a:graphic>
      </p:graphicFrame>
      <p:sp>
        <p:nvSpPr>
          <p:cNvPr id="29" name="Title 2">
            <a:extLst>
              <a:ext uri="{FF2B5EF4-FFF2-40B4-BE49-F238E27FC236}">
                <a16:creationId xmlns:a16="http://schemas.microsoft.com/office/drawing/2014/main" id="{D419E2A6-B3DA-4CF0-B43F-342F9561CF45}"/>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endParaRPr lang="en-US" dirty="0"/>
          </a:p>
        </p:txBody>
      </p:sp>
      <p:sp>
        <p:nvSpPr>
          <p:cNvPr id="17" name="object 24">
            <a:extLst>
              <a:ext uri="{FF2B5EF4-FFF2-40B4-BE49-F238E27FC236}">
                <a16:creationId xmlns:a16="http://schemas.microsoft.com/office/drawing/2014/main" id="{B1720807-B4EF-4E28-BA25-DEE36CAB34A1}"/>
              </a:ext>
            </a:extLst>
          </p:cNvPr>
          <p:cNvSpPr txBox="1"/>
          <p:nvPr/>
        </p:nvSpPr>
        <p:spPr>
          <a:xfrm>
            <a:off x="7789210" y="416244"/>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382963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1482877974"/>
              </p:ext>
            </p:extLst>
          </p:nvPr>
        </p:nvGraphicFramePr>
        <p:xfrm>
          <a:off x="163789" y="673106"/>
          <a:ext cx="11817123" cy="5888641"/>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134116">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711881">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713360">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3(iii)(e)</a:t>
                      </a:r>
                    </a:p>
                  </a:txBody>
                  <a:tcPr marL="72000" marR="72000" marT="36000" marB="36000"/>
                </a:tc>
                <a:tc>
                  <a:txBody>
                    <a:bodyPr/>
                    <a:lstStyle/>
                    <a:p>
                      <a:pPr marL="50165" indent="0">
                        <a:lnSpc>
                          <a:spcPct val="100000"/>
                        </a:lnSpc>
                        <a:spcBef>
                          <a:spcPts val="545"/>
                        </a:spcBef>
                        <a:buFont typeface="Arial" panose="020B0604020202020204" pitchFamily="34" charset="0"/>
                        <a:buNone/>
                        <a:tabLst>
                          <a:tab pos="198755" algn="l"/>
                        </a:tabLst>
                      </a:pPr>
                      <a:r>
                        <a:rPr lang="en-US" sz="1400" dirty="0"/>
                        <a:t>Renewal of loans/fresh loans to settle </a:t>
                      </a:r>
                      <a:r>
                        <a:rPr lang="en-US" sz="1400" dirty="0" err="1"/>
                        <a:t>overdues</a:t>
                      </a:r>
                      <a:r>
                        <a:rPr lang="en-US" sz="1400" dirty="0"/>
                        <a:t> of existing loans</a:t>
                      </a:r>
                      <a:endParaRPr sz="1400" dirty="0">
                        <a:solidFill>
                          <a:schemeClr val="tx1"/>
                        </a:solidFill>
                        <a:latin typeface="+mn-lt"/>
                        <a:cs typeface="Tahoma"/>
                      </a:endParaRPr>
                    </a:p>
                  </a:txBody>
                  <a:tcPr marL="72000" marR="72000" marT="36000" marB="3600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txBody>
                  <a:tcPr marL="72000" marR="72000" marT="36000" marB="36000"/>
                </a:tc>
                <a:tc>
                  <a:txBody>
                    <a:bodyPr/>
                    <a:lstStyle/>
                    <a:p>
                      <a:pPr marL="108000" indent="-108000">
                        <a:buFont typeface="Arial" panose="020B0604020202020204" pitchFamily="34" charset="0"/>
                        <a:buChar char="•"/>
                      </a:pPr>
                      <a:r>
                        <a:rPr lang="en-US" sz="1300" dirty="0">
                          <a:latin typeface="+mn-lt"/>
                        </a:rPr>
                        <a:t>The clause requires identification of instances of ‘ever-greening’</a:t>
                      </a:r>
                    </a:p>
                    <a:p>
                      <a:pPr marL="108000" indent="-108000">
                        <a:buFont typeface="Arial" panose="020B0604020202020204" pitchFamily="34" charset="0"/>
                        <a:buChar char="•"/>
                      </a:pPr>
                      <a:r>
                        <a:rPr lang="en-US" sz="1300" dirty="0">
                          <a:solidFill>
                            <a:schemeClr val="tx1"/>
                          </a:solidFill>
                          <a:latin typeface="+mn-lt"/>
                          <a:cs typeface="Times New Roman"/>
                        </a:rPr>
                        <a:t>It also covers situation where fresh loans are given close to settlement date</a:t>
                      </a:r>
                      <a:r>
                        <a:rPr lang="en-US" sz="1300" dirty="0">
                          <a:solidFill>
                            <a:schemeClr val="tx1"/>
                          </a:solidFill>
                          <a:latin typeface="Times New Roman"/>
                          <a:cs typeface="Times New Roman"/>
                        </a:rPr>
                        <a:t>.</a:t>
                      </a:r>
                      <a:endParaRPr sz="1300" dirty="0">
                        <a:solidFill>
                          <a:schemeClr val="tx1"/>
                        </a:solidFill>
                        <a:latin typeface="Times New Roman"/>
                        <a:cs typeface="Times New Roman"/>
                      </a:endParaRPr>
                    </a:p>
                  </a:txBody>
                  <a:tcPr marL="72000" marR="72000" marT="36000" marB="36000"/>
                </a:tc>
                <a:tc>
                  <a:txBody>
                    <a:bodyPr/>
                    <a:lstStyle/>
                    <a:p>
                      <a:pPr marL="0" indent="0">
                        <a:buFont typeface="Arial" panose="020B0604020202020204" pitchFamily="34" charset="0"/>
                        <a:buNone/>
                      </a:pPr>
                      <a:r>
                        <a:rPr lang="en-IN" sz="1300" dirty="0">
                          <a:solidFill>
                            <a:schemeClr val="tx1"/>
                          </a:solidFill>
                          <a:latin typeface="+mn-lt"/>
                          <a:cs typeface="Times New Roman"/>
                        </a:rPr>
                        <a:t>None</a:t>
                      </a:r>
                      <a:endParaRPr sz="1300" i="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971075114"/>
                  </a:ext>
                </a:extLst>
              </a:tr>
              <a:tr h="713360">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3(iii)(f)</a:t>
                      </a:r>
                    </a:p>
                  </a:txBody>
                  <a:tcPr marL="72000" marR="72000" marT="36000" marB="36000"/>
                </a:tc>
                <a:tc>
                  <a:txBody>
                    <a:bodyPr/>
                    <a:lstStyle/>
                    <a:p>
                      <a:pPr marL="50165" indent="0">
                        <a:lnSpc>
                          <a:spcPct val="100000"/>
                        </a:lnSpc>
                        <a:spcBef>
                          <a:spcPts val="545"/>
                        </a:spcBef>
                        <a:buNone/>
                        <a:tabLst>
                          <a:tab pos="198755" algn="l"/>
                        </a:tabLst>
                      </a:pPr>
                      <a:r>
                        <a:rPr lang="en-US" sz="1400" dirty="0"/>
                        <a:t>Loans granted to promoters and related parties that are:-</a:t>
                      </a:r>
                    </a:p>
                    <a:p>
                      <a:pPr marL="285750" indent="-285750">
                        <a:buFont typeface="Arial" panose="020B0604020202020204" pitchFamily="34" charset="0"/>
                        <a:buChar char="•"/>
                      </a:pPr>
                      <a:r>
                        <a:rPr lang="en-IN" sz="1400" b="0" i="0" u="none" strike="noStrike" kern="1200" baseline="0" dirty="0">
                          <a:solidFill>
                            <a:schemeClr val="dk1"/>
                          </a:solidFill>
                          <a:latin typeface="+mn-lt"/>
                          <a:ea typeface="+mn-ea"/>
                          <a:cs typeface="+mn-cs"/>
                        </a:rPr>
                        <a:t>Repayable on demand or</a:t>
                      </a:r>
                    </a:p>
                    <a:p>
                      <a:pPr marL="285750" indent="-285750">
                        <a:buFont typeface="Arial" panose="020B0604020202020204" pitchFamily="34" charset="0"/>
                        <a:buChar char="•"/>
                      </a:pPr>
                      <a:r>
                        <a:rPr lang="en-US" sz="1400" b="0" i="0" u="none" strike="noStrike" kern="1200" baseline="0" dirty="0">
                          <a:solidFill>
                            <a:schemeClr val="dk1"/>
                          </a:solidFill>
                          <a:latin typeface="+mn-lt"/>
                          <a:ea typeface="+mn-ea"/>
                          <a:cs typeface="+mn-cs"/>
                        </a:rPr>
                        <a:t>Without specifying any terms or period of </a:t>
                      </a:r>
                      <a:r>
                        <a:rPr lang="en-IN" sz="1400" b="0" i="0" u="none" strike="noStrike" kern="1200" baseline="0" dirty="0">
                          <a:solidFill>
                            <a:schemeClr val="dk1"/>
                          </a:solidFill>
                          <a:latin typeface="+mn-lt"/>
                          <a:ea typeface="+mn-ea"/>
                          <a:cs typeface="+mn-cs"/>
                        </a:rPr>
                        <a:t>repayment</a:t>
                      </a:r>
                      <a:endParaRPr lang="en-US" sz="1400" dirty="0">
                        <a:solidFill>
                          <a:schemeClr val="tx1"/>
                        </a:solidFill>
                        <a:latin typeface="+mn-lt"/>
                        <a:cs typeface="Tahoma"/>
                      </a:endParaRPr>
                    </a:p>
                    <a:p>
                      <a:pPr marL="198120" indent="-147955">
                        <a:lnSpc>
                          <a:spcPct val="100000"/>
                        </a:lnSpc>
                        <a:spcBef>
                          <a:spcPts val="545"/>
                        </a:spcBef>
                        <a:buChar char="•"/>
                        <a:tabLst>
                          <a:tab pos="198755" algn="l"/>
                        </a:tabLst>
                      </a:pPr>
                      <a:endParaRPr sz="1400" dirty="0">
                        <a:solidFill>
                          <a:schemeClr val="tx1"/>
                        </a:solidFill>
                        <a:latin typeface="+mn-lt"/>
                        <a:cs typeface="Tahoma"/>
                      </a:endParaRPr>
                    </a:p>
                  </a:txBody>
                  <a:tcPr marL="72000" marR="72000" marT="36000" marB="3600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txBody>
                  <a:tcPr marL="72000" marR="72000" marT="36000" marB="36000"/>
                </a:tc>
                <a:tc>
                  <a:txBody>
                    <a:bodyPr/>
                    <a:lstStyle/>
                    <a:p>
                      <a:r>
                        <a:rPr lang="en-IN" sz="1300" b="0" i="0" u="none" strike="noStrike" kern="1200" baseline="0" dirty="0">
                          <a:solidFill>
                            <a:schemeClr val="dk1"/>
                          </a:solidFill>
                          <a:latin typeface="+mn-lt"/>
                          <a:ea typeface="+mn-ea"/>
                          <a:cs typeface="+mn-cs"/>
                        </a:rPr>
                        <a:t>P</a:t>
                      </a:r>
                      <a:r>
                        <a:rPr lang="en-US" sz="1300" b="0" i="0" u="none" strike="noStrike" kern="1200" baseline="0" dirty="0" err="1">
                          <a:solidFill>
                            <a:schemeClr val="dk1"/>
                          </a:solidFill>
                          <a:latin typeface="+mn-lt"/>
                          <a:ea typeface="+mn-ea"/>
                          <a:cs typeface="+mn-cs"/>
                        </a:rPr>
                        <a:t>romoters</a:t>
                      </a:r>
                      <a:r>
                        <a:rPr lang="en-US" sz="1300" b="0" i="0" u="none" strike="noStrike" kern="1200" baseline="0" dirty="0">
                          <a:solidFill>
                            <a:schemeClr val="dk1"/>
                          </a:solidFill>
                          <a:latin typeface="+mn-lt"/>
                          <a:ea typeface="+mn-ea"/>
                          <a:cs typeface="+mn-cs"/>
                        </a:rPr>
                        <a:t>, directors, Key Managerial Personnel (KMP) and the related parties </a:t>
                      </a:r>
                      <a:r>
                        <a:rPr lang="en-US" sz="1300" dirty="0"/>
                        <a:t>should be identified as per the definition under the Companies Act 2013.</a:t>
                      </a:r>
                      <a:endParaRPr sz="1300" dirty="0">
                        <a:solidFill>
                          <a:schemeClr val="tx1"/>
                        </a:solidFill>
                        <a:latin typeface="Times New Roman"/>
                        <a:cs typeface="Times New Roman"/>
                      </a:endParaRPr>
                    </a:p>
                  </a:txBody>
                  <a:tcPr marL="72000" marR="72000" marT="36000" marB="36000"/>
                </a:tc>
                <a:tc>
                  <a:txBody>
                    <a:bodyPr/>
                    <a:lstStyle/>
                    <a:p>
                      <a:r>
                        <a:rPr lang="en-US" sz="1300" b="0" i="0" u="none" strike="noStrike" kern="1200" baseline="0" dirty="0">
                          <a:solidFill>
                            <a:schemeClr val="dk1"/>
                          </a:solidFill>
                          <a:latin typeface="+mn-lt"/>
                          <a:ea typeface="+mn-ea"/>
                          <a:cs typeface="+mn-cs"/>
                        </a:rPr>
                        <a:t>Following additional disclosures </a:t>
                      </a:r>
                      <a:r>
                        <a:rPr lang="en-IN" sz="1300" b="0" i="0" u="none" strike="noStrike" kern="1200" baseline="0" dirty="0">
                          <a:solidFill>
                            <a:schemeClr val="dk1"/>
                          </a:solidFill>
                          <a:latin typeface="+mn-lt"/>
                          <a:ea typeface="+mn-ea"/>
                          <a:cs typeface="+mn-cs"/>
                        </a:rPr>
                        <a:t>are required in financial statement:</a:t>
                      </a:r>
                    </a:p>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Type of borrower</a:t>
                      </a:r>
                    </a:p>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Amount of loan or advance in</a:t>
                      </a:r>
                    </a:p>
                    <a:p>
                      <a:pPr marL="108000" indent="-108000">
                        <a:buFont typeface="Arial" panose="020B0604020202020204" pitchFamily="34" charset="0"/>
                        <a:buNone/>
                      </a:pPr>
                      <a:r>
                        <a:rPr lang="en-IN" sz="1300" b="0" i="0" u="none" strike="noStrike" kern="1200" baseline="0" dirty="0">
                          <a:solidFill>
                            <a:schemeClr val="dk1"/>
                          </a:solidFill>
                          <a:latin typeface="+mn-lt"/>
                          <a:ea typeface="+mn-ea"/>
                          <a:cs typeface="+mn-cs"/>
                        </a:rPr>
                        <a:t>  the nature of loan outstanding.</a:t>
                      </a:r>
                    </a:p>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Percentage to the total loans and</a:t>
                      </a:r>
                    </a:p>
                    <a:p>
                      <a:pPr marL="108000" indent="-108000">
                        <a:buFont typeface="Arial" panose="020B0604020202020204" pitchFamily="34" charset="0"/>
                        <a:buNone/>
                      </a:pPr>
                      <a:r>
                        <a:rPr lang="en-IN" sz="1300" b="0" i="0" u="none" strike="noStrike" kern="1200" baseline="0" dirty="0">
                          <a:solidFill>
                            <a:schemeClr val="dk1"/>
                          </a:solidFill>
                          <a:latin typeface="+mn-lt"/>
                          <a:ea typeface="+mn-ea"/>
                          <a:cs typeface="+mn-cs"/>
                        </a:rPr>
                        <a:t>   advances in the nature of loans</a:t>
                      </a:r>
                      <a:endParaRPr sz="1300" b="0" i="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1413112272"/>
                  </a:ext>
                </a:extLst>
              </a:tr>
              <a:tr h="713360">
                <a:tc>
                  <a:txBody>
                    <a:bodyPr/>
                    <a:lstStyle/>
                    <a:p>
                      <a:pPr algn="ctr" rtl="0" fontAlgn="ctr"/>
                      <a:r>
                        <a:rPr lang="en-IN" sz="1400" b="0" i="0" u="none" strike="noStrike" dirty="0">
                          <a:solidFill>
                            <a:srgbClr val="000000"/>
                          </a:solidFill>
                          <a:effectLst/>
                          <a:latin typeface="+mn-lt"/>
                        </a:rPr>
                        <a:t>3(iv)</a:t>
                      </a:r>
                    </a:p>
                  </a:txBody>
                  <a:tcPr marL="72000" marR="72000" marT="36000" marB="36000"/>
                </a:tc>
                <a:tc>
                  <a:txBody>
                    <a:bodyPr/>
                    <a:lstStyle/>
                    <a:p>
                      <a:pPr marL="50165" indent="0">
                        <a:lnSpc>
                          <a:spcPct val="100000"/>
                        </a:lnSpc>
                        <a:spcBef>
                          <a:spcPts val="545"/>
                        </a:spcBef>
                        <a:buNone/>
                        <a:tabLst>
                          <a:tab pos="198755" algn="l"/>
                        </a:tabLst>
                      </a:pPr>
                      <a:r>
                        <a:rPr lang="en-US" sz="1400" b="0" dirty="0"/>
                        <a:t>Compliance with requirements of Section 185 and 186 of the 2013 Act </a:t>
                      </a:r>
                      <a:endParaRPr sz="1400" b="0" dirty="0">
                        <a:solidFill>
                          <a:schemeClr val="tx1"/>
                        </a:solidFill>
                        <a:latin typeface="+mn-lt"/>
                        <a:cs typeface="Tahoma"/>
                      </a:endParaRPr>
                    </a:p>
                  </a:txBody>
                  <a:tcPr marL="72000" marR="72000" marT="36000" marB="3600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lang="en-IN" sz="1800" dirty="0">
                        <a:solidFill>
                          <a:schemeClr val="tx1"/>
                        </a:solidFill>
                        <a:latin typeface="Times New Roman"/>
                        <a:cs typeface="Times New Roman"/>
                      </a:endParaRPr>
                    </a:p>
                  </a:txBody>
                  <a:tcPr marL="72000" marR="72000" marT="36000" marB="36000"/>
                </a:tc>
                <a:tc>
                  <a:txBody>
                    <a:bodyPr/>
                    <a:lstStyle/>
                    <a:p>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72000" marR="72000" marT="36000" marB="36000"/>
                </a:tc>
                <a:tc>
                  <a:txBody>
                    <a:bodyPr/>
                    <a:lstStyle/>
                    <a:p>
                      <a:pPr marL="108000" indent="-108000">
                        <a:buFont typeface="Arial" panose="020B0604020202020204" pitchFamily="34" charset="0"/>
                        <a:buNone/>
                      </a:pPr>
                      <a:r>
                        <a:rPr lang="en-IN" sz="1300" dirty="0">
                          <a:solidFill>
                            <a:schemeClr val="tx1"/>
                          </a:solidFill>
                          <a:latin typeface="+mn-lt"/>
                          <a:cs typeface="Times New Roman"/>
                        </a:rPr>
                        <a:t>None</a:t>
                      </a:r>
                      <a:endParaRPr sz="1300" b="0" i="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3207940114"/>
                  </a:ext>
                </a:extLst>
              </a:tr>
              <a:tr h="713360">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3(v)</a:t>
                      </a:r>
                    </a:p>
                  </a:txBody>
                  <a:tcPr marL="72000" marR="72000" marT="36000" marB="36000"/>
                </a:tc>
                <a:tc>
                  <a:txBody>
                    <a:bodyPr/>
                    <a:lstStyle/>
                    <a:p>
                      <a:pPr marL="50165" indent="0">
                        <a:lnSpc>
                          <a:spcPct val="100000"/>
                        </a:lnSpc>
                        <a:spcBef>
                          <a:spcPts val="545"/>
                        </a:spcBef>
                        <a:buNone/>
                        <a:tabLst>
                          <a:tab pos="198755" algn="l"/>
                        </a:tabLst>
                      </a:pPr>
                      <a:r>
                        <a:rPr lang="en-US" sz="1400" b="0" dirty="0"/>
                        <a:t>Acceptance of deposits by a company </a:t>
                      </a:r>
                      <a:endParaRPr sz="1400" b="0" dirty="0">
                        <a:solidFill>
                          <a:schemeClr val="tx1"/>
                        </a:solidFill>
                        <a:latin typeface="+mn-lt"/>
                        <a:cs typeface="Tahoma"/>
                      </a:endParaRPr>
                    </a:p>
                  </a:txBody>
                  <a:tcPr marL="72000" marR="72000" marT="36000" marB="3600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lang="en-IN" sz="1800" dirty="0">
                          <a:solidFill>
                            <a:srgbClr val="FF0000"/>
                          </a:solidFill>
                          <a:latin typeface="Segoe UI Symbol" panose="020B0502040204020203" pitchFamily="34" charset="0"/>
                          <a:ea typeface="Segoe UI Symbol" panose="020B0502040204020203" pitchFamily="34" charset="0"/>
                          <a:cs typeface="Times New Roman"/>
                        </a:rPr>
                        <a:t>⏶</a:t>
                      </a:r>
                      <a:endParaRPr lang="en-IN" sz="1800" dirty="0">
                        <a:solidFill>
                          <a:srgbClr val="FF0000"/>
                        </a:solidFill>
                        <a:latin typeface="Times New Roman"/>
                        <a:cs typeface="Times New Roman"/>
                      </a:endParaRPr>
                    </a:p>
                    <a:p>
                      <a:pPr algn="ctr">
                        <a:lnSpc>
                          <a:spcPct val="100000"/>
                        </a:lnSpc>
                      </a:pPr>
                      <a:endParaRPr lang="en-IN" sz="1800" dirty="0">
                        <a:solidFill>
                          <a:schemeClr val="tx1"/>
                        </a:solidFill>
                        <a:latin typeface="Times New Roman"/>
                        <a:cs typeface="Times New Roman"/>
                      </a:endParaRPr>
                    </a:p>
                  </a:txBody>
                  <a:tcPr marL="72000" marR="72000" marT="36000" marB="36000"/>
                </a:tc>
                <a:tc>
                  <a:txBody>
                    <a:bodyPr/>
                    <a:lstStyle/>
                    <a:p>
                      <a:r>
                        <a:rPr lang="en-US" sz="1300" b="0" i="0" kern="1200" dirty="0">
                          <a:solidFill>
                            <a:schemeClr val="dk1"/>
                          </a:solidFill>
                          <a:effectLst/>
                          <a:latin typeface="+mn-lt"/>
                          <a:ea typeface="+mn-ea"/>
                          <a:cs typeface="+mn-cs"/>
                        </a:rPr>
                        <a:t>In order to increase scope of  reporting term “deemed deposits “has been added.</a:t>
                      </a:r>
                      <a:endParaRPr sz="1300" dirty="0">
                        <a:solidFill>
                          <a:schemeClr val="tx1"/>
                        </a:solidFill>
                        <a:latin typeface="Times New Roman"/>
                        <a:cs typeface="Times New Roman"/>
                      </a:endParaRPr>
                    </a:p>
                  </a:txBody>
                  <a:tcPr marL="72000" marR="72000" marT="36000" marB="36000"/>
                </a:tc>
                <a:tc>
                  <a:txBody>
                    <a:bodyPr/>
                    <a:lstStyle/>
                    <a:p>
                      <a:pPr marL="108000" indent="-108000">
                        <a:buFont typeface="Arial" panose="020B0604020202020204" pitchFamily="34" charset="0"/>
                        <a:buNone/>
                      </a:pPr>
                      <a:r>
                        <a:rPr lang="en-IN" sz="1300" dirty="0">
                          <a:solidFill>
                            <a:schemeClr val="tx1"/>
                          </a:solidFill>
                          <a:latin typeface="+mn-lt"/>
                          <a:cs typeface="Times New Roman"/>
                        </a:rPr>
                        <a:t>None</a:t>
                      </a:r>
                      <a:endParaRPr sz="1300" b="0" i="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3829465716"/>
                  </a:ext>
                </a:extLst>
              </a:tr>
              <a:tr h="713360">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3(vi)</a:t>
                      </a:r>
                    </a:p>
                  </a:txBody>
                  <a:tcPr marL="72000" marR="72000" marT="36000" marB="36000"/>
                </a:tc>
                <a:tc>
                  <a:txBody>
                    <a:bodyPr/>
                    <a:lstStyle/>
                    <a:p>
                      <a:pPr marL="50165" marR="0" lvl="0" indent="0" algn="l" defTabSz="914089" rtl="0" eaLnBrk="1" fontAlgn="auto" latinLnBrk="0" hangingPunct="1">
                        <a:lnSpc>
                          <a:spcPct val="100000"/>
                        </a:lnSpc>
                        <a:spcBef>
                          <a:spcPts val="545"/>
                        </a:spcBef>
                        <a:spcAft>
                          <a:spcPts val="0"/>
                        </a:spcAft>
                        <a:buClrTx/>
                        <a:buSzTx/>
                        <a:buFontTx/>
                        <a:buNone/>
                        <a:tabLst>
                          <a:tab pos="198755" algn="l"/>
                        </a:tabLst>
                        <a:defRPr/>
                      </a:pPr>
                      <a:r>
                        <a:rPr lang="en-IN" sz="1400" b="0" dirty="0"/>
                        <a:t>Maintenance of cost records</a:t>
                      </a:r>
                    </a:p>
                  </a:txBody>
                  <a:tcPr marL="72000" marR="72000" marT="36000" marB="3600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lang="en-IN" sz="1800" dirty="0">
                        <a:solidFill>
                          <a:schemeClr val="tx1"/>
                        </a:solidFill>
                        <a:latin typeface="Times New Roman"/>
                        <a:cs typeface="Times New Roman"/>
                      </a:endParaRPr>
                    </a:p>
                  </a:txBody>
                  <a:tcPr marL="72000" marR="72000" marT="36000" marB="36000"/>
                </a:tc>
                <a:tc>
                  <a:txBody>
                    <a:bodyPr/>
                    <a:lstStyle/>
                    <a:p>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72000" marR="72000" marT="36000" marB="36000"/>
                </a:tc>
                <a:tc>
                  <a:txBody>
                    <a:bodyPr/>
                    <a:lstStyle/>
                    <a:p>
                      <a:pPr marL="108000" indent="-108000">
                        <a:buFont typeface="Arial" panose="020B0604020202020204" pitchFamily="34" charset="0"/>
                        <a:buNone/>
                      </a:pPr>
                      <a:r>
                        <a:rPr lang="en-IN" sz="1300" dirty="0">
                          <a:solidFill>
                            <a:schemeClr val="tx1"/>
                          </a:solidFill>
                          <a:latin typeface="+mn-lt"/>
                          <a:cs typeface="Times New Roman"/>
                        </a:rPr>
                        <a:t>None</a:t>
                      </a:r>
                      <a:endParaRPr sz="1300" b="0" i="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749221517"/>
                  </a:ext>
                </a:extLst>
              </a:tr>
              <a:tr h="713360">
                <a:tc>
                  <a:txBody>
                    <a:bodyPr/>
                    <a:lstStyle/>
                    <a:p>
                      <a:pPr algn="ctr" rtl="0" fontAlgn="ctr"/>
                      <a:r>
                        <a:rPr lang="en-IN" sz="1400" b="0" i="0" u="none" strike="noStrike" dirty="0">
                          <a:solidFill>
                            <a:srgbClr val="000000"/>
                          </a:solidFill>
                          <a:effectLst/>
                          <a:latin typeface="+mn-lt"/>
                        </a:rPr>
                        <a:t>3(vii)</a:t>
                      </a:r>
                    </a:p>
                  </a:txBody>
                  <a:tcPr marL="72000" marR="72000" marT="36000" marB="36000"/>
                </a:tc>
                <a:tc>
                  <a:txBody>
                    <a:bodyPr/>
                    <a:lstStyle/>
                    <a:p>
                      <a:pPr marL="50165" indent="0">
                        <a:lnSpc>
                          <a:spcPct val="100000"/>
                        </a:lnSpc>
                        <a:spcBef>
                          <a:spcPts val="545"/>
                        </a:spcBef>
                        <a:buNone/>
                        <a:tabLst>
                          <a:tab pos="198755" algn="l"/>
                        </a:tabLst>
                      </a:pPr>
                      <a:r>
                        <a:rPr lang="en-IN" sz="1400" dirty="0"/>
                        <a:t>Payment of statutory dues</a:t>
                      </a:r>
                      <a:endParaRPr sz="1400" dirty="0">
                        <a:solidFill>
                          <a:schemeClr val="tx1"/>
                        </a:solidFill>
                        <a:latin typeface="+mn-lt"/>
                        <a:cs typeface="Microsoft Sans Serif"/>
                      </a:endParaRPr>
                    </a:p>
                  </a:txBody>
                  <a:tcPr marL="72000" marR="72000" marT="36000" marB="3600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lang="en-IN" sz="1800" dirty="0">
                        <a:solidFill>
                          <a:schemeClr val="tx1"/>
                        </a:solidFill>
                        <a:latin typeface="Times New Roman"/>
                        <a:cs typeface="Times New Roman"/>
                      </a:endParaRPr>
                    </a:p>
                  </a:txBody>
                  <a:tcPr marL="72000" marR="72000" marT="36000" marB="36000"/>
                </a:tc>
                <a:tc>
                  <a:txBody>
                    <a:bodyPr/>
                    <a:lstStyle/>
                    <a:p>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72000" marR="72000" marT="36000" marB="36000"/>
                </a:tc>
                <a:tc>
                  <a:txBody>
                    <a:bodyPr/>
                    <a:lstStyle/>
                    <a:p>
                      <a:pPr marL="108000" indent="-108000">
                        <a:buFont typeface="Arial" panose="020B0604020202020204" pitchFamily="34" charset="0"/>
                        <a:buNone/>
                      </a:pPr>
                      <a:r>
                        <a:rPr lang="en-IN" sz="1300" dirty="0">
                          <a:solidFill>
                            <a:schemeClr val="tx1"/>
                          </a:solidFill>
                          <a:latin typeface="+mn-lt"/>
                          <a:cs typeface="Times New Roman"/>
                        </a:rPr>
                        <a:t>None</a:t>
                      </a:r>
                      <a:endParaRPr sz="1300" b="0" i="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1474033108"/>
                  </a:ext>
                </a:extLst>
              </a:tr>
            </a:tbl>
          </a:graphicData>
        </a:graphic>
      </p:graphicFrame>
      <p:sp>
        <p:nvSpPr>
          <p:cNvPr id="24" name="Title 2">
            <a:extLst>
              <a:ext uri="{FF2B5EF4-FFF2-40B4-BE49-F238E27FC236}">
                <a16:creationId xmlns:a16="http://schemas.microsoft.com/office/drawing/2014/main" id="{6A90628E-66FC-4DFE-BDDA-B326E1313504}"/>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p>
        </p:txBody>
      </p:sp>
      <p:sp>
        <p:nvSpPr>
          <p:cNvPr id="21" name="object 24">
            <a:extLst>
              <a:ext uri="{FF2B5EF4-FFF2-40B4-BE49-F238E27FC236}">
                <a16:creationId xmlns:a16="http://schemas.microsoft.com/office/drawing/2014/main" id="{8590595C-7467-4455-B4A2-10322DE5F150}"/>
              </a:ext>
            </a:extLst>
          </p:cNvPr>
          <p:cNvSpPr txBox="1"/>
          <p:nvPr/>
        </p:nvSpPr>
        <p:spPr>
          <a:xfrm>
            <a:off x="7741084" y="407566"/>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2682327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1643736052"/>
              </p:ext>
            </p:extLst>
          </p:nvPr>
        </p:nvGraphicFramePr>
        <p:xfrm>
          <a:off x="187438" y="662318"/>
          <a:ext cx="11817123" cy="6366519"/>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010877">
                  <a:extLst>
                    <a:ext uri="{9D8B030D-6E8A-4147-A177-3AD203B41FA5}">
                      <a16:colId xmlns:a16="http://schemas.microsoft.com/office/drawing/2014/main" val="20001"/>
                    </a:ext>
                  </a:extLst>
                </a:gridCol>
                <a:gridCol w="1120458">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729279">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400" spc="25" dirty="0">
                          <a:solidFill>
                            <a:srgbClr val="00B050"/>
                          </a:solidFill>
                          <a:cs typeface="Arial"/>
                          <a:sym typeface="Wingdings 2" panose="05020102010507070707" pitchFamily="18" charset="2"/>
                        </a:rPr>
                        <a:t> </a:t>
                      </a:r>
                      <a:r>
                        <a:rPr lang="en-IN" sz="1400" b="1" kern="1200" spc="90" dirty="0">
                          <a:solidFill>
                            <a:schemeClr val="bg1"/>
                          </a:solidFill>
                          <a:latin typeface="+mn-lt"/>
                          <a:ea typeface="+mn-ea"/>
                          <a:cs typeface="Arial"/>
                        </a:rPr>
                        <a:t>/</a:t>
                      </a:r>
                      <a:r>
                        <a:rPr lang="en-IN" sz="1400" dirty="0">
                          <a:solidFill>
                            <a:srgbClr val="FF0000"/>
                          </a:solidFill>
                          <a:latin typeface="Segoe UI Symbol" panose="020B0502040204020203" pitchFamily="34" charset="0"/>
                          <a:ea typeface="Segoe UI Symbol" panose="020B0502040204020203" pitchFamily="34" charset="0"/>
                          <a:cs typeface="Times New Roman"/>
                        </a:rPr>
                        <a:t>⏶</a:t>
                      </a:r>
                      <a:r>
                        <a:rPr lang="en-IN" sz="1400" b="1" kern="1200" dirty="0">
                          <a:solidFill>
                            <a:schemeClr val="bg1"/>
                          </a:solidFill>
                          <a:latin typeface="+mn-lt"/>
                          <a:ea typeface="Segoe UI Symbol" panose="020B0502040204020203" pitchFamily="34" charset="0"/>
                          <a:cs typeface="Arial"/>
                        </a:rPr>
                        <a:t>/ </a:t>
                      </a:r>
                      <a:r>
                        <a:rPr kumimoji="0" lang="en-IN" sz="14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400" b="1" kern="1200" dirty="0">
                        <a:solidFill>
                          <a:schemeClr val="bg1"/>
                        </a:solidFill>
                        <a:latin typeface="+mn-lt"/>
                        <a:ea typeface="+mn-ea"/>
                        <a:cs typeface="Arial"/>
                      </a:endParaRPr>
                    </a:p>
                  </a:txBody>
                  <a:tcPr marL="0" marR="0" marT="57430" marB="0"/>
                </a:tc>
                <a:tc>
                  <a:txBody>
                    <a:bodyPr/>
                    <a:lstStyle/>
                    <a:p>
                      <a:pPr marL="50165" marR="322580" algn="ctr" defTabSz="914089" rtl="0" eaLnBrk="1" latinLnBrk="0" hangingPunct="1">
                        <a:lnSpc>
                          <a:spcPct val="100000"/>
                        </a:lnSpc>
                        <a:spcBef>
                          <a:spcPts val="545"/>
                        </a:spcBef>
                        <a:tabLst>
                          <a:tab pos="901700" algn="l"/>
                        </a:tabLst>
                      </a:pPr>
                      <a:r>
                        <a:rPr lang="en-IN" sz="1700" b="1" kern="1200" dirty="0">
                          <a:solidFill>
                            <a:schemeClr val="bg1"/>
                          </a:solidFill>
                          <a:latin typeface="+mj-lt"/>
                          <a:ea typeface="+mn-ea"/>
                          <a:cs typeface="Arial"/>
                        </a:rPr>
                        <a:t>Key considerations</a:t>
                      </a:r>
                      <a:endParaRPr sz="1700" b="1" kern="1200" dirty="0">
                        <a:solidFill>
                          <a:schemeClr val="bg1"/>
                        </a:solidFill>
                        <a:latin typeface="+mj-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925647">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3(viii)</a:t>
                      </a:r>
                    </a:p>
                  </a:txBody>
                  <a:tcPr marL="72000" marR="72000" marT="36000" marB="36000"/>
                </a:tc>
                <a:tc>
                  <a:txBody>
                    <a:bodyPr/>
                    <a:lstStyle/>
                    <a:p>
                      <a:pPr marL="0" indent="0">
                        <a:buFont typeface="Arial" panose="020B0604020202020204" pitchFamily="34" charset="0"/>
                        <a:buNone/>
                      </a:pPr>
                      <a:r>
                        <a:rPr lang="en-US" sz="1400" dirty="0"/>
                        <a:t>Unrecorded income disclosed in tax assessments</a:t>
                      </a:r>
                      <a:endParaRPr sz="1400" dirty="0">
                        <a:solidFill>
                          <a:schemeClr val="tx1"/>
                        </a:solidFill>
                        <a:latin typeface="+mn-lt"/>
                        <a:cs typeface="Tahoma"/>
                      </a:endParaRPr>
                    </a:p>
                  </a:txBody>
                  <a:tcPr marL="72000" marR="72000" marT="36000" marB="3600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sz="1800" dirty="0">
                        <a:solidFill>
                          <a:schemeClr val="tx1"/>
                        </a:solidFill>
                        <a:latin typeface="Times New Roman"/>
                        <a:cs typeface="Times New Roman"/>
                      </a:endParaRPr>
                    </a:p>
                  </a:txBody>
                  <a:tcPr marL="72000" marR="72000" marT="36000" marB="36000"/>
                </a:tc>
                <a:tc>
                  <a:txBody>
                    <a:bodyPr/>
                    <a:lstStyle/>
                    <a:p>
                      <a:r>
                        <a:rPr lang="en-US" sz="1300" b="0" i="0" u="none" strike="noStrike" kern="1200" baseline="0" dirty="0">
                          <a:solidFill>
                            <a:schemeClr val="dk1"/>
                          </a:solidFill>
                          <a:latin typeface="+mn-lt"/>
                          <a:ea typeface="+mn-ea"/>
                          <a:cs typeface="+mn-cs"/>
                        </a:rPr>
                        <a:t>The term ‘surrendered or disclosed’ means company must have voluntarily admitted</a:t>
                      </a:r>
                    </a:p>
                    <a:p>
                      <a:r>
                        <a:rPr lang="en-US" sz="1300" b="0" i="0" u="none" strike="noStrike" kern="1200" baseline="0" dirty="0">
                          <a:solidFill>
                            <a:schemeClr val="dk1"/>
                          </a:solidFill>
                          <a:latin typeface="+mn-lt"/>
                          <a:ea typeface="+mn-ea"/>
                          <a:cs typeface="+mn-cs"/>
                        </a:rPr>
                        <a:t>to the addition of income which can be verified on the basis of the returns filed </a:t>
                      </a:r>
                      <a:r>
                        <a:rPr lang="en-IN" sz="1300" b="0" i="0" u="none" strike="noStrike" kern="1200" baseline="0" dirty="0">
                          <a:solidFill>
                            <a:schemeClr val="dk1"/>
                          </a:solidFill>
                          <a:latin typeface="+mn-lt"/>
                          <a:ea typeface="+mn-ea"/>
                          <a:cs typeface="+mn-cs"/>
                        </a:rPr>
                        <a:t>by the company.</a:t>
                      </a:r>
                      <a:endParaRPr sz="1300" dirty="0">
                        <a:solidFill>
                          <a:schemeClr val="tx1"/>
                        </a:solidFill>
                        <a:latin typeface="Times New Roman"/>
                        <a:cs typeface="Times New Roman"/>
                      </a:endParaRPr>
                    </a:p>
                  </a:txBody>
                  <a:tcPr marL="72000" marR="72000" marT="36000" marB="36000"/>
                </a:tc>
                <a:tc>
                  <a:txBody>
                    <a:bodyPr/>
                    <a:lstStyle/>
                    <a:p>
                      <a:pPr>
                        <a:lnSpc>
                          <a:spcPct val="100000"/>
                        </a:lnSpc>
                      </a:pPr>
                      <a:r>
                        <a:rPr lang="en-US" sz="1300" b="0" i="0" kern="1200" dirty="0">
                          <a:solidFill>
                            <a:schemeClr val="dk1"/>
                          </a:solidFill>
                          <a:effectLst/>
                          <a:latin typeface="+mn-lt"/>
                          <a:ea typeface="+mn-ea"/>
                          <a:cs typeface="+mn-cs"/>
                        </a:rPr>
                        <a:t>The Company shall give details of any transaction not recorded in the books of accounts that has been</a:t>
                      </a:r>
                    </a:p>
                    <a:p>
                      <a:pPr>
                        <a:lnSpc>
                          <a:spcPct val="100000"/>
                        </a:lnSpc>
                      </a:pPr>
                      <a:r>
                        <a:rPr lang="en-US" sz="1300" b="0" i="0" kern="1200" dirty="0">
                          <a:solidFill>
                            <a:schemeClr val="dk1"/>
                          </a:solidFill>
                          <a:effectLst/>
                          <a:latin typeface="+mn-lt"/>
                          <a:ea typeface="+mn-ea"/>
                          <a:cs typeface="+mn-cs"/>
                        </a:rPr>
                        <a:t>surrendered or disclosed as income during the year.</a:t>
                      </a:r>
                      <a:endParaRPr sz="1300" dirty="0">
                        <a:solidFill>
                          <a:schemeClr val="tx1"/>
                        </a:solidFill>
                        <a:latin typeface="+mj-lt"/>
                        <a:cs typeface="Times New Roman"/>
                      </a:endParaRPr>
                    </a:p>
                  </a:txBody>
                  <a:tcPr marL="72000" marR="72000" marT="36000" marB="36000"/>
                </a:tc>
                <a:extLst>
                  <a:ext uri="{0D108BD9-81ED-4DB2-BD59-A6C34878D82A}">
                    <a16:rowId xmlns:a16="http://schemas.microsoft.com/office/drawing/2014/main" val="10001"/>
                  </a:ext>
                </a:extLst>
              </a:tr>
              <a:tr h="652551">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3(ix)(a)</a:t>
                      </a:r>
                    </a:p>
                  </a:txBody>
                  <a:tcPr marL="72000" marR="72000" marT="36000" marB="36000"/>
                </a:tc>
                <a:tc>
                  <a:txBody>
                    <a:bodyPr/>
                    <a:lstStyle/>
                    <a:p>
                      <a:pPr marL="50165" indent="0">
                        <a:lnSpc>
                          <a:spcPct val="100000"/>
                        </a:lnSpc>
                        <a:spcBef>
                          <a:spcPts val="545"/>
                        </a:spcBef>
                        <a:buFont typeface="Arial" panose="020B0604020202020204" pitchFamily="34" charset="0"/>
                        <a:buNone/>
                        <a:tabLst>
                          <a:tab pos="198755" algn="l"/>
                        </a:tabLst>
                      </a:pPr>
                      <a:r>
                        <a:rPr lang="en-US" sz="1400" dirty="0"/>
                        <a:t>Default in repayment of loans or other borrowings by companies</a:t>
                      </a:r>
                      <a:endParaRPr sz="1400" dirty="0">
                        <a:solidFill>
                          <a:schemeClr val="tx1"/>
                        </a:solidFill>
                        <a:latin typeface="+mn-lt"/>
                        <a:cs typeface="Tahoma"/>
                      </a:endParaRPr>
                    </a:p>
                  </a:txBody>
                  <a:tcPr marL="72000" marR="72000" marT="36000" marB="3600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sz="1800" dirty="0">
                        <a:solidFill>
                          <a:schemeClr val="tx1"/>
                        </a:solidFill>
                        <a:latin typeface="Times New Roman"/>
                        <a:cs typeface="Times New Roman"/>
                      </a:endParaRPr>
                    </a:p>
                  </a:txBody>
                  <a:tcPr marL="72000" marR="72000" marT="36000" marB="36000"/>
                </a:tc>
                <a:tc>
                  <a:txBody>
                    <a:bodyPr/>
                    <a:lstStyle/>
                    <a:p>
                      <a:pPr marL="108000" indent="-108000">
                        <a:lnSpc>
                          <a:spcPct val="100000"/>
                        </a:lnSpc>
                        <a:buFont typeface="Arial" panose="020B0604020202020204" pitchFamily="34" charset="0"/>
                        <a:buChar char="•"/>
                      </a:pPr>
                      <a:r>
                        <a:rPr lang="en-US" sz="1300" dirty="0"/>
                        <a:t>Rescheduled/restructured loans, disputed loans and loans and borrowings on demand are also covered.</a:t>
                      </a:r>
                      <a:endParaRPr sz="1300" dirty="0">
                        <a:solidFill>
                          <a:schemeClr val="tx1"/>
                        </a:solidFill>
                        <a:latin typeface="Times New Roman"/>
                        <a:cs typeface="Times New Roman"/>
                      </a:endParaRPr>
                    </a:p>
                  </a:txBody>
                  <a:tcPr marL="72000" marR="72000" marT="36000" marB="36000"/>
                </a:tc>
                <a:tc>
                  <a:txBody>
                    <a:bodyPr/>
                    <a:lstStyle/>
                    <a:p>
                      <a:pPr>
                        <a:lnSpc>
                          <a:spcPct val="100000"/>
                        </a:lnSpc>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72000" marR="72000" marT="36000" marB="36000"/>
                </a:tc>
                <a:extLst>
                  <a:ext uri="{0D108BD9-81ED-4DB2-BD59-A6C34878D82A}">
                    <a16:rowId xmlns:a16="http://schemas.microsoft.com/office/drawing/2014/main" val="10002"/>
                  </a:ext>
                </a:extLst>
              </a:tr>
              <a:tr h="537848">
                <a:tc>
                  <a:txBody>
                    <a:bodyPr/>
                    <a:lstStyle/>
                    <a:p>
                      <a:pPr algn="ctr" rtl="0" fontAlgn="ctr"/>
                      <a:r>
                        <a:rPr lang="en-IN" sz="1400" b="0" i="0" u="none" strike="noStrike" dirty="0">
                          <a:solidFill>
                            <a:srgbClr val="000000"/>
                          </a:solidFill>
                          <a:effectLst/>
                          <a:latin typeface="+mn-lt"/>
                        </a:rPr>
                        <a:t>3(ix)(b)</a:t>
                      </a:r>
                    </a:p>
                  </a:txBody>
                  <a:tcPr marL="72000" marR="72000" marT="36000" marB="36000"/>
                </a:tc>
                <a:tc>
                  <a:txBody>
                    <a:bodyPr/>
                    <a:lstStyle/>
                    <a:p>
                      <a:pPr marL="50165" indent="0">
                        <a:lnSpc>
                          <a:spcPct val="100000"/>
                        </a:lnSpc>
                        <a:spcBef>
                          <a:spcPts val="545"/>
                        </a:spcBef>
                        <a:buNone/>
                        <a:tabLst>
                          <a:tab pos="198755" algn="l"/>
                        </a:tabLst>
                      </a:pPr>
                      <a:r>
                        <a:rPr lang="en-IN" sz="1400" dirty="0"/>
                        <a:t>Wilful defaulter- </a:t>
                      </a:r>
                      <a:r>
                        <a:rPr lang="en-US" sz="1400" dirty="0"/>
                        <a:t>Whether a company has been declared as a </a:t>
                      </a:r>
                      <a:r>
                        <a:rPr lang="en-US" sz="1400" dirty="0" err="1"/>
                        <a:t>wilful</a:t>
                      </a:r>
                      <a:r>
                        <a:rPr lang="en-US" sz="1400" dirty="0"/>
                        <a:t> defaulter or has been issued a show-cause notice by any lender, bank, financial institution or government.</a:t>
                      </a:r>
                      <a:endParaRPr sz="1400" dirty="0">
                        <a:solidFill>
                          <a:schemeClr val="tx1"/>
                        </a:solidFill>
                        <a:latin typeface="+mn-lt"/>
                        <a:cs typeface="Tahoma"/>
                      </a:endParaRPr>
                    </a:p>
                  </a:txBody>
                  <a:tcPr marL="72000" marR="72000" marT="36000" marB="3600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sz="1800" dirty="0">
                        <a:solidFill>
                          <a:schemeClr val="tx1"/>
                        </a:solidFill>
                        <a:latin typeface="Times New Roman"/>
                        <a:cs typeface="Times New Roman"/>
                      </a:endParaRPr>
                    </a:p>
                  </a:txBody>
                  <a:tcPr marL="72000" marR="72000" marT="36000" marB="36000"/>
                </a:tc>
                <a:tc>
                  <a:txBody>
                    <a:bodyPr/>
                    <a:lstStyle/>
                    <a:p>
                      <a:pPr marL="108000" indent="-108000">
                        <a:lnSpc>
                          <a:spcPct val="100000"/>
                        </a:lnSpc>
                        <a:buFont typeface="Arial" panose="020B0604020202020204" pitchFamily="34" charset="0"/>
                        <a:buChar char="•"/>
                      </a:pPr>
                      <a:r>
                        <a:rPr lang="en-US" sz="1300" dirty="0"/>
                        <a:t>The auditor when obtaining confirmations of outstanding loans and interest from banks/ financial institutions may include a question whether the company has been declared a </a:t>
                      </a:r>
                      <a:r>
                        <a:rPr lang="en-US" sz="1300" dirty="0" err="1"/>
                        <a:t>wilful</a:t>
                      </a:r>
                      <a:r>
                        <a:rPr lang="en-US" sz="1300" dirty="0"/>
                        <a:t> defaulter.</a:t>
                      </a:r>
                    </a:p>
                    <a:p>
                      <a:pPr marL="108000" indent="-108000">
                        <a:lnSpc>
                          <a:spcPct val="100000"/>
                        </a:lnSpc>
                        <a:buFont typeface="Arial" panose="020B0604020202020204" pitchFamily="34" charset="0"/>
                        <a:buChar char="•"/>
                      </a:pPr>
                      <a:r>
                        <a:rPr lang="en-US" sz="1300" dirty="0"/>
                        <a:t>Credit rating of companies can be obtained from ‘credit information companies’ and website of RBI.</a:t>
                      </a:r>
                    </a:p>
                    <a:p>
                      <a:pPr marL="108000" indent="-108000">
                        <a:lnSpc>
                          <a:spcPct val="100000"/>
                        </a:lnSpc>
                        <a:buFont typeface="Arial" panose="020B0604020202020204" pitchFamily="34" charset="0"/>
                        <a:buChar char="•"/>
                      </a:pPr>
                      <a:r>
                        <a:rPr lang="en-US" sz="1300" kern="1200" dirty="0">
                          <a:solidFill>
                            <a:schemeClr val="dk1"/>
                          </a:solidFill>
                          <a:latin typeface="+mn-lt"/>
                          <a:ea typeface="+mn-ea"/>
                          <a:cs typeface="+mn-cs"/>
                        </a:rPr>
                        <a:t>Auditor should also consider whether the company has been declared as willful defaulter as on the date of the audit report.</a:t>
                      </a:r>
                      <a:endParaRPr sz="1300" kern="1200" dirty="0">
                        <a:solidFill>
                          <a:schemeClr val="dk1"/>
                        </a:solidFill>
                        <a:latin typeface="+mn-lt"/>
                        <a:ea typeface="+mn-ea"/>
                        <a:cs typeface="+mn-cs"/>
                      </a:endParaRPr>
                    </a:p>
                  </a:txBody>
                  <a:tcPr marL="72000" marR="72000" marT="36000" marB="36000"/>
                </a:tc>
                <a:tc>
                  <a:txBody>
                    <a:bodyPr/>
                    <a:lstStyle/>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Date of declaration as a </a:t>
                      </a:r>
                      <a:r>
                        <a:rPr lang="en-US" sz="1300" b="0" i="0" u="none" strike="noStrike" kern="1200" baseline="0" dirty="0" err="1">
                          <a:solidFill>
                            <a:schemeClr val="dk1"/>
                          </a:solidFill>
                          <a:latin typeface="+mn-lt"/>
                          <a:ea typeface="+mn-ea"/>
                          <a:cs typeface="+mn-cs"/>
                        </a:rPr>
                        <a:t>wilful</a:t>
                      </a:r>
                      <a:r>
                        <a:rPr lang="en-US" sz="1300" b="0" i="0" u="none" strike="noStrike" kern="1200" baseline="0" dirty="0">
                          <a:solidFill>
                            <a:schemeClr val="dk1"/>
                          </a:solidFill>
                          <a:latin typeface="+mn-lt"/>
                          <a:ea typeface="+mn-ea"/>
                          <a:cs typeface="+mn-cs"/>
                        </a:rPr>
                        <a:t> defaulter</a:t>
                      </a:r>
                    </a:p>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Details of defaults (amount and nature of </a:t>
                      </a:r>
                      <a:r>
                        <a:rPr lang="en-IN" sz="1300" b="0" i="0" u="none" strike="noStrike" kern="1200" baseline="0" dirty="0">
                          <a:solidFill>
                            <a:schemeClr val="dk1"/>
                          </a:solidFill>
                          <a:latin typeface="+mn-lt"/>
                          <a:ea typeface="+mn-ea"/>
                          <a:cs typeface="+mn-cs"/>
                        </a:rPr>
                        <a:t>defaults.)</a:t>
                      </a:r>
                      <a:endParaRPr sz="1300" dirty="0">
                        <a:solidFill>
                          <a:schemeClr val="tx1"/>
                        </a:solidFill>
                        <a:latin typeface="+mn-lt"/>
                        <a:cs typeface="Times New Roman"/>
                      </a:endParaRPr>
                    </a:p>
                  </a:txBody>
                  <a:tcPr marL="72000" marR="72000" marT="36000" marB="36000"/>
                </a:tc>
                <a:extLst>
                  <a:ext uri="{0D108BD9-81ED-4DB2-BD59-A6C34878D82A}">
                    <a16:rowId xmlns:a16="http://schemas.microsoft.com/office/drawing/2014/main" val="2426936247"/>
                  </a:ext>
                </a:extLst>
              </a:tr>
              <a:tr h="589703">
                <a:tc>
                  <a:txBody>
                    <a:bodyPr/>
                    <a:lstStyle/>
                    <a:p>
                      <a:pPr algn="ctr" rtl="0" fontAlgn="ctr"/>
                      <a:r>
                        <a:rPr lang="en-IN" sz="1400" b="0" i="0" u="none" strike="noStrike" dirty="0">
                          <a:solidFill>
                            <a:srgbClr val="000000"/>
                          </a:solidFill>
                          <a:effectLst/>
                          <a:latin typeface="+mn-lt"/>
                        </a:rPr>
                        <a:t>3(ix)(c)</a:t>
                      </a:r>
                    </a:p>
                  </a:txBody>
                  <a:tcPr marL="72000" marR="72000" marT="36000" marB="36000"/>
                </a:tc>
                <a:tc>
                  <a:txBody>
                    <a:bodyPr/>
                    <a:lstStyle/>
                    <a:p>
                      <a:pPr marL="50165" indent="0">
                        <a:lnSpc>
                          <a:spcPct val="100000"/>
                        </a:lnSpc>
                        <a:spcBef>
                          <a:spcPts val="545"/>
                        </a:spcBef>
                        <a:buFont typeface="Arial" panose="020B0604020202020204" pitchFamily="34" charset="0"/>
                        <a:buNone/>
                        <a:tabLst>
                          <a:tab pos="198755" algn="l"/>
                        </a:tabLst>
                      </a:pPr>
                      <a:r>
                        <a:rPr lang="en-IN" sz="1400" dirty="0"/>
                        <a:t>Application of term loans</a:t>
                      </a:r>
                    </a:p>
                  </a:txBody>
                  <a:tcPr marL="72000" marR="72000" marT="36000" marB="3600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sz="1800" dirty="0">
                        <a:solidFill>
                          <a:schemeClr val="tx1"/>
                        </a:solidFill>
                        <a:latin typeface="Times New Roman"/>
                        <a:cs typeface="Times New Roman"/>
                      </a:endParaRPr>
                    </a:p>
                  </a:txBody>
                  <a:tcPr marL="72000" marR="72000" marT="36000" marB="36000"/>
                </a:tc>
                <a:tc>
                  <a:txBody>
                    <a:bodyPr/>
                    <a:lstStyle/>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Diversion would be examined as per the instances defined in the RBI circular</a:t>
                      </a:r>
                    </a:p>
                    <a:p>
                      <a:pPr marL="108000" indent="-108000">
                        <a:buFont typeface="Arial" panose="020B0604020202020204" pitchFamily="34" charset="0"/>
                        <a:buChar char="•"/>
                      </a:pPr>
                      <a:r>
                        <a:rPr lang="en-US" sz="1300" dirty="0"/>
                        <a:t>Establishing a one-to-one relationship with the amount of term loan and its </a:t>
                      </a:r>
                      <a:r>
                        <a:rPr lang="en-US" sz="1300" dirty="0" err="1"/>
                        <a:t>utilisation</a:t>
                      </a:r>
                      <a:r>
                        <a:rPr lang="en-US" sz="1300" dirty="0"/>
                        <a:t> is not necessary.</a:t>
                      </a:r>
                    </a:p>
                    <a:p>
                      <a:pPr marL="108000" indent="-108000">
                        <a:buFont typeface="Arial" panose="020B0604020202020204" pitchFamily="34" charset="0"/>
                        <a:buChar char="•"/>
                      </a:pPr>
                      <a:r>
                        <a:rPr lang="en-US" sz="1300" kern="1200" dirty="0">
                          <a:solidFill>
                            <a:schemeClr val="dk1"/>
                          </a:solidFill>
                          <a:latin typeface="+mn-lt"/>
                          <a:ea typeface="+mn-ea"/>
                          <a:cs typeface="+mn-cs"/>
                        </a:rPr>
                        <a:t>General purpose term loans would also be evaluated from the perspective of diversion of funds</a:t>
                      </a:r>
                      <a:endParaRPr sz="1300" kern="1200" dirty="0">
                        <a:solidFill>
                          <a:schemeClr val="dk1"/>
                        </a:solidFill>
                        <a:latin typeface="+mn-lt"/>
                        <a:ea typeface="+mn-ea"/>
                        <a:cs typeface="+mn-cs"/>
                      </a:endParaRPr>
                    </a:p>
                  </a:txBody>
                  <a:tcPr marL="72000" marR="72000" marT="36000" marB="36000"/>
                </a:tc>
                <a:tc>
                  <a:txBody>
                    <a:bodyPr/>
                    <a:lstStyle/>
                    <a:p>
                      <a:pPr marL="0" indent="0">
                        <a:buFont typeface="Arial" panose="020B0604020202020204" pitchFamily="34" charset="0"/>
                        <a:buNone/>
                      </a:pPr>
                      <a:r>
                        <a:rPr lang="en-US" sz="1300" b="0" i="0" u="none" strike="noStrike" kern="1200" baseline="0" dirty="0">
                          <a:solidFill>
                            <a:schemeClr val="dk1"/>
                          </a:solidFill>
                          <a:latin typeface="+mn-lt"/>
                          <a:ea typeface="+mn-ea"/>
                          <a:cs typeface="+mn-cs"/>
                        </a:rPr>
                        <a:t>Where the company has not used the borrowings from banks and financial institutions for the specific purpose</a:t>
                      </a:r>
                    </a:p>
                    <a:p>
                      <a:pPr marL="0" indent="0">
                        <a:buFont typeface="Arial" panose="020B0604020202020204" pitchFamily="34" charset="0"/>
                        <a:buNone/>
                      </a:pPr>
                      <a:r>
                        <a:rPr lang="en-US" sz="1300" b="0" i="0" u="none" strike="noStrike" kern="1200" baseline="0" dirty="0">
                          <a:solidFill>
                            <a:schemeClr val="dk1"/>
                          </a:solidFill>
                          <a:latin typeface="+mn-lt"/>
                          <a:ea typeface="+mn-ea"/>
                          <a:cs typeface="+mn-cs"/>
                        </a:rPr>
                        <a:t>for which it was taken at the balance    sheet date, the company shall disclose the details of where they have been</a:t>
                      </a:r>
                    </a:p>
                    <a:p>
                      <a:pPr marL="0" indent="0">
                        <a:buFont typeface="Arial" panose="020B0604020202020204" pitchFamily="34" charset="0"/>
                        <a:buNone/>
                      </a:pPr>
                      <a:r>
                        <a:rPr lang="en-US" sz="1300" b="0" i="0" u="none" strike="noStrike" kern="1200" baseline="0" dirty="0">
                          <a:solidFill>
                            <a:schemeClr val="dk1"/>
                          </a:solidFill>
                          <a:latin typeface="+mn-lt"/>
                          <a:ea typeface="+mn-ea"/>
                          <a:cs typeface="+mn-cs"/>
                        </a:rPr>
                        <a:t>used. </a:t>
                      </a:r>
                    </a:p>
                  </a:txBody>
                  <a:tcPr marL="72000" marR="72000" marT="36000" marB="36000"/>
                </a:tc>
                <a:extLst>
                  <a:ext uri="{0D108BD9-81ED-4DB2-BD59-A6C34878D82A}">
                    <a16:rowId xmlns:a16="http://schemas.microsoft.com/office/drawing/2014/main" val="3485284027"/>
                  </a:ext>
                </a:extLst>
              </a:tr>
            </a:tbl>
          </a:graphicData>
        </a:graphic>
      </p:graphicFrame>
      <p:sp>
        <p:nvSpPr>
          <p:cNvPr id="26" name="Title 2">
            <a:extLst>
              <a:ext uri="{FF2B5EF4-FFF2-40B4-BE49-F238E27FC236}">
                <a16:creationId xmlns:a16="http://schemas.microsoft.com/office/drawing/2014/main" id="{939921AC-946F-419C-AA1D-5CE9F3E15519}"/>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endParaRPr lang="en-US" dirty="0"/>
          </a:p>
        </p:txBody>
      </p:sp>
      <p:sp>
        <p:nvSpPr>
          <p:cNvPr id="17" name="object 24">
            <a:extLst>
              <a:ext uri="{FF2B5EF4-FFF2-40B4-BE49-F238E27FC236}">
                <a16:creationId xmlns:a16="http://schemas.microsoft.com/office/drawing/2014/main" id="{E147D42E-EF70-4092-B3C3-0F159B342036}"/>
              </a:ext>
            </a:extLst>
          </p:cNvPr>
          <p:cNvSpPr txBox="1"/>
          <p:nvPr/>
        </p:nvSpPr>
        <p:spPr>
          <a:xfrm>
            <a:off x="7864942" y="322033"/>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4211773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350791146"/>
              </p:ext>
            </p:extLst>
          </p:nvPr>
        </p:nvGraphicFramePr>
        <p:xfrm>
          <a:off x="163789" y="726132"/>
          <a:ext cx="11817123" cy="5713783"/>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134116">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729279">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592475">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3(ix)(d)</a:t>
                      </a:r>
                    </a:p>
                  </a:txBody>
                  <a:tcPr marL="9525" marR="9525" marT="9525" marB="0"/>
                </a:tc>
                <a:tc>
                  <a:txBody>
                    <a:bodyPr/>
                    <a:lstStyle/>
                    <a:p>
                      <a:pPr marL="50165" indent="0">
                        <a:lnSpc>
                          <a:spcPct val="100000"/>
                        </a:lnSpc>
                        <a:spcBef>
                          <a:spcPts val="545"/>
                        </a:spcBef>
                        <a:buFont typeface="Arial" panose="020B0604020202020204" pitchFamily="34" charset="0"/>
                        <a:buNone/>
                        <a:tabLst>
                          <a:tab pos="198755" algn="l"/>
                        </a:tabLst>
                      </a:pPr>
                      <a:r>
                        <a:rPr lang="en-US" sz="1400" dirty="0"/>
                        <a:t>Application of short-term funds for long-term purposes</a:t>
                      </a:r>
                      <a:endParaRPr sz="1400" b="1" dirty="0">
                        <a:solidFill>
                          <a:schemeClr val="tx1"/>
                        </a:solidFill>
                        <a:latin typeface="+mn-lt"/>
                        <a:cs typeface="Tahoma"/>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r>
                        <a:rPr lang="en-US" sz="1300" b="0" i="0" u="none" strike="noStrike" kern="1200" baseline="0" dirty="0">
                          <a:solidFill>
                            <a:schemeClr val="dk1"/>
                          </a:solidFill>
                          <a:latin typeface="+mn-lt"/>
                          <a:ea typeface="+mn-ea"/>
                          <a:cs typeface="+mn-cs"/>
                        </a:rPr>
                        <a:t>Current ratio of less than one would also be an</a:t>
                      </a:r>
                    </a:p>
                    <a:p>
                      <a:r>
                        <a:rPr lang="en-US" sz="1300" b="0" i="0" u="none" strike="noStrike" kern="1200" baseline="0" dirty="0">
                          <a:solidFill>
                            <a:schemeClr val="dk1"/>
                          </a:solidFill>
                          <a:latin typeface="+mn-lt"/>
                          <a:ea typeface="+mn-ea"/>
                          <a:cs typeface="+mn-cs"/>
                        </a:rPr>
                        <a:t>indicator that short-term funds have been used to</a:t>
                      </a:r>
                    </a:p>
                    <a:p>
                      <a:r>
                        <a:rPr lang="en-US" sz="1300" b="0" i="0" u="none" strike="noStrike" kern="1200" baseline="0" dirty="0">
                          <a:solidFill>
                            <a:schemeClr val="dk1"/>
                          </a:solidFill>
                          <a:latin typeface="+mn-lt"/>
                          <a:ea typeface="+mn-ea"/>
                          <a:cs typeface="+mn-cs"/>
                        </a:rPr>
                        <a:t>finance long-term assets of the company.</a:t>
                      </a:r>
                      <a:endParaRPr sz="1300" dirty="0">
                        <a:solidFill>
                          <a:schemeClr val="tx1"/>
                        </a:solidFill>
                        <a:latin typeface="Times New Roman"/>
                        <a:cs typeface="Times New Roman"/>
                      </a:endParaRPr>
                    </a:p>
                  </a:txBody>
                  <a:tcPr marL="0" marR="0" marT="0" marB="0"/>
                </a:tc>
                <a:tc>
                  <a:txBody>
                    <a:bodyPr/>
                    <a:lstStyle/>
                    <a:p>
                      <a:pPr marL="108000" indent="-108000" algn="ctr">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145023862"/>
                  </a:ext>
                </a:extLst>
              </a:tr>
              <a:tr h="808232">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3(ix)(e)</a:t>
                      </a:r>
                    </a:p>
                  </a:txBody>
                  <a:tcPr marL="9525" marR="9525" marT="9525" marB="0"/>
                </a:tc>
                <a:tc>
                  <a:txBody>
                    <a:bodyPr/>
                    <a:lstStyle/>
                    <a:p>
                      <a:pPr marL="50165" marR="0" lvl="0" indent="0" algn="l" defTabSz="914089" rtl="0" eaLnBrk="1" fontAlgn="auto" latinLnBrk="0" hangingPunct="1">
                        <a:lnSpc>
                          <a:spcPct val="100000"/>
                        </a:lnSpc>
                        <a:spcBef>
                          <a:spcPts val="545"/>
                        </a:spcBef>
                        <a:spcAft>
                          <a:spcPts val="0"/>
                        </a:spcAft>
                        <a:buClrTx/>
                        <a:buSzTx/>
                        <a:buFont typeface="Arial" panose="020B0604020202020204" pitchFamily="34" charset="0"/>
                        <a:buNone/>
                        <a:tabLst>
                          <a:tab pos="198755" algn="l"/>
                        </a:tabLst>
                        <a:defRPr/>
                      </a:pPr>
                      <a:r>
                        <a:rPr lang="en-US" sz="1400" kern="1200" dirty="0">
                          <a:solidFill>
                            <a:schemeClr val="dk1"/>
                          </a:solidFill>
                          <a:latin typeface="+mn-lt"/>
                          <a:ea typeface="+mn-ea"/>
                          <a:cs typeface="+mn-cs"/>
                        </a:rPr>
                        <a:t>Funds raised to meet obligations of subsidiaries, associates or joint ventures</a:t>
                      </a:r>
                      <a:endParaRPr lang="en-IN" sz="1400" kern="1200" dirty="0">
                        <a:solidFill>
                          <a:schemeClr val="dk1"/>
                        </a:solidFill>
                        <a:latin typeface="+mn-lt"/>
                        <a:ea typeface="+mn-ea"/>
                        <a:cs typeface="+mn-cs"/>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0" indent="0">
                        <a:buFont typeface="Arial" panose="020B0604020202020204" pitchFamily="34" charset="0"/>
                        <a:buNone/>
                      </a:pPr>
                      <a:r>
                        <a:rPr lang="en-US" sz="1300" b="0" i="0" u="none" strike="noStrike" kern="1200" baseline="0" dirty="0">
                          <a:solidFill>
                            <a:schemeClr val="dk1"/>
                          </a:solidFill>
                          <a:latin typeface="+mn-lt"/>
                          <a:ea typeface="+mn-ea"/>
                          <a:cs typeface="+mn-cs"/>
                        </a:rPr>
                        <a:t>The clause covers both long term and short term funds taken</a:t>
                      </a:r>
                      <a:r>
                        <a:rPr lang="en-IN" sz="1300" b="0" i="0" u="none" strike="noStrike" kern="1200" baseline="0" dirty="0">
                          <a:solidFill>
                            <a:schemeClr val="dk1"/>
                          </a:solidFill>
                          <a:latin typeface="+mn-lt"/>
                          <a:ea typeface="+mn-ea"/>
                          <a:cs typeface="+mn-cs"/>
                        </a:rPr>
                        <a:t>:</a:t>
                      </a:r>
                    </a:p>
                    <a:p>
                      <a:pPr marL="285750" indent="-285750">
                        <a:buFont typeface="Wingdings" panose="05000000000000000000" pitchFamily="2" charset="2"/>
                        <a:buChar char="ü"/>
                      </a:pPr>
                      <a:r>
                        <a:rPr lang="en-US" sz="1300" b="0" i="0" u="none" strike="noStrike" kern="1200" baseline="0" dirty="0">
                          <a:solidFill>
                            <a:schemeClr val="dk1"/>
                          </a:solidFill>
                          <a:latin typeface="+mn-lt"/>
                          <a:ea typeface="+mn-ea"/>
                          <a:cs typeface="+mn-cs"/>
                        </a:rPr>
                        <a:t>All funds taken during the year even if these</a:t>
                      </a:r>
                    </a:p>
                    <a:p>
                      <a:pPr marL="108000" indent="-108000"/>
                      <a:r>
                        <a:rPr lang="en-US" sz="1300" b="0" i="0" u="none" strike="noStrike" kern="1200" baseline="0" dirty="0">
                          <a:solidFill>
                            <a:schemeClr val="dk1"/>
                          </a:solidFill>
                          <a:latin typeface="+mn-lt"/>
                          <a:ea typeface="+mn-ea"/>
                          <a:cs typeface="+mn-cs"/>
                        </a:rPr>
                        <a:t>      have been repaid before the year end</a:t>
                      </a:r>
                    </a:p>
                    <a:p>
                      <a:pPr marL="285750" indent="-285750">
                        <a:buFont typeface="Wingdings" panose="05000000000000000000" pitchFamily="2" charset="2"/>
                        <a:buChar char="ü"/>
                      </a:pPr>
                      <a:r>
                        <a:rPr lang="en-US" sz="1300" b="0" i="0" u="none" strike="noStrike" kern="1200" baseline="0" dirty="0">
                          <a:solidFill>
                            <a:schemeClr val="dk1"/>
                          </a:solidFill>
                          <a:latin typeface="+mn-lt"/>
                          <a:ea typeface="+mn-ea"/>
                          <a:cs typeface="+mn-cs"/>
                        </a:rPr>
                        <a:t>Funds taken in earlier years and were repaid</a:t>
                      </a:r>
                    </a:p>
                    <a:p>
                      <a:pPr marL="0" indent="0">
                        <a:buFont typeface="Wingdings" panose="05000000000000000000" pitchFamily="2" charset="2"/>
                        <a:buNone/>
                      </a:pPr>
                      <a:r>
                        <a:rPr lang="en-US" sz="1300" b="0" i="0" u="none" strike="noStrike" kern="1200" baseline="0" dirty="0">
                          <a:solidFill>
                            <a:schemeClr val="dk1"/>
                          </a:solidFill>
                          <a:latin typeface="+mn-lt"/>
                          <a:ea typeface="+mn-ea"/>
                          <a:cs typeface="+mn-cs"/>
                        </a:rPr>
                        <a:t>      during the year or are outstanding as at the</a:t>
                      </a:r>
                    </a:p>
                    <a:p>
                      <a:pPr marL="0" indent="0">
                        <a:buFont typeface="Wingdings" panose="05000000000000000000" pitchFamily="2" charset="2"/>
                        <a:buNone/>
                      </a:pPr>
                      <a:r>
                        <a:rPr lang="en-IN" sz="1300" b="0" i="0" u="none" strike="noStrike" kern="1200" baseline="0" dirty="0">
                          <a:solidFill>
                            <a:schemeClr val="dk1"/>
                          </a:solidFill>
                          <a:latin typeface="+mn-lt"/>
                          <a:ea typeface="+mn-ea"/>
                          <a:cs typeface="+mn-cs"/>
                        </a:rPr>
                        <a:t>       year-end</a:t>
                      </a:r>
                    </a:p>
                    <a:p>
                      <a:pPr marL="0" indent="0" algn="just">
                        <a:buFont typeface="Arial" panose="020B0604020202020204" pitchFamily="34" charset="0"/>
                        <a:buNone/>
                      </a:pPr>
                      <a:r>
                        <a:rPr lang="en-IN" sz="1300" b="0" i="0" u="none" strike="noStrike" kern="1200" baseline="0" dirty="0">
                          <a:solidFill>
                            <a:schemeClr val="dk1"/>
                          </a:solidFill>
                          <a:latin typeface="+mn-lt"/>
                          <a:ea typeface="+mn-ea"/>
                          <a:cs typeface="+mn-cs"/>
                        </a:rPr>
                        <a:t>If the company has sufficient positive cash flow from operations and investing activities and used this cash flow to meet the obligations of above-mentioned parties t</a:t>
                      </a:r>
                      <a:r>
                        <a:rPr lang="en-US" sz="1300" b="0" i="0" u="none" strike="noStrike" kern="1200" baseline="0" dirty="0">
                          <a:solidFill>
                            <a:schemeClr val="dk1"/>
                          </a:solidFill>
                          <a:latin typeface="+mn-lt"/>
                          <a:ea typeface="+mn-ea"/>
                          <a:cs typeface="+mn-cs"/>
                        </a:rPr>
                        <a:t>he auditor may be able to conclude that borrowed funds have not been used to grant loans or advances or to meet the obligations</a:t>
                      </a:r>
                      <a:r>
                        <a:rPr lang="en-IN" sz="1300" b="0" i="0" u="none" strike="noStrike" kern="1200" baseline="0" dirty="0">
                          <a:solidFill>
                            <a:schemeClr val="dk1"/>
                          </a:solidFill>
                          <a:latin typeface="+mn-lt"/>
                          <a:ea typeface="+mn-ea"/>
                          <a:cs typeface="+mn-cs"/>
                        </a:rPr>
                        <a:t> </a:t>
                      </a:r>
                      <a:endParaRPr sz="1300" dirty="0">
                        <a:solidFill>
                          <a:schemeClr val="tx1"/>
                        </a:solidFill>
                        <a:latin typeface="Times New Roman"/>
                        <a:cs typeface="Times New Roman"/>
                      </a:endParaRPr>
                    </a:p>
                  </a:txBody>
                  <a:tcPr marL="0" marR="0" marT="0" marB="0"/>
                </a:tc>
                <a:tc>
                  <a:txBody>
                    <a:bodyPr/>
                    <a:lstStyle/>
                    <a:p>
                      <a:pPr marL="0" indent="0" algn="ctr">
                        <a:buFont typeface="Arial" panose="020B0604020202020204" pitchFamily="34" charset="0"/>
                        <a:buNone/>
                      </a:pPr>
                      <a:r>
                        <a:rPr lang="en-IN" sz="1300" dirty="0">
                          <a:solidFill>
                            <a:schemeClr val="tx1"/>
                          </a:solidFill>
                          <a:latin typeface="+mn-lt"/>
                          <a:cs typeface="Times New Roman"/>
                        </a:rPr>
                        <a:t>None</a:t>
                      </a:r>
                      <a:endParaRPr sz="1300" b="0" dirty="0">
                        <a:solidFill>
                          <a:schemeClr val="tx1"/>
                        </a:solidFill>
                        <a:latin typeface="+mn-lt"/>
                        <a:cs typeface="Times New Roman"/>
                      </a:endParaRPr>
                    </a:p>
                  </a:txBody>
                  <a:tcPr marL="0" marR="0" marT="0" marB="0"/>
                </a:tc>
                <a:extLst>
                  <a:ext uri="{0D108BD9-81ED-4DB2-BD59-A6C34878D82A}">
                    <a16:rowId xmlns:a16="http://schemas.microsoft.com/office/drawing/2014/main" val="3279963851"/>
                  </a:ext>
                </a:extLst>
              </a:tr>
              <a:tr h="808232">
                <a:tc>
                  <a:txBody>
                    <a:bodyPr/>
                    <a:lstStyle/>
                    <a:p>
                      <a:pPr algn="ctr" rtl="0" fontAlgn="ctr"/>
                      <a:r>
                        <a:rPr lang="en-IN" sz="1400" b="0" i="0" u="none" strike="noStrike" dirty="0">
                          <a:solidFill>
                            <a:srgbClr val="000000"/>
                          </a:solidFill>
                          <a:effectLst/>
                          <a:latin typeface="+mn-lt"/>
                        </a:rPr>
                        <a:t>3(ix)(f)</a:t>
                      </a:r>
                    </a:p>
                  </a:txBody>
                  <a:tcPr marL="9525" marR="9525" marT="9525" marB="0"/>
                </a:tc>
                <a:tc>
                  <a:txBody>
                    <a:bodyPr/>
                    <a:lstStyle/>
                    <a:p>
                      <a:pPr marL="50165" indent="0">
                        <a:lnSpc>
                          <a:spcPct val="100000"/>
                        </a:lnSpc>
                        <a:spcBef>
                          <a:spcPts val="545"/>
                        </a:spcBef>
                        <a:buNone/>
                        <a:tabLst>
                          <a:tab pos="198755" algn="l"/>
                        </a:tabLst>
                      </a:pPr>
                      <a:r>
                        <a:rPr lang="en-US" sz="1400" dirty="0"/>
                        <a:t>Funds raised on pledge of securities held in subsidiaries, joint ventures or associates</a:t>
                      </a:r>
                      <a:endParaRPr sz="1400" dirty="0">
                        <a:solidFill>
                          <a:schemeClr val="tx1"/>
                        </a:solidFill>
                        <a:latin typeface="+mn-lt"/>
                        <a:cs typeface="Microsoft Sans Serif"/>
                      </a:endParaRPr>
                    </a:p>
                  </a:txBody>
                  <a:tcPr marL="0" marR="0" marT="57430" marB="0"/>
                </a:tc>
                <a:tc>
                  <a:txBody>
                    <a:bodyPr/>
                    <a:lstStyle/>
                    <a:p>
                      <a:pPr algn="ctr">
                        <a:lnSpc>
                          <a:spcPct val="100000"/>
                        </a:lnSpc>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sz="1800" dirty="0">
                        <a:solidFill>
                          <a:schemeClr val="tx1"/>
                        </a:solidFill>
                        <a:latin typeface="Times New Roman"/>
                        <a:cs typeface="Times New Roman"/>
                      </a:endParaRPr>
                    </a:p>
                  </a:txBody>
                  <a:tcPr marL="0" marR="0" marT="0" marB="0"/>
                </a:tc>
                <a:tc>
                  <a:txBody>
                    <a:bodyPr/>
                    <a:lstStyle/>
                    <a:p>
                      <a:r>
                        <a:rPr lang="en-US" sz="1300" b="0" i="0" u="none" strike="noStrike" kern="1200" baseline="0" dirty="0">
                          <a:solidFill>
                            <a:schemeClr val="dk1"/>
                          </a:solidFill>
                          <a:latin typeface="+mn-lt"/>
                          <a:ea typeface="+mn-ea"/>
                          <a:cs typeface="+mn-cs"/>
                        </a:rPr>
                        <a:t>Only specific pledge of securities and not general</a:t>
                      </a:r>
                    </a:p>
                    <a:p>
                      <a:r>
                        <a:rPr lang="en-US" sz="1300" b="0" i="0" u="none" strike="noStrike" kern="1200" baseline="0" dirty="0">
                          <a:solidFill>
                            <a:schemeClr val="dk1"/>
                          </a:solidFill>
                          <a:latin typeface="+mn-lt"/>
                          <a:ea typeface="+mn-ea"/>
                          <a:cs typeface="+mn-cs"/>
                        </a:rPr>
                        <a:t>or residual charge on all securities.</a:t>
                      </a:r>
                      <a:endParaRPr sz="1300" dirty="0">
                        <a:solidFill>
                          <a:schemeClr val="tx1"/>
                        </a:solidFill>
                        <a:latin typeface="Times New Roman"/>
                        <a:cs typeface="Times New Roman"/>
                      </a:endParaRPr>
                    </a:p>
                  </a:txBody>
                  <a:tcPr marL="0" marR="0" marT="0" marB="0"/>
                </a:tc>
                <a:tc>
                  <a:txBody>
                    <a:bodyPr/>
                    <a:lstStyle/>
                    <a:p>
                      <a:pPr marL="0" indent="0" algn="ctr">
                        <a:buFont typeface="Arial" panose="020B0604020202020204" pitchFamily="34" charset="0"/>
                        <a:buNone/>
                      </a:pPr>
                      <a:r>
                        <a:rPr lang="en-IN" sz="1300" dirty="0">
                          <a:solidFill>
                            <a:schemeClr val="tx1"/>
                          </a:solidFill>
                          <a:latin typeface="+mn-lt"/>
                          <a:cs typeface="Times New Roman"/>
                        </a:rPr>
                        <a:t>None</a:t>
                      </a:r>
                      <a:endParaRPr sz="1300" i="0" dirty="0">
                        <a:solidFill>
                          <a:schemeClr val="tx1"/>
                        </a:solidFill>
                        <a:latin typeface="Times New Roman"/>
                        <a:cs typeface="Times New Roman"/>
                      </a:endParaRPr>
                    </a:p>
                  </a:txBody>
                  <a:tcPr marL="0" marR="0" marT="0" marB="0"/>
                </a:tc>
                <a:extLst>
                  <a:ext uri="{0D108BD9-81ED-4DB2-BD59-A6C34878D82A}">
                    <a16:rowId xmlns:a16="http://schemas.microsoft.com/office/drawing/2014/main" val="3227556767"/>
                  </a:ext>
                </a:extLst>
              </a:tr>
              <a:tr h="808232">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a:t>
                      </a:r>
                    </a:p>
                  </a:txBody>
                  <a:tcPr marL="9525" marR="9525" marT="9525" marB="0"/>
                </a:tc>
                <a:tc>
                  <a:txBody>
                    <a:bodyPr/>
                    <a:lstStyle/>
                    <a:p>
                      <a:pPr marL="0" indent="0">
                        <a:buFont typeface="Arial" panose="020B0604020202020204" pitchFamily="34" charset="0"/>
                        <a:buNone/>
                      </a:pPr>
                      <a:r>
                        <a:rPr lang="en-US" sz="1400" b="0" dirty="0" err="1"/>
                        <a:t>Utilisation</a:t>
                      </a:r>
                      <a:r>
                        <a:rPr lang="en-US" sz="1400" b="0" dirty="0"/>
                        <a:t> of money raised through an IPO and private placement of shares and debentures</a:t>
                      </a:r>
                      <a:endParaRPr sz="1400" b="0" dirty="0">
                        <a:solidFill>
                          <a:schemeClr val="tx1"/>
                        </a:solidFill>
                        <a:latin typeface="+mn-lt"/>
                        <a:cs typeface="Tahoma"/>
                      </a:endParaRPr>
                    </a:p>
                  </a:txBody>
                  <a:tcPr marL="0" marR="0" marT="57430" marB="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sz="1800" dirty="0">
                        <a:solidFill>
                          <a:schemeClr val="tx1"/>
                        </a:solidFill>
                        <a:latin typeface="Times New Roman"/>
                        <a:cs typeface="Times New Roman"/>
                      </a:endParaRPr>
                    </a:p>
                  </a:txBody>
                  <a:tcPr marL="0" marR="0" marT="0" marB="0"/>
                </a:tc>
                <a:tc>
                  <a:txBody>
                    <a:bodyPr/>
                    <a:lstStyle/>
                    <a:p>
                      <a:pPr algn="ctr"/>
                      <a:r>
                        <a:rPr lang="en-IN" sz="1300" dirty="0">
                          <a:solidFill>
                            <a:schemeClr val="tx1"/>
                          </a:solidFill>
                          <a:latin typeface="Times New Roman"/>
                          <a:cs typeface="Times New Roman"/>
                        </a:rPr>
                        <a:t>None</a:t>
                      </a:r>
                      <a:endParaRPr sz="13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j-lt"/>
                          <a:cs typeface="Times New Roman"/>
                        </a:rPr>
                        <a:t>None</a:t>
                      </a:r>
                      <a:endParaRPr sz="1300" dirty="0">
                        <a:solidFill>
                          <a:schemeClr val="tx1"/>
                        </a:solidFill>
                        <a:latin typeface="+mj-lt"/>
                        <a:cs typeface="Times New Roman"/>
                      </a:endParaRPr>
                    </a:p>
                  </a:txBody>
                  <a:tcPr marL="0" marR="0" marT="0" marB="0"/>
                </a:tc>
                <a:extLst>
                  <a:ext uri="{0D108BD9-81ED-4DB2-BD59-A6C34878D82A}">
                    <a16:rowId xmlns:a16="http://schemas.microsoft.com/office/drawing/2014/main" val="1223503922"/>
                  </a:ext>
                </a:extLst>
              </a:tr>
            </a:tbl>
          </a:graphicData>
        </a:graphic>
      </p:graphicFrame>
      <p:sp>
        <p:nvSpPr>
          <p:cNvPr id="19" name="Title 2">
            <a:extLst>
              <a:ext uri="{FF2B5EF4-FFF2-40B4-BE49-F238E27FC236}">
                <a16:creationId xmlns:a16="http://schemas.microsoft.com/office/drawing/2014/main" id="{935FC78D-188B-4FC1-97B1-16B5DEF2A453}"/>
              </a:ext>
            </a:extLst>
          </p:cNvPr>
          <p:cNvSpPr txBox="1">
            <a:spLocks/>
          </p:cNvSpPr>
          <p:nvPr/>
        </p:nvSpPr>
        <p:spPr bwMode="gray">
          <a:xfrm>
            <a:off x="134522" y="156125"/>
            <a:ext cx="11349563" cy="246221"/>
          </a:xfrm>
          <a:prstGeom prst="rect">
            <a:avLst/>
          </a:prstGeom>
        </p:spPr>
        <p:txBody>
          <a:bodyPr vert="horz" wrap="square" lIns="0" tIns="0" rIns="0" bIns="0" rtlCol="0" anchor="t" anchorCtr="0">
            <a:spAutoFit/>
          </a:bodyPr>
          <a:lstStyle>
            <a:lvl1pPr algn="l" defTabSz="914089" rtl="0" eaLnBrk="1" latinLnBrk="0" hangingPunct="1">
              <a:lnSpc>
                <a:spcPct val="80000"/>
              </a:lnSpc>
              <a:spcBef>
                <a:spcPct val="0"/>
              </a:spcBef>
              <a:buNone/>
              <a:defRPr sz="2600" b="1" kern="1200" cap="all" baseline="0">
                <a:solidFill>
                  <a:schemeClr val="tx2"/>
                </a:solidFill>
                <a:latin typeface="+mj-lt"/>
                <a:ea typeface="+mj-ea"/>
                <a:cs typeface="+mj-cs"/>
              </a:defRPr>
            </a:lvl1pPr>
          </a:lstStyle>
          <a:p>
            <a:r>
              <a:rPr lang="en-GB" sz="2000" dirty="0"/>
              <a:t>Enhanced Reporting (CARO and amendments to Schedule III)</a:t>
            </a:r>
          </a:p>
        </p:txBody>
      </p:sp>
      <p:sp>
        <p:nvSpPr>
          <p:cNvPr id="22" name="object 24">
            <a:extLst>
              <a:ext uri="{FF2B5EF4-FFF2-40B4-BE49-F238E27FC236}">
                <a16:creationId xmlns:a16="http://schemas.microsoft.com/office/drawing/2014/main" id="{51474910-8855-4EE6-B78D-A4ADB5C7B33C}"/>
              </a:ext>
            </a:extLst>
          </p:cNvPr>
          <p:cNvSpPr txBox="1"/>
          <p:nvPr/>
        </p:nvSpPr>
        <p:spPr>
          <a:xfrm>
            <a:off x="7741084" y="418085"/>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467884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175919953"/>
              </p:ext>
            </p:extLst>
          </p:nvPr>
        </p:nvGraphicFramePr>
        <p:xfrm>
          <a:off x="123270" y="692109"/>
          <a:ext cx="11817123" cy="5515663"/>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023530">
                  <a:extLst>
                    <a:ext uri="{9D8B030D-6E8A-4147-A177-3AD203B41FA5}">
                      <a16:colId xmlns:a16="http://schemas.microsoft.com/office/drawing/2014/main" val="20001"/>
                    </a:ext>
                  </a:extLst>
                </a:gridCol>
                <a:gridCol w="1107805">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729279">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b="1" spc="90" dirty="0">
                          <a:solidFill>
                            <a:schemeClr val="bg1"/>
                          </a:solidFill>
                          <a:latin typeface="+mj-lt"/>
                          <a:cs typeface="Arial"/>
                        </a:rPr>
                        <a:t> </a:t>
                      </a: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592475">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3(xi)(a)</a:t>
                      </a:r>
                    </a:p>
                    <a:p>
                      <a:pPr marL="0" marR="0" lvl="0" indent="0" algn="ctr" defTabSz="914089" rtl="0" eaLnBrk="1" fontAlgn="ctr" latinLnBrk="0" hangingPunct="1">
                        <a:lnSpc>
                          <a:spcPct val="100000"/>
                        </a:lnSpc>
                        <a:spcBef>
                          <a:spcPts val="0"/>
                        </a:spcBef>
                        <a:spcAft>
                          <a:spcPts val="0"/>
                        </a:spcAft>
                        <a:buClrTx/>
                        <a:buSzTx/>
                        <a:buFontTx/>
                        <a:buNone/>
                        <a:tabLst/>
                        <a:defRPr/>
                      </a:pPr>
                      <a:endParaRPr lang="en-IN" sz="1400" b="0" i="0" u="none" strike="noStrike" dirty="0">
                        <a:solidFill>
                          <a:srgbClr val="000000"/>
                        </a:solidFill>
                        <a:effectLst/>
                        <a:latin typeface="+mn-lt"/>
                      </a:endParaRPr>
                    </a:p>
                  </a:txBody>
                  <a:tcPr marL="9525" marR="9525" marT="9525" marB="0"/>
                </a:tc>
                <a:tc>
                  <a:txBody>
                    <a:bodyPr/>
                    <a:lstStyle/>
                    <a:p>
                      <a:pPr marL="50165" indent="0">
                        <a:lnSpc>
                          <a:spcPct val="100000"/>
                        </a:lnSpc>
                        <a:spcBef>
                          <a:spcPts val="545"/>
                        </a:spcBef>
                        <a:buFont typeface="Arial" panose="020B0604020202020204" pitchFamily="34" charset="0"/>
                        <a:buNone/>
                        <a:tabLst>
                          <a:tab pos="198755" algn="l"/>
                        </a:tabLst>
                      </a:pPr>
                      <a:r>
                        <a:rPr lang="en-IN" sz="1400" dirty="0"/>
                        <a:t>Fraud reporting </a:t>
                      </a:r>
                      <a:endParaRPr sz="1400" b="1" dirty="0">
                        <a:solidFill>
                          <a:schemeClr val="tx1"/>
                        </a:solidFill>
                        <a:latin typeface="+mn-lt"/>
                        <a:cs typeface="Tahoma"/>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lang="en-IN" sz="1800" dirty="0">
                          <a:solidFill>
                            <a:srgbClr val="FF0000"/>
                          </a:solidFill>
                          <a:latin typeface="Segoe UI Symbol" panose="020B0502040204020203" pitchFamily="34" charset="0"/>
                          <a:ea typeface="Segoe UI Symbol" panose="020B0502040204020203" pitchFamily="34" charset="0"/>
                          <a:cs typeface="Times New Roman"/>
                        </a:rPr>
                        <a:t>⏶</a:t>
                      </a:r>
                      <a:endParaRPr lang="en-IN" sz="1800" dirty="0">
                        <a:solidFill>
                          <a:schemeClr val="tx1"/>
                        </a:solidFill>
                        <a:latin typeface="Times New Roman"/>
                        <a:cs typeface="Times New Roman"/>
                      </a:endParaRPr>
                    </a:p>
                  </a:txBody>
                  <a:tcPr marL="0" marR="0" marT="0" marB="0"/>
                </a:tc>
                <a:tc>
                  <a:txBody>
                    <a:bodyPr/>
                    <a:lstStyle/>
                    <a:p>
                      <a:r>
                        <a:rPr lang="en-IN" sz="1300" dirty="0">
                          <a:solidFill>
                            <a:schemeClr val="tx1"/>
                          </a:solidFill>
                          <a:latin typeface="+mn-lt"/>
                          <a:cs typeface="Times New Roman"/>
                        </a:rPr>
                        <a:t>Enhanced the scope of the clause by removing term </a:t>
                      </a:r>
                      <a:r>
                        <a:rPr lang="en-IN" sz="1300" b="0" i="0" u="none" strike="noStrike" kern="1200" baseline="0" dirty="0">
                          <a:solidFill>
                            <a:schemeClr val="dk1"/>
                          </a:solidFill>
                          <a:latin typeface="+mn-lt"/>
                          <a:ea typeface="+mn-ea"/>
                          <a:cs typeface="+mn-cs"/>
                        </a:rPr>
                        <a:t>officers or employees to cover all the frauds.</a:t>
                      </a:r>
                      <a:endParaRPr sz="1300" dirty="0">
                        <a:solidFill>
                          <a:schemeClr val="tx1"/>
                        </a:solidFill>
                        <a:latin typeface="+mn-lt"/>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145023862"/>
                  </a:ext>
                </a:extLst>
              </a:tr>
              <a:tr h="808232">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3(xi)(b)</a:t>
                      </a:r>
                    </a:p>
                    <a:p>
                      <a:pPr marL="0" marR="0" lvl="0" indent="0" algn="ctr" defTabSz="914089" rtl="0" eaLnBrk="1" fontAlgn="ctr" latinLnBrk="0" hangingPunct="1">
                        <a:lnSpc>
                          <a:spcPct val="100000"/>
                        </a:lnSpc>
                        <a:spcBef>
                          <a:spcPts val="0"/>
                        </a:spcBef>
                        <a:spcAft>
                          <a:spcPts val="0"/>
                        </a:spcAft>
                        <a:buClrTx/>
                        <a:buSzTx/>
                        <a:buFontTx/>
                        <a:buNone/>
                        <a:tabLst/>
                        <a:defRPr/>
                      </a:pPr>
                      <a:endParaRPr lang="en-IN" sz="1400" b="0" i="0" u="none" strike="noStrike" dirty="0">
                        <a:solidFill>
                          <a:srgbClr val="000000"/>
                        </a:solidFill>
                        <a:effectLst/>
                        <a:latin typeface="+mn-lt"/>
                      </a:endParaRPr>
                    </a:p>
                  </a:txBody>
                  <a:tcPr marL="9525" marR="9525" marT="9525" marB="0"/>
                </a:tc>
                <a:tc>
                  <a:txBody>
                    <a:bodyPr/>
                    <a:lstStyle/>
                    <a:p>
                      <a:pPr marL="50165" marR="0" lvl="0" indent="0" algn="l" defTabSz="914089" rtl="0" eaLnBrk="1" fontAlgn="auto" latinLnBrk="0" hangingPunct="1">
                        <a:lnSpc>
                          <a:spcPct val="100000"/>
                        </a:lnSpc>
                        <a:spcBef>
                          <a:spcPts val="545"/>
                        </a:spcBef>
                        <a:spcAft>
                          <a:spcPts val="0"/>
                        </a:spcAft>
                        <a:buClrTx/>
                        <a:buSzTx/>
                        <a:buFont typeface="Arial" panose="020B0604020202020204" pitchFamily="34" charset="0"/>
                        <a:buNone/>
                        <a:tabLst>
                          <a:tab pos="198755" algn="l"/>
                        </a:tabLst>
                        <a:defRPr/>
                      </a:pPr>
                      <a:r>
                        <a:rPr lang="en-IN" sz="1400" dirty="0"/>
                        <a:t>Filing of Form ADT-4</a:t>
                      </a:r>
                      <a:endParaRPr lang="en-IN" sz="1400" kern="1200" dirty="0">
                        <a:solidFill>
                          <a:schemeClr val="dk1"/>
                        </a:solidFill>
                        <a:latin typeface="+mn-lt"/>
                        <a:ea typeface="+mn-ea"/>
                        <a:cs typeface="+mn-cs"/>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An auditor would </a:t>
                      </a:r>
                      <a:r>
                        <a:rPr lang="en-US" sz="1300" b="0" i="0" u="none" strike="noStrike" kern="1200" baseline="0" dirty="0">
                          <a:solidFill>
                            <a:schemeClr val="dk1"/>
                          </a:solidFill>
                          <a:latin typeface="+mn-lt"/>
                          <a:ea typeface="+mn-ea"/>
                          <a:cs typeface="+mn-cs"/>
                        </a:rPr>
                        <a:t>also need to consider if Form ADT-4, filed by the cost auditor or secretarial auditor.</a:t>
                      </a:r>
                    </a:p>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Reporting </a:t>
                      </a:r>
                      <a:r>
                        <a:rPr lang="en-US" sz="1300" b="0" i="0" u="none" strike="noStrike" kern="1200" baseline="0" dirty="0">
                          <a:solidFill>
                            <a:schemeClr val="dk1"/>
                          </a:solidFill>
                          <a:latin typeface="+mn-lt"/>
                          <a:ea typeface="+mn-ea"/>
                          <a:cs typeface="+mn-cs"/>
                        </a:rPr>
                        <a:t>requirement would also be applicable if predecessor auditor of the company has reported under Section 143(12) of Companies Act 2013 Act during the year before the appointment of the </a:t>
                      </a:r>
                      <a:r>
                        <a:rPr lang="en-IN" sz="1300" b="0" i="0" u="none" strike="noStrike" kern="1200" baseline="0" dirty="0">
                          <a:solidFill>
                            <a:schemeClr val="dk1"/>
                          </a:solidFill>
                          <a:latin typeface="+mn-lt"/>
                          <a:ea typeface="+mn-ea"/>
                          <a:cs typeface="+mn-cs"/>
                        </a:rPr>
                        <a:t>successor auditor.</a:t>
                      </a:r>
                      <a:endParaRPr sz="1300" dirty="0">
                        <a:solidFill>
                          <a:schemeClr val="tx1"/>
                        </a:solidFill>
                        <a:latin typeface="Times New Roman"/>
                        <a:cs typeface="Times New Roman"/>
                      </a:endParaRPr>
                    </a:p>
                  </a:txBody>
                  <a:tcPr marL="0" marR="0" marT="0" marB="0"/>
                </a:tc>
                <a:tc>
                  <a:txBody>
                    <a:bodyPr/>
                    <a:lstStyle/>
                    <a:p>
                      <a:pPr marL="0" indent="0" algn="ctr">
                        <a:buFont typeface="Arial" panose="020B0604020202020204" pitchFamily="34" charset="0"/>
                        <a:buNone/>
                      </a:pPr>
                      <a:r>
                        <a:rPr lang="en-IN" sz="1300" dirty="0">
                          <a:solidFill>
                            <a:schemeClr val="tx1"/>
                          </a:solidFill>
                          <a:latin typeface="+mn-lt"/>
                          <a:cs typeface="Times New Roman"/>
                        </a:rPr>
                        <a:t>None</a:t>
                      </a:r>
                      <a:endParaRPr sz="1300" b="0" dirty="0">
                        <a:solidFill>
                          <a:schemeClr val="tx1"/>
                        </a:solidFill>
                        <a:latin typeface="+mn-lt"/>
                        <a:cs typeface="Times New Roman"/>
                      </a:endParaRPr>
                    </a:p>
                  </a:txBody>
                  <a:tcPr marL="0" marR="0" marT="0" marB="0"/>
                </a:tc>
                <a:extLst>
                  <a:ext uri="{0D108BD9-81ED-4DB2-BD59-A6C34878D82A}">
                    <a16:rowId xmlns:a16="http://schemas.microsoft.com/office/drawing/2014/main" val="3279963851"/>
                  </a:ext>
                </a:extLst>
              </a:tr>
              <a:tr h="808232">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3(xi)(c)</a:t>
                      </a:r>
                    </a:p>
                    <a:p>
                      <a:pPr algn="ctr" rtl="0" fontAlgn="ctr"/>
                      <a:endParaRPr lang="en-IN" sz="1400" b="0" i="0" u="none" strike="noStrike" dirty="0">
                        <a:solidFill>
                          <a:srgbClr val="000000"/>
                        </a:solidFill>
                        <a:effectLst/>
                        <a:latin typeface="+mn-lt"/>
                      </a:endParaRPr>
                    </a:p>
                  </a:txBody>
                  <a:tcPr marL="9525" marR="9525" marT="9525" marB="0"/>
                </a:tc>
                <a:tc>
                  <a:txBody>
                    <a:bodyPr/>
                    <a:lstStyle/>
                    <a:p>
                      <a:pPr marL="50165" indent="0">
                        <a:lnSpc>
                          <a:spcPct val="100000"/>
                        </a:lnSpc>
                        <a:spcBef>
                          <a:spcPts val="545"/>
                        </a:spcBef>
                        <a:buNone/>
                        <a:tabLst>
                          <a:tab pos="198755" algn="l"/>
                        </a:tabLst>
                      </a:pPr>
                      <a:r>
                        <a:rPr lang="en-IN" sz="1400" dirty="0"/>
                        <a:t>Whistle-blower complaints</a:t>
                      </a:r>
                      <a:endParaRPr sz="1400" dirty="0">
                        <a:solidFill>
                          <a:schemeClr val="tx1"/>
                        </a:solidFill>
                        <a:latin typeface="+mn-lt"/>
                        <a:cs typeface="Microsoft Sans Serif"/>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Whistle-blower </a:t>
                      </a:r>
                      <a:r>
                        <a:rPr lang="en-US" sz="1300" b="0" i="0" u="none" strike="noStrike" kern="1200" baseline="0" dirty="0">
                          <a:solidFill>
                            <a:schemeClr val="dk1"/>
                          </a:solidFill>
                          <a:latin typeface="+mn-lt"/>
                          <a:ea typeface="+mn-ea"/>
                          <a:cs typeface="+mn-cs"/>
                        </a:rPr>
                        <a:t>complaints pertaining to earlier years are not to be considered by an auditor</a:t>
                      </a:r>
                    </a:p>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W</a:t>
                      </a:r>
                      <a:r>
                        <a:rPr lang="en-US" sz="1300" b="0" i="0" u="none" strike="noStrike" kern="1200" baseline="0" dirty="0" err="1">
                          <a:solidFill>
                            <a:schemeClr val="dk1"/>
                          </a:solidFill>
                          <a:latin typeface="+mn-lt"/>
                          <a:ea typeface="+mn-ea"/>
                          <a:cs typeface="+mn-cs"/>
                        </a:rPr>
                        <a:t>hether</a:t>
                      </a:r>
                      <a:r>
                        <a:rPr lang="en-US" sz="1300" b="0" i="0" u="none" strike="noStrike" kern="1200" baseline="0" dirty="0">
                          <a:solidFill>
                            <a:schemeClr val="dk1"/>
                          </a:solidFill>
                          <a:latin typeface="+mn-lt"/>
                          <a:ea typeface="+mn-ea"/>
                          <a:cs typeface="+mn-cs"/>
                        </a:rPr>
                        <a:t> whistle-blower complaints are investigated and resolved by the company in an </a:t>
                      </a:r>
                      <a:r>
                        <a:rPr lang="en-IN" sz="1300" b="0" i="0" u="none" strike="noStrike" kern="1200" baseline="0" dirty="0">
                          <a:solidFill>
                            <a:schemeClr val="dk1"/>
                          </a:solidFill>
                          <a:latin typeface="+mn-lt"/>
                          <a:ea typeface="+mn-ea"/>
                          <a:cs typeface="+mn-cs"/>
                        </a:rPr>
                        <a:t>appropriate and timely manner.</a:t>
                      </a:r>
                      <a:endParaRPr sz="1300" dirty="0">
                        <a:solidFill>
                          <a:schemeClr val="tx1"/>
                        </a:solidFill>
                        <a:latin typeface="Times New Roman"/>
                        <a:cs typeface="Times New Roman"/>
                      </a:endParaRPr>
                    </a:p>
                  </a:txBody>
                  <a:tcPr marL="0" marR="0" marT="0" marB="0"/>
                </a:tc>
                <a:tc>
                  <a:txBody>
                    <a:bodyPr/>
                    <a:lstStyle/>
                    <a:p>
                      <a:pPr marL="0" indent="0" algn="ctr">
                        <a:buFont typeface="Arial" panose="020B0604020202020204" pitchFamily="34" charset="0"/>
                        <a:buNone/>
                      </a:pPr>
                      <a:r>
                        <a:rPr lang="en-IN" sz="1300" dirty="0">
                          <a:solidFill>
                            <a:schemeClr val="tx1"/>
                          </a:solidFill>
                          <a:latin typeface="+mn-lt"/>
                          <a:cs typeface="Times New Roman"/>
                        </a:rPr>
                        <a:t>None</a:t>
                      </a:r>
                      <a:endParaRPr sz="1300" i="0" dirty="0">
                        <a:solidFill>
                          <a:schemeClr val="tx1"/>
                        </a:solidFill>
                        <a:latin typeface="Times New Roman"/>
                        <a:cs typeface="Times New Roman"/>
                      </a:endParaRPr>
                    </a:p>
                  </a:txBody>
                  <a:tcPr marL="0" marR="0" marT="0" marB="0"/>
                </a:tc>
                <a:extLst>
                  <a:ext uri="{0D108BD9-81ED-4DB2-BD59-A6C34878D82A}">
                    <a16:rowId xmlns:a16="http://schemas.microsoft.com/office/drawing/2014/main" val="3227556767"/>
                  </a:ext>
                </a:extLst>
              </a:tr>
              <a:tr h="808232">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3(xii)(a-c)</a:t>
                      </a:r>
                    </a:p>
                  </a:txBody>
                  <a:tcPr marL="9525" marR="9525" marT="9525" marB="0"/>
                </a:tc>
                <a:tc>
                  <a:txBody>
                    <a:bodyPr/>
                    <a:lstStyle/>
                    <a:p>
                      <a:pPr marL="0" indent="0">
                        <a:buFont typeface="Arial" panose="020B0604020202020204" pitchFamily="34" charset="0"/>
                        <a:buNone/>
                      </a:pPr>
                      <a:r>
                        <a:rPr lang="en-US" sz="1400" b="0" dirty="0"/>
                        <a:t>Compliances by a Nidhi company</a:t>
                      </a:r>
                      <a:endParaRPr sz="1400" b="0" dirty="0">
                        <a:solidFill>
                          <a:schemeClr val="tx1"/>
                        </a:solidFill>
                        <a:latin typeface="+mn-lt"/>
                        <a:cs typeface="Tahoma"/>
                      </a:endParaRPr>
                    </a:p>
                  </a:txBody>
                  <a:tcPr marL="0" marR="0" marT="57430" marB="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sz="1800" dirty="0">
                        <a:solidFill>
                          <a:schemeClr val="tx1"/>
                        </a:solidFill>
                        <a:latin typeface="Times New Roman"/>
                        <a:cs typeface="Times New Roman"/>
                      </a:endParaRPr>
                    </a:p>
                  </a:txBody>
                  <a:tcPr marL="0" marR="0" marT="0" marB="0"/>
                </a:tc>
                <a:tc>
                  <a:txBody>
                    <a:bodyPr/>
                    <a:lstStyle/>
                    <a:p>
                      <a:pPr algn="ct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mj-lt"/>
                        <a:cs typeface="Times New Roman"/>
                      </a:endParaRPr>
                    </a:p>
                  </a:txBody>
                  <a:tcPr marL="0" marR="0" marT="0" marB="0"/>
                </a:tc>
                <a:extLst>
                  <a:ext uri="{0D108BD9-81ED-4DB2-BD59-A6C34878D82A}">
                    <a16:rowId xmlns:a16="http://schemas.microsoft.com/office/drawing/2014/main" val="631557475"/>
                  </a:ext>
                </a:extLst>
              </a:tr>
              <a:tr h="808232">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3(xiii)</a:t>
                      </a:r>
                    </a:p>
                  </a:txBody>
                  <a:tcPr marL="9525" marR="9525" marT="9525" marB="0"/>
                </a:tc>
                <a:tc>
                  <a:txBody>
                    <a:bodyPr/>
                    <a:lstStyle/>
                    <a:p>
                      <a:pPr marL="50165" indent="0">
                        <a:lnSpc>
                          <a:spcPct val="100000"/>
                        </a:lnSpc>
                        <a:spcBef>
                          <a:spcPts val="545"/>
                        </a:spcBef>
                        <a:buFont typeface="Arial" panose="020B0604020202020204" pitchFamily="34" charset="0"/>
                        <a:buNone/>
                        <a:tabLst>
                          <a:tab pos="198755" algn="l"/>
                        </a:tabLst>
                      </a:pPr>
                      <a:r>
                        <a:rPr lang="en-IN" sz="1400" b="0" dirty="0"/>
                        <a:t>Related party transactions </a:t>
                      </a:r>
                      <a:endParaRPr sz="1400" b="0" dirty="0">
                        <a:solidFill>
                          <a:schemeClr val="tx1"/>
                        </a:solidFill>
                        <a:latin typeface="+mn-lt"/>
                        <a:cs typeface="Tahoma"/>
                      </a:endParaRPr>
                    </a:p>
                  </a:txBody>
                  <a:tcPr marL="0" marR="0" marT="57430" marB="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sz="18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1609958564"/>
                  </a:ext>
                </a:extLst>
              </a:tr>
            </a:tbl>
          </a:graphicData>
        </a:graphic>
      </p:graphicFrame>
      <p:sp>
        <p:nvSpPr>
          <p:cNvPr id="23" name="Title 2">
            <a:extLst>
              <a:ext uri="{FF2B5EF4-FFF2-40B4-BE49-F238E27FC236}">
                <a16:creationId xmlns:a16="http://schemas.microsoft.com/office/drawing/2014/main" id="{CB2E5924-4596-46FE-AC4E-9D0B76335795}"/>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endParaRPr lang="en-US" dirty="0"/>
          </a:p>
        </p:txBody>
      </p:sp>
      <p:sp>
        <p:nvSpPr>
          <p:cNvPr id="18" name="object 24">
            <a:extLst>
              <a:ext uri="{FF2B5EF4-FFF2-40B4-BE49-F238E27FC236}">
                <a16:creationId xmlns:a16="http://schemas.microsoft.com/office/drawing/2014/main" id="{A6332F50-8F04-4A79-AAB8-2C2DECDDC7A5}"/>
              </a:ext>
            </a:extLst>
          </p:cNvPr>
          <p:cNvSpPr txBox="1"/>
          <p:nvPr/>
        </p:nvSpPr>
        <p:spPr>
          <a:xfrm>
            <a:off x="7741084" y="418085"/>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965632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745164131"/>
              </p:ext>
            </p:extLst>
          </p:nvPr>
        </p:nvGraphicFramePr>
        <p:xfrm>
          <a:off x="163789" y="683862"/>
          <a:ext cx="11817123" cy="5083262"/>
        </p:xfrm>
        <a:graphic>
          <a:graphicData uri="http://schemas.openxmlformats.org/drawingml/2006/table">
            <a:tbl>
              <a:tblPr firstRow="1" bandRow="1">
                <a:tableStyleId>{F5AB1C69-6EDB-4FF4-983F-18BD219EF322}</a:tableStyleId>
              </a:tblPr>
              <a:tblGrid>
                <a:gridCol w="832772">
                  <a:extLst>
                    <a:ext uri="{9D8B030D-6E8A-4147-A177-3AD203B41FA5}">
                      <a16:colId xmlns:a16="http://schemas.microsoft.com/office/drawing/2014/main" val="20000"/>
                    </a:ext>
                  </a:extLst>
                </a:gridCol>
                <a:gridCol w="3134116">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729279">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b="1" kern="1200" spc="90" dirty="0">
                          <a:solidFill>
                            <a:schemeClr val="bg1"/>
                          </a:solidFill>
                          <a:latin typeface="+mn-lt"/>
                          <a:ea typeface="+mn-ea"/>
                          <a:cs typeface="Arial"/>
                        </a:rPr>
                        <a:t> </a:t>
                      </a: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537848">
                <a:tc>
                  <a:txBody>
                    <a:bodyPr/>
                    <a:lstStyle/>
                    <a:p>
                      <a:pPr algn="ctr" rtl="0" fontAlgn="ctr"/>
                      <a:r>
                        <a:rPr lang="en-IN" sz="1400" b="0" i="0" u="none" strike="noStrike" dirty="0">
                          <a:solidFill>
                            <a:srgbClr val="000000"/>
                          </a:solidFill>
                          <a:effectLst/>
                          <a:latin typeface="+mn-lt"/>
                        </a:rPr>
                        <a:t>3(xiv)(a) </a:t>
                      </a:r>
                    </a:p>
                  </a:txBody>
                  <a:tcPr marL="9525" marR="9525" marT="9525" marB="0"/>
                </a:tc>
                <a:tc>
                  <a:txBody>
                    <a:bodyPr/>
                    <a:lstStyle/>
                    <a:p>
                      <a:pPr marL="50165" indent="0">
                        <a:lnSpc>
                          <a:spcPct val="100000"/>
                        </a:lnSpc>
                        <a:spcBef>
                          <a:spcPts val="545"/>
                        </a:spcBef>
                        <a:buNone/>
                        <a:tabLst>
                          <a:tab pos="198755" algn="l"/>
                        </a:tabLst>
                      </a:pPr>
                      <a:r>
                        <a:rPr lang="en-IN" sz="1400" b="1" dirty="0"/>
                        <a:t>Internal audit systems</a:t>
                      </a:r>
                      <a:endParaRPr sz="1400" b="1" dirty="0">
                        <a:solidFill>
                          <a:schemeClr val="tx1"/>
                        </a:solidFill>
                        <a:latin typeface="+mn-lt"/>
                        <a:cs typeface="Tahoma"/>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lnSpc>
                          <a:spcPct val="100000"/>
                        </a:lnSpc>
                        <a:buFont typeface="Arial" panose="020B0604020202020204" pitchFamily="34" charset="0"/>
                        <a:buChar char="•"/>
                      </a:pPr>
                      <a:r>
                        <a:rPr lang="en-US" sz="1300" dirty="0"/>
                        <a:t>Companies may have their own internal or have entrusted the work to an external agency. </a:t>
                      </a:r>
                    </a:p>
                    <a:p>
                      <a:pPr marL="108000" indent="-108000">
                        <a:lnSpc>
                          <a:spcPct val="100000"/>
                        </a:lnSpc>
                        <a:buFont typeface="Arial" panose="020B0604020202020204" pitchFamily="34" charset="0"/>
                        <a:buChar char="•"/>
                      </a:pPr>
                      <a:r>
                        <a:rPr lang="en-US" sz="1300" dirty="0"/>
                        <a:t>Emerging areas of focus for internal audit – cyber security, data privacy and fake employment.</a:t>
                      </a:r>
                      <a:endParaRPr lang="en-IN" sz="1300" dirty="0">
                        <a:solidFill>
                          <a:schemeClr val="tx1"/>
                        </a:solidFill>
                        <a:latin typeface="+mn-lt"/>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426936247"/>
                  </a:ext>
                </a:extLst>
              </a:tr>
              <a:tr h="537848">
                <a:tc>
                  <a:txBody>
                    <a:bodyPr/>
                    <a:lstStyle/>
                    <a:p>
                      <a:pPr algn="ctr" rtl="0" fontAlgn="ctr"/>
                      <a:r>
                        <a:rPr lang="en-IN" sz="1400" b="0" i="0" u="none" strike="noStrike" dirty="0">
                          <a:solidFill>
                            <a:srgbClr val="000000"/>
                          </a:solidFill>
                          <a:effectLst/>
                          <a:latin typeface="+mn-lt"/>
                        </a:rPr>
                        <a:t>3(xiv)(b)</a:t>
                      </a:r>
                    </a:p>
                  </a:txBody>
                  <a:tcPr marL="9525" marR="9525" marT="9525" marB="0"/>
                </a:tc>
                <a:tc>
                  <a:txBody>
                    <a:bodyPr/>
                    <a:lstStyle/>
                    <a:p>
                      <a:pPr marL="50165" indent="0">
                        <a:lnSpc>
                          <a:spcPct val="100000"/>
                        </a:lnSpc>
                        <a:spcBef>
                          <a:spcPts val="545"/>
                        </a:spcBef>
                        <a:buNone/>
                        <a:tabLst>
                          <a:tab pos="198755" algn="l"/>
                        </a:tabLst>
                      </a:pPr>
                      <a:r>
                        <a:rPr lang="en-IN" sz="1400" b="1" dirty="0">
                          <a:solidFill>
                            <a:schemeClr val="tx1"/>
                          </a:solidFill>
                          <a:latin typeface="+mn-lt"/>
                          <a:cs typeface="Tahoma"/>
                        </a:rPr>
                        <a:t>Consideration of Internal Audit report by statutory auditors</a:t>
                      </a:r>
                      <a:endParaRPr sz="1400" b="1" dirty="0">
                        <a:solidFill>
                          <a:schemeClr val="tx1"/>
                        </a:solidFill>
                        <a:latin typeface="+mn-lt"/>
                        <a:cs typeface="Tahoma"/>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lnSpc>
                          <a:spcPct val="100000"/>
                        </a:lnSpc>
                        <a:buFont typeface="Arial" panose="020B0604020202020204" pitchFamily="34" charset="0"/>
                        <a:buChar char="•"/>
                      </a:pPr>
                      <a:r>
                        <a:rPr lang="en-IN" sz="1300" dirty="0">
                          <a:solidFill>
                            <a:schemeClr val="tx1"/>
                          </a:solidFill>
                          <a:latin typeface="+mn-lt"/>
                          <a:cs typeface="Times New Roman"/>
                        </a:rPr>
                        <a:t>Auditor should consider the reports of internal auditor before conclusion of audit including implications of reporting of internal financial controls.</a:t>
                      </a:r>
                    </a:p>
                    <a:p>
                      <a:pPr marL="108000" indent="-108000">
                        <a:lnSpc>
                          <a:spcPct val="100000"/>
                        </a:lnSpc>
                        <a:buFont typeface="Arial" panose="020B0604020202020204" pitchFamily="34" charset="0"/>
                        <a:buChar char="•"/>
                      </a:pPr>
                      <a:r>
                        <a:rPr lang="en-IN" sz="1300" dirty="0">
                          <a:solidFill>
                            <a:schemeClr val="tx1"/>
                          </a:solidFill>
                          <a:latin typeface="+mn-lt"/>
                          <a:cs typeface="Times New Roman"/>
                        </a:rPr>
                        <a:t>This will include meetings with internal auditors to discuss their findings and observations.</a:t>
                      </a:r>
                    </a:p>
                  </a:txBody>
                  <a:tcPr marL="0" marR="0" marT="0" marB="0"/>
                </a:tc>
                <a:tc>
                  <a:txBody>
                    <a:bodyPr/>
                    <a:lstStyle/>
                    <a:p>
                      <a:pPr algn="ctr">
                        <a:lnSpc>
                          <a:spcPct val="100000"/>
                        </a:lnSpc>
                      </a:pP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120267326"/>
                  </a:ext>
                </a:extLst>
              </a:tr>
              <a:tr h="589703">
                <a:tc>
                  <a:txBody>
                    <a:bodyPr/>
                    <a:lstStyle/>
                    <a:p>
                      <a:pPr algn="ctr" rtl="0" fontAlgn="ctr"/>
                      <a:r>
                        <a:rPr lang="en-IN" sz="1400" b="0" i="0" u="none" strike="noStrike" dirty="0">
                          <a:solidFill>
                            <a:srgbClr val="000000"/>
                          </a:solidFill>
                          <a:effectLst/>
                          <a:latin typeface="+mn-lt"/>
                        </a:rPr>
                        <a:t>3(xv) </a:t>
                      </a:r>
                    </a:p>
                  </a:txBody>
                  <a:tcPr marL="9525" marR="9525" marT="9525" marB="0"/>
                </a:tc>
                <a:tc>
                  <a:txBody>
                    <a:bodyPr/>
                    <a:lstStyle/>
                    <a:p>
                      <a:pPr marL="50165" marR="0" lvl="0" indent="0" algn="l" defTabSz="914089" rtl="0" eaLnBrk="1" fontAlgn="auto" latinLnBrk="0" hangingPunct="1">
                        <a:lnSpc>
                          <a:spcPct val="100000"/>
                        </a:lnSpc>
                        <a:spcBef>
                          <a:spcPts val="545"/>
                        </a:spcBef>
                        <a:spcAft>
                          <a:spcPts val="0"/>
                        </a:spcAft>
                        <a:buClrTx/>
                        <a:buSzTx/>
                        <a:buFont typeface="Arial" panose="020B0604020202020204" pitchFamily="34" charset="0"/>
                        <a:buNone/>
                        <a:tabLst>
                          <a:tab pos="198755" algn="l"/>
                        </a:tabLst>
                        <a:defRPr/>
                      </a:pPr>
                      <a:r>
                        <a:rPr lang="en-IN" sz="1400" b="1" dirty="0"/>
                        <a:t> Non-cash transactions</a:t>
                      </a:r>
                    </a:p>
                  </a:txBody>
                  <a:tcPr marL="0" marR="0" marT="57430" marB="0"/>
                </a:tc>
                <a:tc>
                  <a:txBody>
                    <a:bodyPr/>
                    <a:lstStyle/>
                    <a:p>
                      <a:pPr algn="ctr">
                        <a:lnSpc>
                          <a:spcPct val="100000"/>
                        </a:lnSpc>
                      </a:pPr>
                      <a:r>
                        <a:rPr lang="en-IN" sz="1800" spc="25" dirty="0">
                          <a:solidFill>
                            <a:srgbClr val="00B050"/>
                          </a:solidFill>
                          <a:cs typeface="Arial"/>
                          <a:sym typeface="Wingdings 2" panose="05020102010507070707" pitchFamily="18" charset="2"/>
                        </a:rPr>
                        <a:t></a:t>
                      </a:r>
                      <a:endParaRPr sz="18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3485284027"/>
                  </a:ext>
                </a:extLst>
              </a:tr>
              <a:tr h="891823">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3(xvi)(a-d)</a:t>
                      </a:r>
                    </a:p>
                  </a:txBody>
                  <a:tcPr marL="9525" marR="9525" marT="9525" marB="0"/>
                </a:tc>
                <a:tc>
                  <a:txBody>
                    <a:bodyPr/>
                    <a:lstStyle/>
                    <a:p>
                      <a:pPr marL="50165" indent="0">
                        <a:lnSpc>
                          <a:spcPct val="100000"/>
                        </a:lnSpc>
                        <a:spcBef>
                          <a:spcPts val="545"/>
                        </a:spcBef>
                        <a:buFont typeface="Arial" panose="020B0604020202020204" pitchFamily="34" charset="0"/>
                        <a:buNone/>
                        <a:tabLst>
                          <a:tab pos="198755" algn="l"/>
                        </a:tabLst>
                      </a:pPr>
                      <a:r>
                        <a:rPr lang="en-US" sz="1400" b="1" dirty="0"/>
                        <a:t>Conduct of a business and registration as an NBFC, HFC and/or CIC</a:t>
                      </a:r>
                      <a:endParaRPr sz="1400" b="1" dirty="0">
                        <a:solidFill>
                          <a:schemeClr val="tx1"/>
                        </a:solidFill>
                        <a:latin typeface="+mn-lt"/>
                        <a:cs typeface="Tahoma"/>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Management has to furnish LOR in case the COR has been </a:t>
                      </a:r>
                      <a:r>
                        <a:rPr lang="en-IN" sz="1300" b="0" i="0" u="none" strike="noStrike" kern="1200" baseline="0" dirty="0">
                          <a:solidFill>
                            <a:schemeClr val="dk1"/>
                          </a:solidFill>
                          <a:latin typeface="+mn-lt"/>
                          <a:ea typeface="+mn-ea"/>
                          <a:cs typeface="+mn-cs"/>
                        </a:rPr>
                        <a:t>withdrawn/ revoked/ suspended/ surrendered </a:t>
                      </a:r>
                      <a:r>
                        <a:rPr lang="en-US" sz="1300" b="0" i="0" u="none" strike="noStrike" kern="1200" baseline="0" dirty="0">
                          <a:solidFill>
                            <a:schemeClr val="dk1"/>
                          </a:solidFill>
                          <a:latin typeface="+mn-lt"/>
                          <a:ea typeface="+mn-ea"/>
                          <a:cs typeface="+mn-cs"/>
                        </a:rPr>
                        <a:t>during the period and as to whether business has been continued after such </a:t>
                      </a:r>
                      <a:r>
                        <a:rPr lang="en-IN" sz="1300" b="0" i="0" u="none" strike="noStrike" kern="1200" baseline="0" dirty="0">
                          <a:solidFill>
                            <a:schemeClr val="dk1"/>
                          </a:solidFill>
                          <a:latin typeface="+mn-lt"/>
                          <a:ea typeface="+mn-ea"/>
                          <a:cs typeface="+mn-cs"/>
                        </a:rPr>
                        <a:t>event.</a:t>
                      </a:r>
                    </a:p>
                    <a:p>
                      <a:pPr marL="108000" indent="-108000">
                        <a:buFont typeface="Arial" panose="020B0604020202020204" pitchFamily="34" charset="0"/>
                        <a:buChar char="•"/>
                      </a:pPr>
                      <a:r>
                        <a:rPr lang="en-IN" sz="1300" b="0" i="0" u="none" strike="noStrike" kern="1200" baseline="0" dirty="0">
                          <a:solidFill>
                            <a:schemeClr val="dk1"/>
                          </a:solidFill>
                          <a:latin typeface="+mn-lt"/>
                          <a:ea typeface="+mn-ea"/>
                          <a:cs typeface="+mn-cs"/>
                        </a:rPr>
                        <a:t>In </a:t>
                      </a:r>
                      <a:r>
                        <a:rPr lang="en-US" sz="1300" b="0" i="0" u="none" strike="noStrike" kern="1200" baseline="0" dirty="0">
                          <a:solidFill>
                            <a:schemeClr val="dk1"/>
                          </a:solidFill>
                          <a:latin typeface="+mn-lt"/>
                          <a:ea typeface="+mn-ea"/>
                          <a:cs typeface="+mn-cs"/>
                        </a:rPr>
                        <a:t>case the group has no CIC or does not have</a:t>
                      </a:r>
                    </a:p>
                    <a:p>
                      <a:pPr marL="0" indent="0">
                        <a:buFont typeface="Arial" panose="020B0604020202020204" pitchFamily="34" charset="0"/>
                        <a:buNone/>
                      </a:pPr>
                      <a:r>
                        <a:rPr lang="en-US" sz="1300" b="0" i="0" u="none" strike="noStrike" kern="1200" baseline="0" dirty="0">
                          <a:solidFill>
                            <a:schemeClr val="dk1"/>
                          </a:solidFill>
                          <a:latin typeface="+mn-lt"/>
                          <a:ea typeface="+mn-ea"/>
                          <a:cs typeface="+mn-cs"/>
                        </a:rPr>
                        <a:t>  more than one CIC, the fact would also be</a:t>
                      </a:r>
                    </a:p>
                    <a:p>
                      <a:pPr marL="0" indent="0">
                        <a:buFont typeface="Arial" panose="020B0604020202020204" pitchFamily="34" charset="0"/>
                        <a:buNone/>
                      </a:pPr>
                      <a:r>
                        <a:rPr lang="en-US" sz="1300" b="0" i="0" u="none" strike="noStrike" kern="1200" baseline="0" dirty="0">
                          <a:solidFill>
                            <a:schemeClr val="dk1"/>
                          </a:solidFill>
                          <a:latin typeface="+mn-lt"/>
                          <a:ea typeface="+mn-ea"/>
                          <a:cs typeface="+mn-cs"/>
                        </a:rPr>
                        <a:t>  reported in the auditor’s report.</a:t>
                      </a:r>
                      <a:endParaRPr sz="13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2145023862"/>
                  </a:ext>
                </a:extLst>
              </a:tr>
            </a:tbl>
          </a:graphicData>
        </a:graphic>
      </p:graphicFrame>
      <p:sp>
        <p:nvSpPr>
          <p:cNvPr id="25" name="Title 2">
            <a:extLst>
              <a:ext uri="{FF2B5EF4-FFF2-40B4-BE49-F238E27FC236}">
                <a16:creationId xmlns:a16="http://schemas.microsoft.com/office/drawing/2014/main" id="{B869859E-BF41-4E4F-85B6-F59CCD77A04F}"/>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endParaRPr lang="en-US" dirty="0"/>
          </a:p>
        </p:txBody>
      </p:sp>
      <p:sp>
        <p:nvSpPr>
          <p:cNvPr id="18" name="object 24">
            <a:extLst>
              <a:ext uri="{FF2B5EF4-FFF2-40B4-BE49-F238E27FC236}">
                <a16:creationId xmlns:a16="http://schemas.microsoft.com/office/drawing/2014/main" id="{F4153E75-2A52-4B21-9BD8-821394F76D48}"/>
              </a:ext>
            </a:extLst>
          </p:cNvPr>
          <p:cNvSpPr txBox="1"/>
          <p:nvPr/>
        </p:nvSpPr>
        <p:spPr>
          <a:xfrm>
            <a:off x="7841293" y="418085"/>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1655382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nvGraphicFramePr>
        <p:xfrm>
          <a:off x="163789" y="683862"/>
          <a:ext cx="11817123" cy="5970849"/>
        </p:xfrm>
        <a:graphic>
          <a:graphicData uri="http://schemas.openxmlformats.org/drawingml/2006/table">
            <a:tbl>
              <a:tblPr firstRow="1" bandRow="1">
                <a:tableStyleId>{F5AB1C69-6EDB-4FF4-983F-18BD219EF322}</a:tableStyleId>
              </a:tblPr>
              <a:tblGrid>
                <a:gridCol w="794856">
                  <a:extLst>
                    <a:ext uri="{9D8B030D-6E8A-4147-A177-3AD203B41FA5}">
                      <a16:colId xmlns:a16="http://schemas.microsoft.com/office/drawing/2014/main" val="20000"/>
                    </a:ext>
                  </a:extLst>
                </a:gridCol>
                <a:gridCol w="3172032">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4001356">
                  <a:extLst>
                    <a:ext uri="{9D8B030D-6E8A-4147-A177-3AD203B41FA5}">
                      <a16:colId xmlns:a16="http://schemas.microsoft.com/office/drawing/2014/main" val="20003"/>
                    </a:ext>
                  </a:extLst>
                </a:gridCol>
                <a:gridCol w="2851660">
                  <a:extLst>
                    <a:ext uri="{9D8B030D-6E8A-4147-A177-3AD203B41FA5}">
                      <a16:colId xmlns:a16="http://schemas.microsoft.com/office/drawing/2014/main" val="3394736950"/>
                    </a:ext>
                  </a:extLst>
                </a:gridCol>
              </a:tblGrid>
              <a:tr h="729279">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b="1" kern="1200" spc="90" dirty="0">
                          <a:solidFill>
                            <a:schemeClr val="bg1"/>
                          </a:solidFill>
                          <a:latin typeface="+mn-lt"/>
                          <a:ea typeface="+mn-ea"/>
                          <a:cs typeface="Arial"/>
                        </a:rPr>
                        <a:t> </a:t>
                      </a: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537848">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3(xvii)</a:t>
                      </a:r>
                    </a:p>
                    <a:p>
                      <a:pPr algn="ctr" rtl="0" fontAlgn="ctr"/>
                      <a:r>
                        <a:rPr lang="en-IN" sz="1400" b="0" i="0" u="none" strike="noStrike" dirty="0">
                          <a:solidFill>
                            <a:srgbClr val="000000"/>
                          </a:solidFill>
                          <a:effectLst/>
                          <a:latin typeface="+mn-lt"/>
                        </a:rPr>
                        <a:t> </a:t>
                      </a:r>
                    </a:p>
                  </a:txBody>
                  <a:tcPr marL="9525" marR="9525" marT="9525" marB="0"/>
                </a:tc>
                <a:tc>
                  <a:txBody>
                    <a:bodyPr/>
                    <a:lstStyle/>
                    <a:p>
                      <a:pPr marL="50165" marR="0" lvl="0" indent="0" algn="l" defTabSz="914089" rtl="0" eaLnBrk="1" fontAlgn="auto" latinLnBrk="0" hangingPunct="1">
                        <a:lnSpc>
                          <a:spcPct val="100000"/>
                        </a:lnSpc>
                        <a:spcBef>
                          <a:spcPts val="545"/>
                        </a:spcBef>
                        <a:spcAft>
                          <a:spcPts val="0"/>
                        </a:spcAft>
                        <a:buClrTx/>
                        <a:buSzTx/>
                        <a:buFont typeface="Arial" panose="020B0604020202020204" pitchFamily="34" charset="0"/>
                        <a:buNone/>
                        <a:tabLst>
                          <a:tab pos="198755" algn="l"/>
                        </a:tabLst>
                        <a:defRPr/>
                      </a:pPr>
                      <a:r>
                        <a:rPr lang="en-IN" sz="1400" b="1" dirty="0"/>
                        <a:t>Cash losses</a:t>
                      </a:r>
                      <a:r>
                        <a:rPr lang="en-US" sz="1400" dirty="0"/>
                        <a:t>-means net profit/loss after tax (excluding OCI), adjusted for non-cash items.</a:t>
                      </a:r>
                      <a:endParaRPr lang="en-IN" sz="1400" b="1" kern="1200" dirty="0">
                        <a:solidFill>
                          <a:schemeClr val="dk1"/>
                        </a:solidFill>
                        <a:latin typeface="+mn-lt"/>
                        <a:ea typeface="+mn-ea"/>
                        <a:cs typeface="+mn-cs"/>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lnSpc>
                          <a:spcPct val="100000"/>
                        </a:lnSpc>
                        <a:buFont typeface="Arial" panose="020B0604020202020204" pitchFamily="34" charset="0"/>
                        <a:buChar char="•"/>
                      </a:pPr>
                      <a:r>
                        <a:rPr lang="en-US" sz="1300" dirty="0"/>
                        <a:t>Cash losses should also be adjusted for the effect of qualifications in the audit reports to the extent the qualifications are quantified.</a:t>
                      </a:r>
                    </a:p>
                    <a:p>
                      <a:pPr marL="108000" indent="-108000">
                        <a:lnSpc>
                          <a:spcPct val="100000"/>
                        </a:lnSpc>
                        <a:buFont typeface="Arial" panose="020B0604020202020204" pitchFamily="34" charset="0"/>
                        <a:buChar char="•"/>
                      </a:pPr>
                      <a:r>
                        <a:rPr lang="en-US" sz="1300" dirty="0"/>
                        <a:t>Cash profit/ losses </a:t>
                      </a:r>
                      <a:r>
                        <a:rPr lang="en-US" sz="1300" dirty="0" err="1"/>
                        <a:t>recognised</a:t>
                      </a:r>
                      <a:r>
                        <a:rPr lang="en-US" sz="1300" dirty="0"/>
                        <a:t> in OCI before their reclassification to the PL should be considered in determination of cash losses but its subsequent reclassifications into the PL, being a non-cash adjustment, should not be considered.</a:t>
                      </a:r>
                      <a:endParaRPr lang="en-US" sz="1300" dirty="0">
                        <a:solidFill>
                          <a:schemeClr val="tx1"/>
                        </a:solidFill>
                        <a:latin typeface="Times New Roman"/>
                        <a:cs typeface="Times New Roman"/>
                      </a:endParaRPr>
                    </a:p>
                  </a:txBody>
                  <a:tcPr marL="0" marR="0" marT="0" marB="0"/>
                </a:tc>
                <a:tc>
                  <a:txBody>
                    <a:bodyPr/>
                    <a:lstStyle/>
                    <a:p>
                      <a:pPr algn="ctr">
                        <a:lnSpc>
                          <a:spcPct val="100000"/>
                        </a:lnSpc>
                      </a:pPr>
                      <a:r>
                        <a:rPr lang="en-IN"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426936247"/>
                  </a:ext>
                </a:extLst>
              </a:tr>
              <a:tr h="537848">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3(xviii)</a:t>
                      </a:r>
                    </a:p>
                  </a:txBody>
                  <a:tcPr marL="9525" marR="9525" marT="9525" marB="0"/>
                </a:tc>
                <a:tc>
                  <a:txBody>
                    <a:bodyPr/>
                    <a:lstStyle/>
                    <a:p>
                      <a:pPr marL="50165" indent="0">
                        <a:lnSpc>
                          <a:spcPct val="100000"/>
                        </a:lnSpc>
                        <a:spcBef>
                          <a:spcPts val="545"/>
                        </a:spcBef>
                        <a:buNone/>
                        <a:tabLst>
                          <a:tab pos="198755" algn="l"/>
                        </a:tabLst>
                      </a:pPr>
                      <a:r>
                        <a:rPr lang="en-US" sz="1400" b="0" dirty="0"/>
                        <a:t>Resignation of a statutory auditor</a:t>
                      </a:r>
                      <a:endParaRPr lang="en-US" sz="1400" b="0" dirty="0">
                        <a:solidFill>
                          <a:schemeClr val="tx1"/>
                        </a:solidFill>
                        <a:latin typeface="+mn-lt"/>
                        <a:cs typeface="Microsoft Sans Serif"/>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Reporting is not applicable in case of change of auditors on account of mandatory rotation requirements.</a:t>
                      </a:r>
                    </a:p>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Incoming auditor will go through the communication made to audit committee to determine if there is any matter communicated to TCWG.</a:t>
                      </a:r>
                      <a:endParaRPr lang="en-US" sz="1300" dirty="0">
                        <a:solidFill>
                          <a:schemeClr val="tx1"/>
                        </a:solidFill>
                        <a:latin typeface="Times New Roman"/>
                        <a:cs typeface="Times New Roman"/>
                      </a:endParaRPr>
                    </a:p>
                  </a:txBody>
                  <a:tcPr marL="0" marR="0" marT="0" marB="0"/>
                </a:tc>
                <a:tc>
                  <a:txBody>
                    <a:bodyPr/>
                    <a:lstStyle/>
                    <a:p>
                      <a:pPr algn="ctr">
                        <a:lnSpc>
                          <a:spcPct val="100000"/>
                        </a:lnSpc>
                      </a:pPr>
                      <a:r>
                        <a:rPr lang="en-US"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120267326"/>
                  </a:ext>
                </a:extLst>
              </a:tr>
              <a:tr h="589703">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3(xix)</a:t>
                      </a:r>
                    </a:p>
                  </a:txBody>
                  <a:tcPr marL="9525" marR="9525" marT="9525" marB="0"/>
                </a:tc>
                <a:tc>
                  <a:txBody>
                    <a:bodyPr/>
                    <a:lstStyle/>
                    <a:p>
                      <a:r>
                        <a:rPr lang="en-IN" sz="1400" b="1" dirty="0"/>
                        <a:t> </a:t>
                      </a:r>
                      <a:r>
                        <a:rPr lang="en-US" sz="1400" b="0" dirty="0"/>
                        <a:t>Material uncertainty-</a:t>
                      </a:r>
                      <a:r>
                        <a:rPr lang="en-US" sz="1400" b="0" i="0" u="none" strike="noStrike" kern="1200" baseline="0" dirty="0">
                          <a:solidFill>
                            <a:schemeClr val="dk1"/>
                          </a:solidFill>
                          <a:latin typeface="+mn-lt"/>
                          <a:ea typeface="+mn-ea"/>
                          <a:cs typeface="+mn-cs"/>
                        </a:rPr>
                        <a:t>An auditor forms an opinion through:</a:t>
                      </a:r>
                    </a:p>
                    <a:p>
                      <a:r>
                        <a:rPr lang="en-US" sz="1400" b="0" i="0" u="none" strike="noStrike" kern="1200" baseline="0" dirty="0">
                          <a:solidFill>
                            <a:schemeClr val="dk1"/>
                          </a:solidFill>
                          <a:latin typeface="+mn-lt"/>
                          <a:ea typeface="+mn-ea"/>
                          <a:cs typeface="+mn-cs"/>
                        </a:rPr>
                        <a:t>• Financial ratios</a:t>
                      </a:r>
                    </a:p>
                    <a:p>
                      <a:r>
                        <a:rPr lang="en-US" sz="1400" b="0" i="0" u="none" strike="noStrike" kern="1200" baseline="0" dirty="0">
                          <a:solidFill>
                            <a:schemeClr val="dk1"/>
                          </a:solidFill>
                          <a:latin typeface="+mn-lt"/>
                          <a:ea typeface="+mn-ea"/>
                          <a:cs typeface="+mn-cs"/>
                        </a:rPr>
                        <a:t>• Ageing and expected dates of </a:t>
                      </a:r>
                      <a:r>
                        <a:rPr lang="en-US" sz="1400" b="0" i="0" u="none" strike="noStrike" kern="1200" baseline="0" dirty="0" err="1">
                          <a:solidFill>
                            <a:schemeClr val="dk1"/>
                          </a:solidFill>
                          <a:latin typeface="+mn-lt"/>
                          <a:ea typeface="+mn-ea"/>
                          <a:cs typeface="+mn-cs"/>
                        </a:rPr>
                        <a:t>realisation</a:t>
                      </a:r>
                      <a:r>
                        <a:rPr lang="en-US" sz="1400" b="0" i="0" u="none" strike="noStrike" kern="1200" baseline="0" dirty="0">
                          <a:solidFill>
                            <a:schemeClr val="dk1"/>
                          </a:solidFill>
                          <a:latin typeface="+mn-lt"/>
                          <a:ea typeface="+mn-ea"/>
                          <a:cs typeface="+mn-cs"/>
                        </a:rPr>
                        <a:t> of financial assets and payment of financial liabilities.</a:t>
                      </a:r>
                    </a:p>
                    <a:p>
                      <a:r>
                        <a:rPr lang="en-US" sz="1400" b="0" i="0" u="none" strike="noStrike" kern="1200" baseline="0" dirty="0">
                          <a:solidFill>
                            <a:schemeClr val="dk1"/>
                          </a:solidFill>
                          <a:latin typeface="+mn-lt"/>
                          <a:ea typeface="+mn-ea"/>
                          <a:cs typeface="+mn-cs"/>
                        </a:rPr>
                        <a:t>• Other information accompanying the financial statements, </a:t>
                      </a:r>
                    </a:p>
                    <a:p>
                      <a:r>
                        <a:rPr lang="en-US" sz="1400" b="0" i="0" u="none" strike="noStrike" kern="1200" baseline="0" dirty="0">
                          <a:solidFill>
                            <a:schemeClr val="dk1"/>
                          </a:solidFill>
                          <a:latin typeface="+mn-lt"/>
                          <a:ea typeface="+mn-ea"/>
                          <a:cs typeface="+mn-cs"/>
                        </a:rPr>
                        <a:t>• Auditor’s knowledge of the board of directors and management plans.</a:t>
                      </a:r>
                      <a:endParaRPr lang="en-US" sz="1400" b="1" dirty="0">
                        <a:solidFill>
                          <a:schemeClr val="tx1"/>
                        </a:solidFill>
                        <a:latin typeface="+mn-lt"/>
                        <a:cs typeface="Tahoma"/>
                      </a:endParaRPr>
                    </a:p>
                    <a:p>
                      <a:pPr marL="50165" marR="0" lvl="0" indent="0" algn="l" defTabSz="914089" rtl="0" eaLnBrk="1" fontAlgn="auto" latinLnBrk="0" hangingPunct="1">
                        <a:lnSpc>
                          <a:spcPct val="100000"/>
                        </a:lnSpc>
                        <a:spcBef>
                          <a:spcPts val="545"/>
                        </a:spcBef>
                        <a:spcAft>
                          <a:spcPts val="0"/>
                        </a:spcAft>
                        <a:buClrTx/>
                        <a:buSzTx/>
                        <a:buFont typeface="Arial" panose="020B0604020202020204" pitchFamily="34" charset="0"/>
                        <a:buNone/>
                        <a:tabLst>
                          <a:tab pos="198755" algn="l"/>
                        </a:tabLst>
                        <a:defRPr/>
                      </a:pPr>
                      <a:endParaRPr lang="en-IN" sz="1400" b="1" dirty="0">
                        <a:highlight>
                          <a:srgbClr val="FFFF00"/>
                        </a:highlight>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Liabilities falling due within a period of one year’ and ‘current liabilities’ should not be construed as same.</a:t>
                      </a:r>
                    </a:p>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Consider subsequent period transactions between the date of balance sheet and the date of audit report while reporting under this clause.</a:t>
                      </a:r>
                    </a:p>
                    <a:p>
                      <a:pPr marL="108000" indent="-108000">
                        <a:buFont typeface="Arial" panose="020B0604020202020204" pitchFamily="34" charset="0"/>
                        <a:buChar char="•"/>
                      </a:pPr>
                      <a:r>
                        <a:rPr lang="en-US" sz="1300" b="0" i="0" u="none" strike="noStrike" kern="1200" baseline="0" dirty="0">
                          <a:solidFill>
                            <a:schemeClr val="dk1"/>
                          </a:solidFill>
                          <a:latin typeface="+mn-lt"/>
                          <a:ea typeface="+mn-ea"/>
                          <a:cs typeface="+mn-cs"/>
                        </a:rPr>
                        <a:t>Recoverability of financial assets would be tested on the basis of agreements/contracts, historical trends</a:t>
                      </a:r>
                      <a:endParaRPr lang="en-US" sz="1300" dirty="0">
                        <a:solidFill>
                          <a:schemeClr val="tx1"/>
                        </a:solidFill>
                        <a:latin typeface="Times New Roman"/>
                        <a:cs typeface="Times New Roman"/>
                      </a:endParaRPr>
                    </a:p>
                  </a:txBody>
                  <a:tcPr marL="0" marR="0" marT="0" marB="0"/>
                </a:tc>
                <a:tc>
                  <a:txBody>
                    <a:bodyPr/>
                    <a:lstStyle/>
                    <a:p>
                      <a:r>
                        <a:rPr lang="en-US" sz="1300" b="0" i="0" u="none" strike="noStrike" kern="1200" baseline="0" dirty="0">
                          <a:solidFill>
                            <a:schemeClr val="dk1"/>
                          </a:solidFill>
                          <a:latin typeface="+mn-lt"/>
                          <a:ea typeface="+mn-ea"/>
                          <a:cs typeface="+mn-cs"/>
                        </a:rPr>
                        <a:t>Various ratios are required to be disclosed in the financials statement</a:t>
                      </a:r>
                      <a:endParaRPr lang="en-US" sz="1300" kern="1200" dirty="0">
                        <a:solidFill>
                          <a:schemeClr val="tx1"/>
                        </a:solidFill>
                        <a:latin typeface="+mn-lt"/>
                        <a:ea typeface="+mn-ea"/>
                        <a:cs typeface="Times New Roman"/>
                      </a:endParaRPr>
                    </a:p>
                  </a:txBody>
                  <a:tcPr marL="0" marR="0" marT="0" marB="0"/>
                </a:tc>
                <a:extLst>
                  <a:ext uri="{0D108BD9-81ED-4DB2-BD59-A6C34878D82A}">
                    <a16:rowId xmlns:a16="http://schemas.microsoft.com/office/drawing/2014/main" val="3485284027"/>
                  </a:ext>
                </a:extLst>
              </a:tr>
            </a:tbl>
          </a:graphicData>
        </a:graphic>
      </p:graphicFrame>
      <p:sp>
        <p:nvSpPr>
          <p:cNvPr id="25" name="Title 2">
            <a:extLst>
              <a:ext uri="{FF2B5EF4-FFF2-40B4-BE49-F238E27FC236}">
                <a16:creationId xmlns:a16="http://schemas.microsoft.com/office/drawing/2014/main" id="{B869859E-BF41-4E4F-85B6-F59CCD77A04F}"/>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endParaRPr lang="en-US" dirty="0"/>
          </a:p>
        </p:txBody>
      </p:sp>
      <p:sp>
        <p:nvSpPr>
          <p:cNvPr id="18" name="object 24">
            <a:extLst>
              <a:ext uri="{FF2B5EF4-FFF2-40B4-BE49-F238E27FC236}">
                <a16:creationId xmlns:a16="http://schemas.microsoft.com/office/drawing/2014/main" id="{F4153E75-2A52-4B21-9BD8-821394F76D48}"/>
              </a:ext>
            </a:extLst>
          </p:cNvPr>
          <p:cNvSpPr txBox="1"/>
          <p:nvPr/>
        </p:nvSpPr>
        <p:spPr>
          <a:xfrm>
            <a:off x="7841293" y="418085"/>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39178530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478720531"/>
              </p:ext>
            </p:extLst>
          </p:nvPr>
        </p:nvGraphicFramePr>
        <p:xfrm>
          <a:off x="163789" y="683862"/>
          <a:ext cx="11817123" cy="3740654"/>
        </p:xfrm>
        <a:graphic>
          <a:graphicData uri="http://schemas.openxmlformats.org/drawingml/2006/table">
            <a:tbl>
              <a:tblPr firstRow="1" bandRow="1">
                <a:tableStyleId>{F5AB1C69-6EDB-4FF4-983F-18BD219EF322}</a:tableStyleId>
              </a:tblPr>
              <a:tblGrid>
                <a:gridCol w="794856">
                  <a:extLst>
                    <a:ext uri="{9D8B030D-6E8A-4147-A177-3AD203B41FA5}">
                      <a16:colId xmlns:a16="http://schemas.microsoft.com/office/drawing/2014/main" val="20000"/>
                    </a:ext>
                  </a:extLst>
                </a:gridCol>
                <a:gridCol w="3172032">
                  <a:extLst>
                    <a:ext uri="{9D8B030D-6E8A-4147-A177-3AD203B41FA5}">
                      <a16:colId xmlns:a16="http://schemas.microsoft.com/office/drawing/2014/main" val="20001"/>
                    </a:ext>
                  </a:extLst>
                </a:gridCol>
                <a:gridCol w="997219">
                  <a:extLst>
                    <a:ext uri="{9D8B030D-6E8A-4147-A177-3AD203B41FA5}">
                      <a16:colId xmlns:a16="http://schemas.microsoft.com/office/drawing/2014/main" val="20002"/>
                    </a:ext>
                  </a:extLst>
                </a:gridCol>
                <a:gridCol w="3719784">
                  <a:extLst>
                    <a:ext uri="{9D8B030D-6E8A-4147-A177-3AD203B41FA5}">
                      <a16:colId xmlns:a16="http://schemas.microsoft.com/office/drawing/2014/main" val="20003"/>
                    </a:ext>
                  </a:extLst>
                </a:gridCol>
                <a:gridCol w="3133232">
                  <a:extLst>
                    <a:ext uri="{9D8B030D-6E8A-4147-A177-3AD203B41FA5}">
                      <a16:colId xmlns:a16="http://schemas.microsoft.com/office/drawing/2014/main" val="3394736950"/>
                    </a:ext>
                  </a:extLst>
                </a:gridCol>
              </a:tblGrid>
              <a:tr h="1085825">
                <a:tc>
                  <a:txBody>
                    <a:bodyPr/>
                    <a:lstStyle/>
                    <a:p>
                      <a:pPr algn="ctr" rtl="0" fontAlgn="ctr"/>
                      <a:r>
                        <a:rPr lang="en-IN" sz="1700" b="1" i="0" u="none" strike="noStrike" dirty="0">
                          <a:solidFill>
                            <a:schemeClr val="bg1"/>
                          </a:solidFill>
                          <a:effectLst/>
                          <a:latin typeface="+mj-lt"/>
                        </a:rPr>
                        <a:t>Clause  no.</a:t>
                      </a:r>
                    </a:p>
                  </a:txBody>
                  <a:tcPr marL="9525" marR="9525" marT="9525" marB="0" anchor="ctr"/>
                </a:tc>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lvl="0" indent="0" algn="ctr" defTabSz="914089" rtl="0" eaLnBrk="1" fontAlgn="auto" latinLnBrk="0" hangingPunct="1">
                        <a:lnSpc>
                          <a:spcPct val="100000"/>
                        </a:lnSpc>
                        <a:spcBef>
                          <a:spcPts val="545"/>
                        </a:spcBef>
                        <a:spcAft>
                          <a:spcPts val="0"/>
                        </a:spcAft>
                        <a:buClrTx/>
                        <a:buSzTx/>
                        <a:buFontTx/>
                        <a:buNone/>
                        <a:tabLst/>
                        <a:defRPr/>
                      </a:pPr>
                      <a:r>
                        <a:rPr lang="en-IN" sz="1600" b="1" kern="1200" spc="90" dirty="0">
                          <a:solidFill>
                            <a:schemeClr val="bg1"/>
                          </a:solidFill>
                          <a:latin typeface="+mn-lt"/>
                          <a:ea typeface="+mn-ea"/>
                          <a:cs typeface="Arial"/>
                        </a:rPr>
                        <a:t> </a:t>
                      </a:r>
                      <a:r>
                        <a:rPr lang="en-IN" sz="1600" spc="25" dirty="0">
                          <a:solidFill>
                            <a:srgbClr val="00B050"/>
                          </a:solidFill>
                          <a:cs typeface="Arial"/>
                          <a:sym typeface="Wingdings 2" panose="05020102010507070707" pitchFamily="18" charset="2"/>
                        </a:rPr>
                        <a:t> </a:t>
                      </a:r>
                      <a:r>
                        <a:rPr lang="en-IN" sz="1600" b="1" kern="1200" spc="90" dirty="0">
                          <a:solidFill>
                            <a:schemeClr val="bg1"/>
                          </a:solidFill>
                          <a:latin typeface="+mn-lt"/>
                          <a:ea typeface="+mn-ea"/>
                          <a:cs typeface="Arial"/>
                        </a:rPr>
                        <a:t>/</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b="1" kern="1200" dirty="0">
                          <a:solidFill>
                            <a:schemeClr val="bg1"/>
                          </a:solidFill>
                          <a:latin typeface="+mn-lt"/>
                          <a:ea typeface="Segoe UI Symbol" panose="020B0502040204020203" pitchFamily="34" charset="0"/>
                          <a:cs typeface="Arial"/>
                        </a:rPr>
                        <a:t>/ </a:t>
                      </a:r>
                      <a:r>
                        <a:rPr kumimoji="0" lang="en-IN" sz="16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600" b="1" kern="1200" dirty="0">
                        <a:solidFill>
                          <a:schemeClr val="bg1"/>
                        </a:solidFill>
                        <a:latin typeface="+mn-lt"/>
                        <a:ea typeface="+mn-ea"/>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Key considerations</a:t>
                      </a:r>
                      <a:endParaRPr sz="1700" dirty="0">
                        <a:solidFill>
                          <a:schemeClr val="bg1"/>
                        </a:solidFill>
                        <a:latin typeface="+mj-lt"/>
                        <a:cs typeface="Arial"/>
                      </a:endParaRPr>
                    </a:p>
                  </a:txBody>
                  <a:tcPr marL="0" marR="0" marT="57430" marB="0"/>
                </a:tc>
                <a:tc>
                  <a:txBody>
                    <a:bodyPr/>
                    <a:lstStyle/>
                    <a:p>
                      <a:pPr marL="50165" marR="322580" algn="ctr">
                        <a:lnSpc>
                          <a:spcPct val="100000"/>
                        </a:lnSpc>
                        <a:spcBef>
                          <a:spcPts val="545"/>
                        </a:spcBef>
                      </a:pPr>
                      <a:r>
                        <a:rPr lang="en-IN" sz="1700" dirty="0">
                          <a:solidFill>
                            <a:schemeClr val="bg1"/>
                          </a:solidFill>
                          <a:latin typeface="+mj-lt"/>
                          <a:cs typeface="Arial"/>
                        </a:rPr>
                        <a:t>Corresponding change in Schedule III</a:t>
                      </a:r>
                      <a:endParaRPr sz="1700"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1179924">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3(xx)</a:t>
                      </a:r>
                    </a:p>
                  </a:txBody>
                  <a:tcPr marL="9525" marR="9525" marT="8659" marB="0"/>
                </a:tc>
                <a:tc>
                  <a:txBody>
                    <a:bodyPr/>
                    <a:lstStyle/>
                    <a:p>
                      <a:pPr marL="50165" indent="0">
                        <a:lnSpc>
                          <a:spcPct val="100000"/>
                        </a:lnSpc>
                        <a:spcBef>
                          <a:spcPts val="545"/>
                        </a:spcBef>
                        <a:buFont typeface="Arial" panose="020B0604020202020204" pitchFamily="34" charset="0"/>
                        <a:buNone/>
                        <a:tabLst>
                          <a:tab pos="198755" algn="l"/>
                        </a:tabLst>
                      </a:pPr>
                      <a:r>
                        <a:rPr lang="en-IN" sz="1400" b="0" dirty="0"/>
                        <a:t>Unspent CSR amount</a:t>
                      </a:r>
                      <a:endParaRPr sz="1400" b="0" dirty="0">
                        <a:solidFill>
                          <a:schemeClr val="tx1"/>
                        </a:solidFill>
                        <a:latin typeface="+mn-lt"/>
                        <a:cs typeface="Tahoma"/>
                      </a:endParaRPr>
                    </a:p>
                  </a:txBody>
                  <a:tcPr marL="0" marR="0" marT="52209"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r>
                        <a:rPr lang="en-US" sz="1300" b="0" i="0" u="none" strike="noStrike" kern="1200" baseline="0" dirty="0">
                          <a:solidFill>
                            <a:schemeClr val="dk1"/>
                          </a:solidFill>
                          <a:latin typeface="+mn-lt"/>
                          <a:ea typeface="+mn-ea"/>
                          <a:cs typeface="+mn-cs"/>
                        </a:rPr>
                        <a:t>Board approval of CSR policy, Agenda and minutes of meetings of CSR </a:t>
                      </a:r>
                      <a:r>
                        <a:rPr lang="en-IN" sz="1300" b="0" i="0" u="none" strike="noStrike" kern="1200" baseline="0" dirty="0">
                          <a:solidFill>
                            <a:schemeClr val="dk1"/>
                          </a:solidFill>
                          <a:latin typeface="+mn-lt"/>
                          <a:ea typeface="+mn-ea"/>
                          <a:cs typeface="+mn-cs"/>
                        </a:rPr>
                        <a:t>committee, </a:t>
                      </a:r>
                      <a:r>
                        <a:rPr lang="en-US" sz="1300" b="0" i="0" u="none" strike="noStrike" kern="1200" baseline="0" dirty="0">
                          <a:solidFill>
                            <a:schemeClr val="dk1"/>
                          </a:solidFill>
                          <a:latin typeface="+mn-lt"/>
                          <a:ea typeface="+mn-ea"/>
                          <a:cs typeface="+mn-cs"/>
                        </a:rPr>
                        <a:t>workings of the amount required to be spent U/S 135, Details of amount spent on CSR shall be verified by auditor.</a:t>
                      </a:r>
                      <a:endParaRPr sz="1300" dirty="0">
                        <a:solidFill>
                          <a:schemeClr val="tx1"/>
                        </a:solidFill>
                        <a:latin typeface="Times New Roman"/>
                        <a:cs typeface="Times New Roman"/>
                      </a:endParaRPr>
                    </a:p>
                  </a:txBody>
                  <a:tcPr marL="0" marR="0" marT="0" marB="0"/>
                </a:tc>
                <a:tc>
                  <a:txBody>
                    <a:bodyPr/>
                    <a:lstStyle/>
                    <a:p>
                      <a:r>
                        <a:rPr lang="en-IN" sz="1300" dirty="0">
                          <a:solidFill>
                            <a:schemeClr val="tx1"/>
                          </a:solidFill>
                          <a:latin typeface="+mn-lt"/>
                          <a:cs typeface="Times New Roman"/>
                        </a:rPr>
                        <a:t>Details regarding </a:t>
                      </a:r>
                      <a:r>
                        <a:rPr lang="en-US" sz="1300" b="0" i="0" u="none" strike="noStrike" kern="1200" baseline="0" dirty="0">
                          <a:solidFill>
                            <a:schemeClr val="dk1"/>
                          </a:solidFill>
                          <a:latin typeface="+mn-lt"/>
                          <a:ea typeface="+mn-ea"/>
                          <a:cs typeface="+mn-cs"/>
                        </a:rPr>
                        <a:t>CSR activities </a:t>
                      </a:r>
                      <a:r>
                        <a:rPr lang="en-IN" sz="1300" b="0" i="0" u="none" strike="noStrike" kern="1200" baseline="0" dirty="0">
                          <a:solidFill>
                            <a:schemeClr val="dk1"/>
                          </a:solidFill>
                          <a:latin typeface="+mn-lt"/>
                          <a:ea typeface="+mn-ea"/>
                          <a:cs typeface="+mn-cs"/>
                        </a:rPr>
                        <a:t>shall be disclosed If company is covered U/S 135.</a:t>
                      </a:r>
                    </a:p>
                  </a:txBody>
                  <a:tcPr marL="0" marR="0" marT="0" marB="0"/>
                </a:tc>
                <a:extLst>
                  <a:ext uri="{0D108BD9-81ED-4DB2-BD59-A6C34878D82A}">
                    <a16:rowId xmlns:a16="http://schemas.microsoft.com/office/drawing/2014/main" val="2426936247"/>
                  </a:ext>
                </a:extLst>
              </a:tr>
              <a:tr h="1474905">
                <a:tc>
                  <a:txBody>
                    <a:bodyPr/>
                    <a:lstStyle/>
                    <a:p>
                      <a:pPr marL="0" marR="0" lvl="0" indent="0" algn="ctr" defTabSz="914089" rtl="0" eaLnBrk="1" fontAlgn="ctr" latinLnBrk="0" hangingPunct="1">
                        <a:lnSpc>
                          <a:spcPct val="100000"/>
                        </a:lnSpc>
                        <a:spcBef>
                          <a:spcPts val="0"/>
                        </a:spcBef>
                        <a:spcAft>
                          <a:spcPts val="0"/>
                        </a:spcAft>
                        <a:buClrTx/>
                        <a:buSzTx/>
                        <a:buFontTx/>
                        <a:buNone/>
                        <a:tabLst/>
                        <a:defRPr/>
                      </a:pPr>
                      <a:r>
                        <a:rPr lang="en-IN" sz="1400" b="0" i="0" u="none" strike="noStrike" dirty="0">
                          <a:solidFill>
                            <a:srgbClr val="000000"/>
                          </a:solidFill>
                          <a:effectLst/>
                          <a:latin typeface="+mn-lt"/>
                        </a:rPr>
                        <a:t>3(xxi)</a:t>
                      </a:r>
                    </a:p>
                  </a:txBody>
                  <a:tcPr marL="9525" marR="9525" marT="9525" marB="0"/>
                </a:tc>
                <a:tc>
                  <a:txBody>
                    <a:bodyPr/>
                    <a:lstStyle/>
                    <a:p>
                      <a:pPr marL="50165" indent="0">
                        <a:lnSpc>
                          <a:spcPct val="100000"/>
                        </a:lnSpc>
                        <a:spcBef>
                          <a:spcPts val="545"/>
                        </a:spcBef>
                        <a:buNone/>
                        <a:tabLst>
                          <a:tab pos="198755" algn="l"/>
                        </a:tabLst>
                      </a:pPr>
                      <a:r>
                        <a:rPr lang="en-US" sz="1400" b="0" dirty="0"/>
                        <a:t>Qualifications in an auditor’s report</a:t>
                      </a:r>
                      <a:endParaRPr lang="en-US" sz="1400" b="0" dirty="0">
                        <a:solidFill>
                          <a:schemeClr val="tx1"/>
                        </a:solidFill>
                        <a:latin typeface="+mn-lt"/>
                        <a:cs typeface="Microsoft Sans Serif"/>
                      </a:endParaRPr>
                    </a:p>
                  </a:txBody>
                  <a:tcPr marL="0" marR="0" marT="57430" marB="0"/>
                </a:tc>
                <a:tc>
                  <a:txBody>
                    <a:bodyPr/>
                    <a:lstStyle/>
                    <a:p>
                      <a:pPr marL="0" marR="0" lvl="0" indent="0" algn="ctr" defTabSz="914089"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dirty="0">
                          <a:ln>
                            <a:noFill/>
                          </a:ln>
                          <a:solidFill>
                            <a:srgbClr val="00B0F0"/>
                          </a:solidFill>
                          <a:effectLst/>
                          <a:uLnTx/>
                          <a:uFillTx/>
                          <a:latin typeface="Times New Roman"/>
                          <a:ea typeface="+mn-ea"/>
                          <a:cs typeface="Times New Roman"/>
                          <a:sym typeface="Wingdings 2" panose="05020102010507070707" pitchFamily="18" charset="2"/>
                        </a:rPr>
                        <a:t></a:t>
                      </a:r>
                      <a:endParaRPr lang="en-IN" sz="1800" dirty="0">
                        <a:solidFill>
                          <a:schemeClr val="tx1"/>
                        </a:solidFill>
                        <a:latin typeface="Times New Roman"/>
                        <a:cs typeface="Times New Roman"/>
                      </a:endParaRPr>
                    </a:p>
                    <a:p>
                      <a:pPr algn="ctr">
                        <a:lnSpc>
                          <a:spcPct val="100000"/>
                        </a:lnSpc>
                      </a:pPr>
                      <a:endParaRPr sz="1800" dirty="0">
                        <a:solidFill>
                          <a:schemeClr val="tx1"/>
                        </a:solidFill>
                        <a:latin typeface="Times New Roman"/>
                        <a:cs typeface="Times New Roman"/>
                      </a:endParaRPr>
                    </a:p>
                  </a:txBody>
                  <a:tcPr marL="0" marR="0" marT="0" marB="0"/>
                </a:tc>
                <a:tc>
                  <a:txBody>
                    <a:bodyPr/>
                    <a:lstStyle/>
                    <a:p>
                      <a:r>
                        <a:rPr lang="en-US" sz="1300" b="0" i="0" u="none" strike="noStrike" kern="1200" baseline="0" dirty="0">
                          <a:solidFill>
                            <a:schemeClr val="dk1"/>
                          </a:solidFill>
                          <a:latin typeface="+mn-lt"/>
                          <a:ea typeface="+mn-ea"/>
                          <a:cs typeface="+mn-cs"/>
                        </a:rPr>
                        <a:t>In case where CARO report has not been issued</a:t>
                      </a:r>
                    </a:p>
                    <a:p>
                      <a:r>
                        <a:rPr lang="en-US" sz="1300" b="0" i="0" u="none" strike="noStrike" kern="1200" baseline="0" dirty="0">
                          <a:solidFill>
                            <a:schemeClr val="dk1"/>
                          </a:solidFill>
                          <a:latin typeface="+mn-lt"/>
                          <a:ea typeface="+mn-ea"/>
                          <a:cs typeface="+mn-cs"/>
                        </a:rPr>
                        <a:t>by the component auditor by the date of principal auditor’s report, the fact would be reported by the principal auditor along with the name of the component.</a:t>
                      </a:r>
                      <a:endParaRPr lang="en-US" sz="1300" dirty="0">
                        <a:solidFill>
                          <a:schemeClr val="tx1"/>
                        </a:solidFill>
                        <a:latin typeface="Times New Roman"/>
                        <a:cs typeface="Times New Roman"/>
                      </a:endParaRPr>
                    </a:p>
                  </a:txBody>
                  <a:tcPr marL="0" marR="0" marT="0" marB="0"/>
                </a:tc>
                <a:tc>
                  <a:txBody>
                    <a:bodyPr/>
                    <a:lstStyle/>
                    <a:p>
                      <a:pPr algn="ctr">
                        <a:lnSpc>
                          <a:spcPct val="100000"/>
                        </a:lnSpc>
                      </a:pPr>
                      <a:r>
                        <a:rPr lang="en-US" sz="1300" dirty="0">
                          <a:solidFill>
                            <a:schemeClr val="tx1"/>
                          </a:solidFill>
                          <a:latin typeface="+mn-lt"/>
                          <a:cs typeface="Times New Roman"/>
                        </a:rPr>
                        <a:t>None</a:t>
                      </a:r>
                      <a:endParaRPr sz="1300" dirty="0">
                        <a:solidFill>
                          <a:schemeClr val="tx1"/>
                        </a:solidFill>
                        <a:latin typeface="+mn-lt"/>
                        <a:cs typeface="Times New Roman"/>
                      </a:endParaRPr>
                    </a:p>
                  </a:txBody>
                  <a:tcPr marL="0" marR="0" marT="0" marB="0"/>
                </a:tc>
                <a:extLst>
                  <a:ext uri="{0D108BD9-81ED-4DB2-BD59-A6C34878D82A}">
                    <a16:rowId xmlns:a16="http://schemas.microsoft.com/office/drawing/2014/main" val="2120267326"/>
                  </a:ext>
                </a:extLst>
              </a:tr>
            </a:tbl>
          </a:graphicData>
        </a:graphic>
      </p:graphicFrame>
      <p:sp>
        <p:nvSpPr>
          <p:cNvPr id="25" name="Title 2">
            <a:extLst>
              <a:ext uri="{FF2B5EF4-FFF2-40B4-BE49-F238E27FC236}">
                <a16:creationId xmlns:a16="http://schemas.microsoft.com/office/drawing/2014/main" id="{B869859E-BF41-4E4F-85B6-F59CCD77A04F}"/>
              </a:ext>
            </a:extLst>
          </p:cNvPr>
          <p:cNvSpPr>
            <a:spLocks noGrp="1"/>
          </p:cNvSpPr>
          <p:nvPr>
            <p:ph type="title"/>
          </p:nvPr>
        </p:nvSpPr>
        <p:spPr>
          <a:xfrm>
            <a:off x="134522" y="156125"/>
            <a:ext cx="11349563" cy="246221"/>
          </a:xfrm>
        </p:spPr>
        <p:txBody>
          <a:bodyPr/>
          <a:lstStyle/>
          <a:p>
            <a:r>
              <a:rPr lang="en-GB" sz="2000" dirty="0"/>
              <a:t>Enhanced Reporting (CARO and amendments to Schedule III)</a:t>
            </a:r>
            <a:endParaRPr lang="en-US" dirty="0"/>
          </a:p>
        </p:txBody>
      </p:sp>
      <p:sp>
        <p:nvSpPr>
          <p:cNvPr id="18" name="object 24">
            <a:extLst>
              <a:ext uri="{FF2B5EF4-FFF2-40B4-BE49-F238E27FC236}">
                <a16:creationId xmlns:a16="http://schemas.microsoft.com/office/drawing/2014/main" id="{F4153E75-2A52-4B21-9BD8-821394F76D48}"/>
              </a:ext>
            </a:extLst>
          </p:cNvPr>
          <p:cNvSpPr txBox="1"/>
          <p:nvPr/>
        </p:nvSpPr>
        <p:spPr>
          <a:xfrm>
            <a:off x="7841293" y="418085"/>
            <a:ext cx="4139619" cy="256862"/>
          </a:xfrm>
          <a:prstGeom prst="rect">
            <a:avLst/>
          </a:prstGeom>
        </p:spPr>
        <p:txBody>
          <a:bodyPr vert="horz" wrap="square" lIns="0" tIns="10538" rIns="0" bIns="0" rtlCol="0">
            <a:spAutoFit/>
          </a:bodyPr>
          <a:lstStyle/>
          <a:p>
            <a:pPr marL="10537" algn="r">
              <a:spcBef>
                <a:spcPts val="83"/>
              </a:spcBef>
            </a:pPr>
            <a:r>
              <a:rPr lang="en-IN" sz="1600" spc="25" dirty="0">
                <a:solidFill>
                  <a:srgbClr val="00B050"/>
                </a:solidFill>
                <a:cs typeface="Arial"/>
                <a:sym typeface="Wingdings 2" panose="05020102010507070707" pitchFamily="18" charset="2"/>
              </a:rPr>
              <a:t></a:t>
            </a:r>
            <a:r>
              <a:rPr lang="en-IN" sz="1600" spc="25" dirty="0">
                <a:solidFill>
                  <a:srgbClr val="FF0000"/>
                </a:solidFill>
                <a:cs typeface="Arial"/>
              </a:rPr>
              <a:t> No</a:t>
            </a:r>
            <a:r>
              <a:rPr lang="en-IN" sz="1600" spc="-46" dirty="0">
                <a:solidFill>
                  <a:srgbClr val="FF0000"/>
                </a:solidFill>
                <a:cs typeface="Arial"/>
              </a:rPr>
              <a:t> </a:t>
            </a:r>
            <a:r>
              <a:rPr lang="en-IN" sz="1600" spc="-17" dirty="0">
                <a:solidFill>
                  <a:srgbClr val="FF0000"/>
                </a:solidFill>
                <a:cs typeface="Arial"/>
              </a:rPr>
              <a:t>change  </a:t>
            </a:r>
            <a:r>
              <a:rPr lang="en-IN" sz="1600" dirty="0">
                <a:solidFill>
                  <a:srgbClr val="FF0000"/>
                </a:solidFill>
                <a:latin typeface="Segoe UI Symbol" panose="020B0502040204020203" pitchFamily="34" charset="0"/>
                <a:ea typeface="Segoe UI Symbol" panose="020B0502040204020203" pitchFamily="34" charset="0"/>
                <a:cs typeface="Times New Roman"/>
              </a:rPr>
              <a:t>⏶</a:t>
            </a:r>
            <a:r>
              <a:rPr lang="en-IN" sz="1600" spc="25" dirty="0">
                <a:solidFill>
                  <a:srgbClr val="FF0000"/>
                </a:solidFill>
                <a:cs typeface="Trebuchet MS"/>
              </a:rPr>
              <a:t>Modified  </a:t>
            </a:r>
            <a:r>
              <a:rPr lang="en-IN" sz="1600" dirty="0">
                <a:solidFill>
                  <a:srgbClr val="00B0F0"/>
                </a:solidFill>
                <a:latin typeface="Times New Roman"/>
                <a:cs typeface="Times New Roman"/>
                <a:sym typeface="Wingdings 2" panose="05020102010507070707" pitchFamily="18" charset="2"/>
              </a:rPr>
              <a:t> </a:t>
            </a:r>
            <a:r>
              <a:rPr sz="1500" spc="50" dirty="0">
                <a:solidFill>
                  <a:srgbClr val="FF0000"/>
                </a:solidFill>
                <a:cs typeface="Arial"/>
              </a:rPr>
              <a:t>New</a:t>
            </a:r>
            <a:r>
              <a:rPr sz="1500" spc="-25" dirty="0">
                <a:solidFill>
                  <a:srgbClr val="FF0000"/>
                </a:solidFill>
                <a:cs typeface="Arial"/>
              </a:rPr>
              <a:t> </a:t>
            </a:r>
            <a:r>
              <a:rPr sz="1500" dirty="0">
                <a:solidFill>
                  <a:srgbClr val="FF0000"/>
                </a:solidFill>
                <a:cs typeface="Arial"/>
              </a:rPr>
              <a:t>p</a:t>
            </a:r>
            <a:r>
              <a:rPr sz="1500" spc="-25" dirty="0">
                <a:solidFill>
                  <a:srgbClr val="FF0000"/>
                </a:solidFill>
                <a:cs typeface="Arial"/>
              </a:rPr>
              <a:t>r</a:t>
            </a:r>
            <a:r>
              <a:rPr sz="1500" spc="-21" dirty="0">
                <a:solidFill>
                  <a:srgbClr val="FF0000"/>
                </a:solidFill>
                <a:cs typeface="Arial"/>
              </a:rPr>
              <a:t>o</a:t>
            </a:r>
            <a:r>
              <a:rPr sz="1500" spc="-12" dirty="0">
                <a:solidFill>
                  <a:srgbClr val="FF0000"/>
                </a:solidFill>
                <a:cs typeface="Arial"/>
              </a:rPr>
              <a:t>vision</a:t>
            </a:r>
            <a:endParaRPr sz="1500" dirty="0">
              <a:solidFill>
                <a:srgbClr val="FF0000"/>
              </a:solidFill>
              <a:cs typeface="Arial"/>
            </a:endParaRPr>
          </a:p>
        </p:txBody>
      </p:sp>
    </p:spTree>
    <p:extLst>
      <p:ext uri="{BB962C8B-B14F-4D97-AF65-F5344CB8AC3E}">
        <p14:creationId xmlns:p14="http://schemas.microsoft.com/office/powerpoint/2010/main" val="3986191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0D8AF-9E57-488E-A557-B18C431C5337}"/>
              </a:ext>
            </a:extLst>
          </p:cNvPr>
          <p:cNvSpPr>
            <a:spLocks noGrp="1"/>
          </p:cNvSpPr>
          <p:nvPr>
            <p:ph type="title"/>
          </p:nvPr>
        </p:nvSpPr>
        <p:spPr>
          <a:xfrm>
            <a:off x="431804" y="770467"/>
            <a:ext cx="11349563" cy="426784"/>
          </a:xfrm>
        </p:spPr>
        <p:txBody>
          <a:bodyPr/>
          <a:lstStyle/>
          <a:p>
            <a:r>
              <a:rPr lang="en-IN" dirty="0"/>
              <a:t>TABLE OF CONTENTS</a:t>
            </a:r>
          </a:p>
        </p:txBody>
      </p:sp>
      <p:pic>
        <p:nvPicPr>
          <p:cNvPr id="5" name="Picture 4" descr="A tall building&#10;&#10;Description automatically generated">
            <a:extLst>
              <a:ext uri="{FF2B5EF4-FFF2-40B4-BE49-F238E27FC236}">
                <a16:creationId xmlns:a16="http://schemas.microsoft.com/office/drawing/2014/main" id="{FBCDFA58-CED1-4D35-9224-56245BFC07B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5510" t="15296"/>
          <a:stretch/>
        </p:blipFill>
        <p:spPr>
          <a:xfrm>
            <a:off x="7327901" y="1604015"/>
            <a:ext cx="4453465" cy="3903317"/>
          </a:xfrm>
          <a:prstGeom prst="rect">
            <a:avLst/>
          </a:prstGeom>
        </p:spPr>
      </p:pic>
      <p:sp>
        <p:nvSpPr>
          <p:cNvPr id="3" name="TextBox 2">
            <a:extLst>
              <a:ext uri="{FF2B5EF4-FFF2-40B4-BE49-F238E27FC236}">
                <a16:creationId xmlns:a16="http://schemas.microsoft.com/office/drawing/2014/main" id="{AA4AA5C6-BB01-4DEC-8B98-1F672ECA0D0B}"/>
              </a:ext>
            </a:extLst>
          </p:cNvPr>
          <p:cNvSpPr txBox="1"/>
          <p:nvPr/>
        </p:nvSpPr>
        <p:spPr>
          <a:xfrm>
            <a:off x="544529" y="1709013"/>
            <a:ext cx="6472719" cy="4247317"/>
          </a:xfrm>
          <a:prstGeom prst="rect">
            <a:avLst/>
          </a:prstGeom>
          <a:noFill/>
        </p:spPr>
        <p:txBody>
          <a:bodyPr wrap="square" rtlCol="0">
            <a:spAutoFit/>
          </a:bodyPr>
          <a:lstStyle/>
          <a:p>
            <a:pPr marL="285750" indent="-285750">
              <a:buFont typeface="Arial" panose="020B0604020202020204" pitchFamily="34" charset="0"/>
              <a:buChar char="•"/>
            </a:pPr>
            <a:r>
              <a:rPr lang="en-IN" b="1" dirty="0"/>
              <a:t>Auditing standards – Key themes</a:t>
            </a:r>
          </a:p>
          <a:p>
            <a:pPr marL="285750" indent="-285750">
              <a:buFont typeface="Arial" panose="020B0604020202020204" pitchFamily="34" charset="0"/>
              <a:buChar char="•"/>
            </a:pPr>
            <a:endParaRPr lang="en-IN" b="1" dirty="0"/>
          </a:p>
          <a:p>
            <a:pPr marL="285750" indent="-285750">
              <a:buFont typeface="Arial" panose="020B0604020202020204" pitchFamily="34" charset="0"/>
              <a:buChar char="•"/>
            </a:pPr>
            <a:r>
              <a:rPr lang="en-IN" b="1" dirty="0"/>
              <a:t>Impairment assessment</a:t>
            </a:r>
          </a:p>
          <a:p>
            <a:pPr marL="285750" indent="-285750">
              <a:buFont typeface="Arial" panose="020B0604020202020204" pitchFamily="34" charset="0"/>
              <a:buChar char="•"/>
            </a:pPr>
            <a:endParaRPr lang="en-IN" b="1" dirty="0"/>
          </a:p>
          <a:p>
            <a:pPr marL="285750" indent="-285750">
              <a:buFont typeface="Arial" panose="020B0604020202020204" pitchFamily="34" charset="0"/>
              <a:buChar char="•"/>
            </a:pPr>
            <a:r>
              <a:rPr lang="en-IN" b="1" dirty="0"/>
              <a:t>Going concern assessment</a:t>
            </a:r>
          </a:p>
          <a:p>
            <a:pPr marL="285750" indent="-285750">
              <a:buFont typeface="Arial" panose="020B0604020202020204" pitchFamily="34" charset="0"/>
              <a:buChar char="•"/>
            </a:pPr>
            <a:endParaRPr lang="en-IN" b="1" dirty="0"/>
          </a:p>
          <a:p>
            <a:pPr marL="285750" indent="-285750">
              <a:buFont typeface="Arial" panose="020B0604020202020204" pitchFamily="34" charset="0"/>
              <a:buChar char="•"/>
            </a:pPr>
            <a:r>
              <a:rPr lang="en-IN" b="1" dirty="0"/>
              <a:t>Russia and Ukraine – Matters for attention</a:t>
            </a:r>
          </a:p>
          <a:p>
            <a:pPr marL="285750" indent="-285750">
              <a:buFont typeface="Arial" panose="020B0604020202020204" pitchFamily="34" charset="0"/>
              <a:buChar char="•"/>
            </a:pPr>
            <a:endParaRPr lang="en-IN" b="1" dirty="0"/>
          </a:p>
          <a:p>
            <a:pPr marL="285750" indent="-285750">
              <a:buFont typeface="Arial" panose="020B0604020202020204" pitchFamily="34" charset="0"/>
              <a:buChar char="•"/>
            </a:pPr>
            <a:r>
              <a:rPr lang="en-IN" b="1" dirty="0"/>
              <a:t>CARO 2020 and Schedule III – What has changed?</a:t>
            </a:r>
          </a:p>
          <a:p>
            <a:pPr marL="285750" indent="-285750">
              <a:buFont typeface="Arial" panose="020B0604020202020204" pitchFamily="34" charset="0"/>
              <a:buChar char="•"/>
            </a:pPr>
            <a:endParaRPr lang="en-IN" b="1" dirty="0"/>
          </a:p>
          <a:p>
            <a:pPr marL="285750" indent="-285750">
              <a:buFont typeface="Arial" panose="020B0604020202020204" pitchFamily="34" charset="0"/>
              <a:buChar char="•"/>
            </a:pPr>
            <a:r>
              <a:rPr lang="en-IN" b="1" dirty="0"/>
              <a:t>Year-end procedures – Stock verification</a:t>
            </a:r>
          </a:p>
          <a:p>
            <a:pPr marL="285750" indent="-285750">
              <a:buFont typeface="Arial" panose="020B0604020202020204" pitchFamily="34" charset="0"/>
              <a:buChar char="•"/>
            </a:pPr>
            <a:endParaRPr lang="en-IN" b="1" dirty="0"/>
          </a:p>
          <a:p>
            <a:endParaRPr lang="en-IN" b="1" dirty="0"/>
          </a:p>
          <a:p>
            <a:endParaRPr lang="en-IN" b="1" dirty="0"/>
          </a:p>
          <a:p>
            <a:endParaRPr lang="en-IN" b="1" dirty="0"/>
          </a:p>
        </p:txBody>
      </p:sp>
    </p:spTree>
    <p:extLst>
      <p:ext uri="{BB962C8B-B14F-4D97-AF65-F5344CB8AC3E}">
        <p14:creationId xmlns:p14="http://schemas.microsoft.com/office/powerpoint/2010/main" val="3465552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4066280080"/>
              </p:ext>
            </p:extLst>
          </p:nvPr>
        </p:nvGraphicFramePr>
        <p:xfrm>
          <a:off x="134522" y="457879"/>
          <a:ext cx="11893355" cy="6378869"/>
        </p:xfrm>
        <a:graphic>
          <a:graphicData uri="http://schemas.openxmlformats.org/drawingml/2006/table">
            <a:tbl>
              <a:tblPr firstRow="1" bandRow="1">
                <a:tableStyleId>{F5AB1C69-6EDB-4FF4-983F-18BD219EF322}</a:tableStyleId>
              </a:tblPr>
              <a:tblGrid>
                <a:gridCol w="3555419">
                  <a:extLst>
                    <a:ext uri="{9D8B030D-6E8A-4147-A177-3AD203B41FA5}">
                      <a16:colId xmlns:a16="http://schemas.microsoft.com/office/drawing/2014/main" val="20001"/>
                    </a:ext>
                  </a:extLst>
                </a:gridCol>
                <a:gridCol w="8337936">
                  <a:extLst>
                    <a:ext uri="{9D8B030D-6E8A-4147-A177-3AD203B41FA5}">
                      <a16:colId xmlns:a16="http://schemas.microsoft.com/office/drawing/2014/main" val="20002"/>
                    </a:ext>
                  </a:extLst>
                </a:gridCol>
              </a:tblGrid>
              <a:tr h="578498">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algn="l">
                        <a:lnSpc>
                          <a:spcPct val="100000"/>
                        </a:lnSpc>
                        <a:spcBef>
                          <a:spcPts val="545"/>
                        </a:spcBef>
                      </a:pPr>
                      <a:r>
                        <a:rPr lang="en-IN" sz="2500" b="1" spc="90" dirty="0">
                          <a:solidFill>
                            <a:schemeClr val="bg1"/>
                          </a:solidFill>
                          <a:latin typeface="+mj-lt"/>
                          <a:cs typeface="Arial"/>
                        </a:rPr>
                        <a:t>  </a:t>
                      </a:r>
                      <a:r>
                        <a:rPr lang="en-IN" sz="1700" b="1" kern="1200" dirty="0">
                          <a:solidFill>
                            <a:schemeClr val="bg1"/>
                          </a:solidFill>
                          <a:latin typeface="+mn-lt"/>
                          <a:ea typeface="+mn-ea"/>
                          <a:cs typeface="Arial"/>
                        </a:rPr>
                        <a:t>Amendments relating to balance sheet items</a:t>
                      </a:r>
                      <a:endParaRPr lang="en-IN" sz="1700" b="1"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1224000">
                <a:tc>
                  <a:txBody>
                    <a:bodyPr/>
                    <a:lstStyle/>
                    <a:p>
                      <a:pPr marL="0" marR="0" lvl="0" indent="0" algn="l" defTabSz="914089"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600" b="1" dirty="0"/>
                        <a:t> </a:t>
                      </a:r>
                      <a:r>
                        <a:rPr lang="en-US" sz="1600" b="1" dirty="0"/>
                        <a:t>Promoter’s Shareholding</a:t>
                      </a:r>
                    </a:p>
                    <a:p>
                      <a:pPr marL="0" indent="0">
                        <a:buFont typeface="Arial" panose="020B0604020202020204" pitchFamily="34" charset="0"/>
                        <a:buNone/>
                      </a:pPr>
                      <a:endParaRPr sz="1700" b="1" dirty="0">
                        <a:solidFill>
                          <a:schemeClr val="tx1"/>
                        </a:solidFill>
                        <a:latin typeface="+mn-lt"/>
                        <a:cs typeface="Tahoma"/>
                      </a:endParaRPr>
                    </a:p>
                  </a:txBody>
                  <a:tcPr marL="0" marR="0" marT="57430" marB="0"/>
                </a:tc>
                <a:tc>
                  <a:txBody>
                    <a:bodyPr/>
                    <a:lstStyle/>
                    <a:p>
                      <a:pPr marL="285750" marR="0" lvl="0" indent="-285750" algn="l" defTabSz="914089"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t>The company shall disclose shareholding of promoters along with their name, number of shares held, percentage of total shares and percentage changed during the year</a:t>
                      </a:r>
                      <a:r>
                        <a:rPr lang="en-US" sz="1400" b="0" dirty="0"/>
                        <a:t>.</a:t>
                      </a:r>
                    </a:p>
                    <a:p>
                      <a:pPr marL="285750" marR="0" lvl="0" indent="-285750" algn="l" defTabSz="914089"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t>However, as per SEBI LODR Regulation 2015, all entities falling under promoter and promoter group are already required to disclose the above information separately in the shareholding pattern appearing on the website of all stock exchanges.</a:t>
                      </a:r>
                      <a:endParaRPr lang="en-US" sz="1400" b="0" dirty="0"/>
                    </a:p>
                    <a:p>
                      <a:pPr>
                        <a:lnSpc>
                          <a:spcPct val="100000"/>
                        </a:lnSpc>
                      </a:pP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10001"/>
                  </a:ext>
                </a:extLst>
              </a:tr>
              <a:tr h="770467">
                <a:tc>
                  <a:txBody>
                    <a:bodyPr/>
                    <a:lstStyle/>
                    <a:p>
                      <a:pPr marL="50165" indent="0">
                        <a:lnSpc>
                          <a:spcPct val="100000"/>
                        </a:lnSpc>
                        <a:spcBef>
                          <a:spcPts val="545"/>
                        </a:spcBef>
                        <a:buFont typeface="Arial" panose="020B0604020202020204" pitchFamily="34" charset="0"/>
                        <a:buNone/>
                        <a:tabLst>
                          <a:tab pos="198755" algn="l"/>
                        </a:tabLst>
                      </a:pPr>
                      <a:r>
                        <a:rPr lang="en-IN" sz="1600" b="1" dirty="0"/>
                        <a:t>Additional information in Statement of changes in equity</a:t>
                      </a:r>
                      <a:endParaRPr sz="1700" b="1" dirty="0">
                        <a:solidFill>
                          <a:schemeClr val="tx1"/>
                        </a:solidFill>
                        <a:latin typeface="+mn-lt"/>
                        <a:cs typeface="Tahoma"/>
                      </a:endParaRPr>
                    </a:p>
                  </a:txBody>
                  <a:tcPr marL="0" marR="0" marT="57430" marB="0"/>
                </a:tc>
                <a:tc>
                  <a:txBody>
                    <a:bodyPr/>
                    <a:lstStyle/>
                    <a:p>
                      <a:pPr marL="285750" indent="-285750">
                        <a:buFont typeface="Wingdings" panose="05000000000000000000" pitchFamily="2" charset="2"/>
                        <a:buChar char="§"/>
                      </a:pPr>
                      <a:r>
                        <a:rPr lang="en-IN" sz="1300" dirty="0">
                          <a:solidFill>
                            <a:schemeClr val="tx1"/>
                          </a:solidFill>
                          <a:latin typeface="Times New Roman"/>
                          <a:cs typeface="Times New Roman"/>
                        </a:rPr>
                        <a:t>  </a:t>
                      </a:r>
                      <a:r>
                        <a:rPr lang="en-US" sz="1400" dirty="0"/>
                        <a:t>Changes in equity share capital due to prior period errors </a:t>
                      </a:r>
                    </a:p>
                    <a:p>
                      <a:pPr marL="285750" indent="-285750">
                        <a:buFont typeface="Wingdings" panose="05000000000000000000" pitchFamily="2" charset="2"/>
                        <a:buChar char="§"/>
                      </a:pPr>
                      <a:r>
                        <a:rPr lang="en-US" sz="1400" dirty="0"/>
                        <a:t>  Restated balance at the beginning of the current reporting period.</a:t>
                      </a:r>
                    </a:p>
                  </a:txBody>
                  <a:tcPr marL="0" marR="0" marT="0" marB="0"/>
                </a:tc>
                <a:extLst>
                  <a:ext uri="{0D108BD9-81ED-4DB2-BD59-A6C34878D82A}">
                    <a16:rowId xmlns:a16="http://schemas.microsoft.com/office/drawing/2014/main" val="10002"/>
                  </a:ext>
                </a:extLst>
              </a:tr>
              <a:tr h="1135732">
                <a:tc>
                  <a:txBody>
                    <a:bodyPr/>
                    <a:lstStyle/>
                    <a:p>
                      <a:pPr marL="50165" indent="0">
                        <a:lnSpc>
                          <a:spcPct val="100000"/>
                        </a:lnSpc>
                        <a:spcBef>
                          <a:spcPts val="545"/>
                        </a:spcBef>
                        <a:buNone/>
                        <a:tabLst>
                          <a:tab pos="198755" algn="l"/>
                        </a:tabLst>
                      </a:pPr>
                      <a:r>
                        <a:rPr lang="en-US" sz="1600" b="1" dirty="0"/>
                        <a:t>Trade Receivables &amp; Trade Payables</a:t>
                      </a:r>
                      <a:endParaRPr sz="1700" b="1" dirty="0">
                        <a:solidFill>
                          <a:schemeClr val="tx1"/>
                        </a:solidFill>
                        <a:latin typeface="+mn-lt"/>
                        <a:cs typeface="Tahoma"/>
                      </a:endParaRPr>
                    </a:p>
                  </a:txBody>
                  <a:tcPr marL="0" marR="0" marT="57430" marB="0"/>
                </a:tc>
                <a:tc>
                  <a:txBody>
                    <a:bodyPr/>
                    <a:lstStyle/>
                    <a:p>
                      <a:pPr marL="285750" indent="-285750">
                        <a:buFont typeface="Wingdings" panose="05000000000000000000" pitchFamily="2" charset="2"/>
                        <a:buChar char="§"/>
                      </a:pPr>
                      <a:r>
                        <a:rPr lang="en-US" sz="1400" dirty="0"/>
                        <a:t>In addition to the existing classification requirement of trade receivables and trade payables the companies are now required to bifurcate trade receivables and trade payables into disputed and undisputed. </a:t>
                      </a:r>
                    </a:p>
                    <a:p>
                      <a:pPr marL="285750" indent="-285750">
                        <a:buFont typeface="Wingdings" panose="05000000000000000000" pitchFamily="2" charset="2"/>
                        <a:buChar char="§"/>
                      </a:pPr>
                      <a:r>
                        <a:rPr lang="en-US" sz="1400" dirty="0"/>
                        <a:t>Further companies are required to disclose ageing of the trade receivables and trade payables from the due date of payments.</a:t>
                      </a:r>
                    </a:p>
                  </a:txBody>
                  <a:tcPr marL="0" marR="0" marT="0" marB="0"/>
                </a:tc>
                <a:extLst>
                  <a:ext uri="{0D108BD9-81ED-4DB2-BD59-A6C34878D82A}">
                    <a16:rowId xmlns:a16="http://schemas.microsoft.com/office/drawing/2014/main" val="2426936247"/>
                  </a:ext>
                </a:extLst>
              </a:tr>
              <a:tr h="1135732">
                <a:tc>
                  <a:txBody>
                    <a:bodyPr/>
                    <a:lstStyle/>
                    <a:p>
                      <a:pPr marL="50165" indent="0">
                        <a:lnSpc>
                          <a:spcPct val="100000"/>
                        </a:lnSpc>
                        <a:spcBef>
                          <a:spcPts val="545"/>
                        </a:spcBef>
                        <a:buNone/>
                        <a:tabLst>
                          <a:tab pos="198755" algn="l"/>
                        </a:tabLst>
                      </a:pPr>
                      <a:r>
                        <a:rPr lang="en-IN" sz="1700" b="1" dirty="0">
                          <a:solidFill>
                            <a:schemeClr val="tx1"/>
                          </a:solidFill>
                          <a:latin typeface="+mn-lt"/>
                          <a:cs typeface="Tahoma"/>
                        </a:rPr>
                        <a:t>Changes in classification</a:t>
                      </a:r>
                      <a:endParaRPr sz="1700" b="1" dirty="0">
                        <a:solidFill>
                          <a:schemeClr val="tx1"/>
                        </a:solidFill>
                        <a:latin typeface="+mn-lt"/>
                        <a:cs typeface="Tahoma"/>
                      </a:endParaRPr>
                    </a:p>
                  </a:txBody>
                  <a:tcPr marL="0" marR="0" marT="57430" marB="0"/>
                </a:tc>
                <a:tc>
                  <a:txBody>
                    <a:bodyPr/>
                    <a:lstStyle/>
                    <a:p>
                      <a:pPr marL="285750" indent="-285750">
                        <a:buFont typeface="Wingdings" panose="05000000000000000000" pitchFamily="2" charset="2"/>
                        <a:buChar char="§"/>
                      </a:pPr>
                      <a:r>
                        <a:rPr lang="en-US" sz="1400" dirty="0"/>
                        <a:t>Security deposit which was earlier required to be disclosed under loans is now required to be disclosed under other financial assets in the revised schedule III.</a:t>
                      </a:r>
                    </a:p>
                    <a:p>
                      <a:pPr marL="285750" indent="-285750">
                        <a:buFont typeface="Wingdings" panose="05000000000000000000" pitchFamily="2" charset="2"/>
                        <a:buChar char="§"/>
                      </a:pPr>
                      <a:r>
                        <a:rPr lang="en-US" sz="1400" dirty="0"/>
                        <a:t>Current maturities of long term borrowings which was earlier required to be disclosed under current liabilities now required to be disclosed under short term borrowings.</a:t>
                      </a:r>
                    </a:p>
                    <a:p>
                      <a:pPr marL="285750" indent="-285750">
                        <a:buFont typeface="Wingdings" panose="05000000000000000000" pitchFamily="2" charset="2"/>
                        <a:buChar char="§"/>
                      </a:pPr>
                      <a:r>
                        <a:rPr lang="en-US" sz="1400" dirty="0"/>
                        <a:t>Long term maturities and current maturities of lease obligations needs to be classified under non-current and current financial liabilities respectively, however, earlier there was no specific guidance on the classification of lease liabilities.</a:t>
                      </a:r>
                    </a:p>
                  </a:txBody>
                  <a:tcPr marL="0" marR="0" marT="0" marB="0"/>
                </a:tc>
                <a:extLst>
                  <a:ext uri="{0D108BD9-81ED-4DB2-BD59-A6C34878D82A}">
                    <a16:rowId xmlns:a16="http://schemas.microsoft.com/office/drawing/2014/main" val="1312493516"/>
                  </a:ext>
                </a:extLst>
              </a:tr>
              <a:tr h="1135732">
                <a:tc>
                  <a:txBody>
                    <a:bodyPr/>
                    <a:lstStyle/>
                    <a:p>
                      <a:pPr marL="50165" indent="0">
                        <a:lnSpc>
                          <a:spcPct val="100000"/>
                        </a:lnSpc>
                        <a:spcBef>
                          <a:spcPts val="545"/>
                        </a:spcBef>
                        <a:buNone/>
                        <a:tabLst>
                          <a:tab pos="198755" algn="l"/>
                        </a:tabLst>
                      </a:pPr>
                      <a:r>
                        <a:rPr lang="en-IN" sz="1700" b="1" dirty="0">
                          <a:solidFill>
                            <a:schemeClr val="tx1"/>
                          </a:solidFill>
                          <a:latin typeface="+mn-lt"/>
                          <a:cs typeface="Tahoma"/>
                        </a:rPr>
                        <a:t>Other additional disclosure requirements</a:t>
                      </a:r>
                      <a:endParaRPr sz="1700" b="1" dirty="0">
                        <a:solidFill>
                          <a:schemeClr val="tx1"/>
                        </a:solidFill>
                        <a:latin typeface="+mn-lt"/>
                        <a:cs typeface="Tahoma"/>
                      </a:endParaRPr>
                    </a:p>
                  </a:txBody>
                  <a:tcPr marL="0" marR="0" marT="57430" marB="0"/>
                </a:tc>
                <a:tc>
                  <a:txBody>
                    <a:bodyPr/>
                    <a:lstStyle/>
                    <a:p>
                      <a:pPr marL="285750" marR="0" lvl="0" indent="-285750" algn="l" defTabSz="914089"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altLang="en-US" sz="1400" dirty="0"/>
                        <a:t>Disclosure of the nature of transactions with struck-off companies.</a:t>
                      </a:r>
                    </a:p>
                    <a:p>
                      <a:pPr marL="285750" marR="0" lvl="0" indent="-285750" algn="l" defTabSz="914089"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t>Companies are required to disclose ageing </a:t>
                      </a:r>
                      <a:r>
                        <a:rPr lang="en-US" sz="1400" b="0" dirty="0"/>
                        <a:t>Capital work in progress/intangible assets Under development.</a:t>
                      </a:r>
                    </a:p>
                    <a:p>
                      <a:pPr marL="285750" indent="-285750">
                        <a:buFont typeface="Wingdings" panose="05000000000000000000" pitchFamily="2" charset="2"/>
                        <a:buChar char="§"/>
                      </a:pPr>
                      <a:endParaRPr lang="en-US" sz="1400" dirty="0"/>
                    </a:p>
                  </a:txBody>
                  <a:tcPr marL="0" marR="0" marT="0" marB="0"/>
                </a:tc>
                <a:extLst>
                  <a:ext uri="{0D108BD9-81ED-4DB2-BD59-A6C34878D82A}">
                    <a16:rowId xmlns:a16="http://schemas.microsoft.com/office/drawing/2014/main" val="856194668"/>
                  </a:ext>
                </a:extLst>
              </a:tr>
            </a:tbl>
          </a:graphicData>
        </a:graphic>
      </p:graphicFrame>
      <p:sp>
        <p:nvSpPr>
          <p:cNvPr id="24" name="Title 2">
            <a:extLst>
              <a:ext uri="{FF2B5EF4-FFF2-40B4-BE49-F238E27FC236}">
                <a16:creationId xmlns:a16="http://schemas.microsoft.com/office/drawing/2014/main" id="{D7532880-294C-4648-AAE2-6EFBADBEAABF}"/>
              </a:ext>
            </a:extLst>
          </p:cNvPr>
          <p:cNvSpPr>
            <a:spLocks noGrp="1"/>
          </p:cNvSpPr>
          <p:nvPr>
            <p:ph type="title"/>
          </p:nvPr>
        </p:nvSpPr>
        <p:spPr>
          <a:xfrm>
            <a:off x="134522" y="156126"/>
            <a:ext cx="11349563" cy="292224"/>
          </a:xfrm>
        </p:spPr>
        <p:txBody>
          <a:bodyPr/>
          <a:lstStyle/>
          <a:p>
            <a:r>
              <a:rPr lang="en-US" sz="2000" dirty="0">
                <a:latin typeface="Trebuchet MS"/>
              </a:rPr>
              <a:t>Other changes in Schedule III – Division II</a:t>
            </a:r>
            <a:br>
              <a:rPr lang="en-US" sz="2000" dirty="0">
                <a:latin typeface="Trebuchet MS"/>
              </a:rPr>
            </a:br>
            <a:br>
              <a:rPr lang="en-IN" kern="0" dirty="0">
                <a:latin typeface="+mn-lt"/>
              </a:rPr>
            </a:br>
            <a:endParaRPr lang="en-US" dirty="0"/>
          </a:p>
        </p:txBody>
      </p:sp>
    </p:spTree>
    <p:extLst>
      <p:ext uri="{BB962C8B-B14F-4D97-AF65-F5344CB8AC3E}">
        <p14:creationId xmlns:p14="http://schemas.microsoft.com/office/powerpoint/2010/main" val="1775084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nvGraphicFramePr>
        <p:xfrm>
          <a:off x="134522" y="457879"/>
          <a:ext cx="11893355" cy="6162087"/>
        </p:xfrm>
        <a:graphic>
          <a:graphicData uri="http://schemas.openxmlformats.org/drawingml/2006/table">
            <a:tbl>
              <a:tblPr firstRow="1" bandRow="1">
                <a:tableStyleId>{F5AB1C69-6EDB-4FF4-983F-18BD219EF322}</a:tableStyleId>
              </a:tblPr>
              <a:tblGrid>
                <a:gridCol w="3555419">
                  <a:extLst>
                    <a:ext uri="{9D8B030D-6E8A-4147-A177-3AD203B41FA5}">
                      <a16:colId xmlns:a16="http://schemas.microsoft.com/office/drawing/2014/main" val="20001"/>
                    </a:ext>
                  </a:extLst>
                </a:gridCol>
                <a:gridCol w="8337936">
                  <a:extLst>
                    <a:ext uri="{9D8B030D-6E8A-4147-A177-3AD203B41FA5}">
                      <a16:colId xmlns:a16="http://schemas.microsoft.com/office/drawing/2014/main" val="20002"/>
                    </a:ext>
                  </a:extLst>
                </a:gridCol>
              </a:tblGrid>
              <a:tr h="578498">
                <a:tc>
                  <a:txBody>
                    <a:bodyPr/>
                    <a:lstStyle/>
                    <a:p>
                      <a:pPr marL="50165" algn="ctr">
                        <a:lnSpc>
                          <a:spcPct val="100000"/>
                        </a:lnSpc>
                        <a:spcBef>
                          <a:spcPts val="545"/>
                        </a:spcBef>
                      </a:pPr>
                      <a:r>
                        <a:rPr sz="1700" b="1" spc="-20" dirty="0">
                          <a:solidFill>
                            <a:schemeClr val="bg1"/>
                          </a:solidFill>
                          <a:latin typeface="+mj-lt"/>
                          <a:cs typeface="Arial"/>
                        </a:rPr>
                        <a:t>Particulars</a:t>
                      </a:r>
                      <a:endParaRPr sz="1700" dirty="0">
                        <a:solidFill>
                          <a:schemeClr val="bg1"/>
                        </a:solidFill>
                        <a:latin typeface="+mj-lt"/>
                        <a:cs typeface="Arial"/>
                      </a:endParaRPr>
                    </a:p>
                  </a:txBody>
                  <a:tcPr marL="0" marR="0" marT="57430" marB="0"/>
                </a:tc>
                <a:tc>
                  <a:txBody>
                    <a:bodyPr/>
                    <a:lstStyle/>
                    <a:p>
                      <a:pPr marL="50165" marR="322580" algn="l">
                        <a:lnSpc>
                          <a:spcPct val="100000"/>
                        </a:lnSpc>
                        <a:spcBef>
                          <a:spcPts val="545"/>
                        </a:spcBef>
                      </a:pPr>
                      <a:r>
                        <a:rPr lang="en-IN" sz="2500" b="1" spc="90" dirty="0">
                          <a:solidFill>
                            <a:schemeClr val="bg1"/>
                          </a:solidFill>
                          <a:latin typeface="+mj-lt"/>
                          <a:cs typeface="Arial"/>
                        </a:rPr>
                        <a:t>  </a:t>
                      </a:r>
                      <a:r>
                        <a:rPr lang="en-IN" sz="1700" b="1" kern="1200" dirty="0">
                          <a:solidFill>
                            <a:schemeClr val="bg1"/>
                          </a:solidFill>
                          <a:latin typeface="+mn-lt"/>
                          <a:ea typeface="+mn-ea"/>
                          <a:cs typeface="Arial"/>
                        </a:rPr>
                        <a:t>Amendments relating to Profit and loss items and other disclosures</a:t>
                      </a:r>
                      <a:endParaRPr lang="en-IN" sz="1700" b="1" dirty="0">
                        <a:solidFill>
                          <a:schemeClr val="bg1"/>
                        </a:solidFill>
                        <a:latin typeface="+mj-lt"/>
                        <a:cs typeface="Arial"/>
                      </a:endParaRPr>
                    </a:p>
                  </a:txBody>
                  <a:tcPr marL="0" marR="0" marT="57430" marB="0"/>
                </a:tc>
                <a:extLst>
                  <a:ext uri="{0D108BD9-81ED-4DB2-BD59-A6C34878D82A}">
                    <a16:rowId xmlns:a16="http://schemas.microsoft.com/office/drawing/2014/main" val="10000"/>
                  </a:ext>
                </a:extLst>
              </a:tr>
              <a:tr h="676309">
                <a:tc>
                  <a:txBody>
                    <a:bodyPr/>
                    <a:lstStyle/>
                    <a:p>
                      <a:pPr marL="0" marR="0" lvl="0" indent="0" algn="l" defTabSz="914089" rtl="0" eaLnBrk="1" fontAlgn="auto" latinLnBrk="0" hangingPunct="1">
                        <a:lnSpc>
                          <a:spcPct val="100000"/>
                        </a:lnSpc>
                        <a:spcBef>
                          <a:spcPts val="0"/>
                        </a:spcBef>
                        <a:spcAft>
                          <a:spcPts val="0"/>
                        </a:spcAft>
                        <a:buClrTx/>
                        <a:buSzTx/>
                        <a:buFont typeface="Arial" panose="020B0604020202020204" pitchFamily="34" charset="0"/>
                        <a:buNone/>
                        <a:tabLst/>
                        <a:defRPr/>
                      </a:pPr>
                      <a:r>
                        <a:rPr lang="en-IN" sz="1600" b="1" dirty="0"/>
                        <a:t> </a:t>
                      </a:r>
                      <a:r>
                        <a:rPr lang="en-US" sz="1600" b="1" dirty="0"/>
                        <a:t>Grants and donations received</a:t>
                      </a:r>
                    </a:p>
                    <a:p>
                      <a:pPr marL="0" indent="0">
                        <a:buFont typeface="Arial" panose="020B0604020202020204" pitchFamily="34" charset="0"/>
                        <a:buNone/>
                      </a:pPr>
                      <a:endParaRPr sz="1700" b="1" dirty="0">
                        <a:solidFill>
                          <a:schemeClr val="tx1"/>
                        </a:solidFill>
                        <a:latin typeface="+mn-lt"/>
                        <a:cs typeface="Tahoma"/>
                      </a:endParaRPr>
                    </a:p>
                  </a:txBody>
                  <a:tcPr marL="0" marR="0" marT="57430" marB="0"/>
                </a:tc>
                <a:tc>
                  <a:txBody>
                    <a:bodyPr/>
                    <a:lstStyle/>
                    <a:p>
                      <a:pPr marL="285750" marR="0" lvl="0" indent="-285750" algn="l" defTabSz="914089"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t>Section 8 Companies are required to make a new insertion in Schedule of Revenue from operations for “Grants or donation” received.</a:t>
                      </a:r>
                      <a:endParaRPr sz="1300" dirty="0">
                        <a:solidFill>
                          <a:schemeClr val="tx1"/>
                        </a:solidFill>
                        <a:latin typeface="Times New Roman"/>
                        <a:cs typeface="Times New Roman"/>
                      </a:endParaRPr>
                    </a:p>
                  </a:txBody>
                  <a:tcPr marL="0" marR="0" marT="0" marB="0"/>
                </a:tc>
                <a:extLst>
                  <a:ext uri="{0D108BD9-81ED-4DB2-BD59-A6C34878D82A}">
                    <a16:rowId xmlns:a16="http://schemas.microsoft.com/office/drawing/2014/main" val="10001"/>
                  </a:ext>
                </a:extLst>
              </a:tr>
              <a:tr h="770467">
                <a:tc>
                  <a:txBody>
                    <a:bodyPr/>
                    <a:lstStyle/>
                    <a:p>
                      <a:pPr marL="50165" indent="0">
                        <a:lnSpc>
                          <a:spcPct val="100000"/>
                        </a:lnSpc>
                        <a:spcBef>
                          <a:spcPts val="545"/>
                        </a:spcBef>
                        <a:buNone/>
                        <a:tabLst>
                          <a:tab pos="198755" algn="l"/>
                        </a:tabLst>
                      </a:pPr>
                      <a:r>
                        <a:rPr lang="en-IN" sz="1600" b="1" dirty="0">
                          <a:solidFill>
                            <a:schemeClr val="tx1"/>
                          </a:solidFill>
                          <a:latin typeface="+mn-lt"/>
                          <a:cs typeface="Tahoma"/>
                        </a:rPr>
                        <a:t>Additional disclosure requirements</a:t>
                      </a:r>
                    </a:p>
                  </a:txBody>
                  <a:tcPr marL="0" marR="0" marT="57430" marB="0"/>
                </a:tc>
                <a:tc>
                  <a:txBody>
                    <a:bodyPr/>
                    <a:lstStyle/>
                    <a:p>
                      <a:pPr marL="0" indent="0">
                        <a:buFont typeface="Wingdings" panose="05000000000000000000" pitchFamily="2" charset="2"/>
                        <a:buNone/>
                      </a:pPr>
                      <a:r>
                        <a:rPr lang="en-US" sz="1400" b="1" dirty="0"/>
                        <a:t>Crypto Currency Or Virtual Currency</a:t>
                      </a:r>
                    </a:p>
                    <a:p>
                      <a:pPr marL="285750" indent="-285750">
                        <a:buFont typeface="Wingdings" panose="05000000000000000000" pitchFamily="2" charset="2"/>
                        <a:buChar char="§"/>
                      </a:pPr>
                      <a:r>
                        <a:rPr lang="en-US" sz="1400" dirty="0"/>
                        <a:t>Profit or loss on transactions involving crypto currency or virtual currency </a:t>
                      </a:r>
                    </a:p>
                    <a:p>
                      <a:pPr marL="285750" indent="-285750">
                        <a:buFont typeface="Wingdings" panose="05000000000000000000" pitchFamily="2" charset="2"/>
                        <a:buChar char="§"/>
                      </a:pPr>
                      <a:r>
                        <a:rPr lang="en-US" sz="1400" dirty="0"/>
                        <a:t>Amount of currency held as at the reporting date </a:t>
                      </a:r>
                    </a:p>
                    <a:p>
                      <a:pPr marL="285750" indent="-285750">
                        <a:buFont typeface="Wingdings" panose="05000000000000000000" pitchFamily="2" charset="2"/>
                        <a:buChar char="§"/>
                      </a:pPr>
                      <a:r>
                        <a:rPr lang="en-US" sz="1400" dirty="0"/>
                        <a:t>Deposits or advances from any person for the purpose of trading or investing in crypto currency/ virtual currency</a:t>
                      </a:r>
                    </a:p>
                    <a:p>
                      <a:pPr marL="0" indent="0">
                        <a:buFont typeface="Wingdings" panose="05000000000000000000" pitchFamily="2" charset="2"/>
                        <a:buNone/>
                      </a:pPr>
                      <a:r>
                        <a:rPr lang="en-US" sz="1400" b="1" dirty="0"/>
                        <a:t>Registration of Charges</a:t>
                      </a:r>
                    </a:p>
                    <a:p>
                      <a:pPr marL="285750" indent="-285750">
                        <a:buFont typeface="Wingdings" panose="05000000000000000000" pitchFamily="2" charset="2"/>
                        <a:buChar char="§"/>
                      </a:pPr>
                      <a:r>
                        <a:rPr lang="en-US" sz="1400" dirty="0"/>
                        <a:t>Where any charges or satisfaction yet to be registered with Registrar of Companies beyond the statutory period, details and reasons thereof shall be disclosed.</a:t>
                      </a:r>
                    </a:p>
                    <a:p>
                      <a:pPr marL="0" indent="0">
                        <a:buFont typeface="Wingdings" panose="05000000000000000000" pitchFamily="2" charset="2"/>
                        <a:buNone/>
                      </a:pPr>
                      <a:r>
                        <a:rPr lang="en-US" sz="1400" b="1" dirty="0"/>
                        <a:t>Ratios</a:t>
                      </a:r>
                    </a:p>
                    <a:p>
                      <a:pPr marL="285750" indent="-285750">
                        <a:buFont typeface="Wingdings" panose="05000000000000000000" pitchFamily="2" charset="2"/>
                        <a:buChar char="§"/>
                      </a:pPr>
                      <a:r>
                        <a:rPr lang="en-US" sz="1400" dirty="0"/>
                        <a:t>The company shall explain the items included in numerator and denominator for computing certain ratios </a:t>
                      </a:r>
                      <a:r>
                        <a:rPr lang="en-IN" sz="1400" b="0" dirty="0"/>
                        <a:t>(includes- current, debt-equity, debt service coverage, return on equity, inventory turnover, trade receivables turnover, trade payables turnover, net capital turnover, net profit, ROCE, ROI)</a:t>
                      </a:r>
                      <a:r>
                        <a:rPr lang="en-US" sz="1400" dirty="0"/>
                        <a:t>.</a:t>
                      </a:r>
                    </a:p>
                    <a:p>
                      <a:pPr marL="285750" indent="-285750">
                        <a:buFont typeface="Wingdings" panose="05000000000000000000" pitchFamily="2" charset="2"/>
                        <a:buChar char="§"/>
                      </a:pPr>
                      <a:r>
                        <a:rPr lang="en-US" sz="1400" dirty="0"/>
                        <a:t>Further explanation shall be provided for any change in the ratio by more than 25% as compared to the preceding year. </a:t>
                      </a:r>
                    </a:p>
                    <a:p>
                      <a:pPr marL="0" marR="0" lvl="0" indent="0" algn="l" defTabSz="914089"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dirty="0"/>
                        <a:t>Compliance with approved scheme(s) of Arrangements</a:t>
                      </a:r>
                    </a:p>
                    <a:p>
                      <a:pPr marL="285750" indent="-285750">
                        <a:buFont typeface="Wingdings" panose="05000000000000000000" pitchFamily="2" charset="2"/>
                        <a:buChar char="§"/>
                      </a:pPr>
                      <a:r>
                        <a:rPr lang="en-US" sz="1400" dirty="0"/>
                        <a:t>Where the Scheme of Arrangements has been approved by the Competent Authority , the company shall disclose that the effect of such Scheme of Arrangements have been accounted for in the books of account of the company in accordance with the Scheme’ and ‘in accordance with accounting standards’ and deviation in this regard shall be explained.</a:t>
                      </a:r>
                      <a:endParaRPr lang="en-US" sz="1400" b="1" dirty="0"/>
                    </a:p>
                    <a:p>
                      <a:pPr marL="0" indent="0">
                        <a:buFont typeface="Wingdings" panose="05000000000000000000" pitchFamily="2" charset="2"/>
                        <a:buNone/>
                      </a:pPr>
                      <a:r>
                        <a:rPr lang="en-US" sz="1400" b="1" dirty="0"/>
                        <a:t>Rounding off</a:t>
                      </a:r>
                    </a:p>
                    <a:p>
                      <a:pPr marL="285750" indent="-285750">
                        <a:buFont typeface="Wingdings" panose="05000000000000000000" pitchFamily="2" charset="2"/>
                        <a:buChar char="§"/>
                      </a:pPr>
                      <a:r>
                        <a:rPr lang="en-US" sz="1400" dirty="0"/>
                        <a:t>Depending upon the total income of the company, the figures appearing in the financial statements are required to be rounded off. </a:t>
                      </a:r>
                    </a:p>
                    <a:p>
                      <a:pPr marL="285750" indent="-285750">
                        <a:buFont typeface="Wingdings" panose="05000000000000000000" pitchFamily="2" charset="2"/>
                        <a:buChar char="§"/>
                      </a:pPr>
                      <a:r>
                        <a:rPr lang="en-US" sz="1400" dirty="0"/>
                        <a:t>Total income is sum of revenue from operations and other income.</a:t>
                      </a:r>
                    </a:p>
                  </a:txBody>
                  <a:tcPr marL="0" marR="0" marT="0" marB="0"/>
                </a:tc>
                <a:extLst>
                  <a:ext uri="{0D108BD9-81ED-4DB2-BD59-A6C34878D82A}">
                    <a16:rowId xmlns:a16="http://schemas.microsoft.com/office/drawing/2014/main" val="10002"/>
                  </a:ext>
                </a:extLst>
              </a:tr>
            </a:tbl>
          </a:graphicData>
        </a:graphic>
      </p:graphicFrame>
      <p:sp>
        <p:nvSpPr>
          <p:cNvPr id="24" name="Title 2">
            <a:extLst>
              <a:ext uri="{FF2B5EF4-FFF2-40B4-BE49-F238E27FC236}">
                <a16:creationId xmlns:a16="http://schemas.microsoft.com/office/drawing/2014/main" id="{D7532880-294C-4648-AAE2-6EFBADBEAABF}"/>
              </a:ext>
            </a:extLst>
          </p:cNvPr>
          <p:cNvSpPr>
            <a:spLocks noGrp="1"/>
          </p:cNvSpPr>
          <p:nvPr>
            <p:ph type="title"/>
          </p:nvPr>
        </p:nvSpPr>
        <p:spPr>
          <a:xfrm>
            <a:off x="134522" y="156126"/>
            <a:ext cx="11349563" cy="292224"/>
          </a:xfrm>
        </p:spPr>
        <p:txBody>
          <a:bodyPr/>
          <a:lstStyle/>
          <a:p>
            <a:r>
              <a:rPr lang="en-US" sz="2000" dirty="0">
                <a:latin typeface="Trebuchet MS"/>
              </a:rPr>
              <a:t>Other changes in Schedule III – Division II</a:t>
            </a:r>
            <a:br>
              <a:rPr lang="en-US" sz="2000" dirty="0">
                <a:latin typeface="Trebuchet MS"/>
              </a:rPr>
            </a:br>
            <a:br>
              <a:rPr lang="en-IN" kern="0" dirty="0">
                <a:latin typeface="+mn-lt"/>
              </a:rPr>
            </a:br>
            <a:endParaRPr lang="en-US" dirty="0"/>
          </a:p>
        </p:txBody>
      </p:sp>
    </p:spTree>
    <p:extLst>
      <p:ext uri="{BB962C8B-B14F-4D97-AF65-F5344CB8AC3E}">
        <p14:creationId xmlns:p14="http://schemas.microsoft.com/office/powerpoint/2010/main" val="3377407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32E9D1A2-88C2-4F20-B9E1-685C170F75C3}"/>
              </a:ext>
            </a:extLst>
          </p:cNvPr>
          <p:cNvSpPr txBox="1">
            <a:spLocks/>
          </p:cNvSpPr>
          <p:nvPr/>
        </p:nvSpPr>
        <p:spPr bwMode="gray">
          <a:xfrm>
            <a:off x="903169" y="3256645"/>
            <a:ext cx="11018786" cy="344710"/>
          </a:xfrm>
          <a:prstGeom prst="rect">
            <a:avLst/>
          </a:prstGeom>
        </p:spPr>
        <p:txBody>
          <a:bodyPr vert="horz" wrap="square" lIns="0" tIns="0" rIns="0" bIns="0" rtlCol="0" anchor="t" anchorCtr="0">
            <a:spAutoFit/>
          </a:bodyPr>
          <a:lstStyle>
            <a:lvl1pPr algn="l" defTabSz="1218786" rtl="0" eaLnBrk="1" latinLnBrk="0" hangingPunct="1">
              <a:lnSpc>
                <a:spcPct val="80000"/>
              </a:lnSpc>
              <a:spcBef>
                <a:spcPct val="0"/>
              </a:spcBef>
              <a:buNone/>
              <a:defRPr sz="3733" b="1" kern="1200" cap="all" baseline="0">
                <a:solidFill>
                  <a:schemeClr val="bg1"/>
                </a:solidFill>
                <a:latin typeface="+mj-lt"/>
                <a:ea typeface="+mj-ea"/>
                <a:cs typeface="+mj-cs"/>
              </a:defRPr>
            </a:lvl1pPr>
          </a:lstStyle>
          <a:p>
            <a:r>
              <a:rPr lang="en-US" sz="2800" dirty="0"/>
              <a:t>Russia Ukraine Conflict</a:t>
            </a:r>
          </a:p>
        </p:txBody>
      </p:sp>
    </p:spTree>
    <p:extLst>
      <p:ext uri="{BB962C8B-B14F-4D97-AF65-F5344CB8AC3E}">
        <p14:creationId xmlns:p14="http://schemas.microsoft.com/office/powerpoint/2010/main" val="2048013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211087" y="227013"/>
            <a:ext cx="11349563" cy="320088"/>
          </a:xfrm>
        </p:spPr>
        <p:txBody>
          <a:bodyPr/>
          <a:lstStyle/>
          <a:p>
            <a:r>
              <a:rPr lang="en-US" dirty="0"/>
              <a:t>Russia Ukraine Conflict</a:t>
            </a:r>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2378639204"/>
              </p:ext>
            </p:extLst>
          </p:nvPr>
        </p:nvGraphicFramePr>
        <p:xfrm>
          <a:off x="211087" y="681789"/>
          <a:ext cx="11645116" cy="4625070"/>
        </p:xfrm>
        <a:graphic>
          <a:graphicData uri="http://schemas.openxmlformats.org/drawingml/2006/table">
            <a:tbl>
              <a:tblPr firstRow="1" bandRow="1">
                <a:tableStyleId>{F5AB1C69-6EDB-4FF4-983F-18BD219EF322}</a:tableStyleId>
              </a:tblPr>
              <a:tblGrid>
                <a:gridCol w="11645116">
                  <a:extLst>
                    <a:ext uri="{9D8B030D-6E8A-4147-A177-3AD203B41FA5}">
                      <a16:colId xmlns:a16="http://schemas.microsoft.com/office/drawing/2014/main" val="20001"/>
                    </a:ext>
                  </a:extLst>
                </a:gridCol>
              </a:tblGrid>
              <a:tr h="361400">
                <a:tc>
                  <a:txBody>
                    <a:bodyPr/>
                    <a:lstStyle/>
                    <a:p>
                      <a:pPr marL="180975" marR="0" lvl="0" indent="0" algn="l" defTabSz="914089" rtl="0" eaLnBrk="1" fontAlgn="auto" latinLnBrk="0" hangingPunct="1">
                        <a:lnSpc>
                          <a:spcPct val="100000"/>
                        </a:lnSpc>
                        <a:spcBef>
                          <a:spcPts val="0"/>
                        </a:spcBef>
                        <a:spcAft>
                          <a:spcPts val="0"/>
                        </a:spcAft>
                        <a:buClrTx/>
                        <a:buSzTx/>
                        <a:buFontTx/>
                        <a:buNone/>
                        <a:tabLst/>
                        <a:defRPr/>
                      </a:pPr>
                      <a:r>
                        <a:rPr lang="en-GB" sz="1800" b="1" kern="1200" dirty="0">
                          <a:solidFill>
                            <a:schemeClr val="bg1"/>
                          </a:solidFill>
                          <a:latin typeface="+mn-lt"/>
                          <a:ea typeface="+mn-ea"/>
                          <a:cs typeface="+mn-cs"/>
                        </a:rPr>
                        <a:t>Assessing Accounting Impacts From the Russia-Ukraine War</a:t>
                      </a:r>
                      <a:endParaRPr lang="en-IN" sz="1800" b="1" kern="1200" dirty="0">
                        <a:solidFill>
                          <a:schemeClr val="bg1"/>
                        </a:solidFill>
                        <a:latin typeface="+mn-lt"/>
                        <a:ea typeface="+mn-ea"/>
                        <a:cs typeface="+mn-cs"/>
                      </a:endParaRPr>
                    </a:p>
                  </a:txBody>
                  <a:tcPr marL="0" marR="0" marT="57430" marB="0"/>
                </a:tc>
                <a:extLst>
                  <a:ext uri="{0D108BD9-81ED-4DB2-BD59-A6C34878D82A}">
                    <a16:rowId xmlns:a16="http://schemas.microsoft.com/office/drawing/2014/main" val="10000"/>
                  </a:ext>
                </a:extLst>
              </a:tr>
              <a:tr h="3337586">
                <a:tc>
                  <a:txBody>
                    <a:bodyPr/>
                    <a:lstStyle/>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Due to the ensuing sanctions imposed by the international community on the Russian government and Russian companies and countermeasures by Russia, many companies globally may need to consider the war’s effect on certain accounting and financial reporting matters.</a:t>
                      </a:r>
                    </a:p>
                    <a:p>
                      <a:pPr marL="50165" indent="0">
                        <a:lnSpc>
                          <a:spcPct val="100000"/>
                        </a:lnSpc>
                        <a:spcBef>
                          <a:spcPts val="545"/>
                        </a:spcBef>
                        <a:buFont typeface="Arial" panose="020B0604020202020204" pitchFamily="34" charset="0"/>
                        <a:buNone/>
                        <a:tabLst>
                          <a:tab pos="198755" algn="l"/>
                        </a:tabLst>
                      </a:pPr>
                      <a:endParaRPr lang="en-GB" sz="1500" dirty="0">
                        <a:solidFill>
                          <a:schemeClr val="tx1"/>
                        </a:solidFill>
                        <a:latin typeface="+mn-lt"/>
                        <a:cs typeface="Tahoma"/>
                      </a:endParaRPr>
                    </a:p>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Some of the key potential impacts arising from the war that entities may need to consider include: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Interruptions or stoppage of production in affected areas and neighbouring countries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Damage or loss of inventories and other assets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Closure of roads and facilities in affected areas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Supply chain and travel disruptions in Eastern Europe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Volatility in commodity prices and currencies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Disruption in banking systems and capital markets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Reductions in sales and earnings of business in affected areas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Increased costs and expenditures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Cyberattacks.</a:t>
                      </a:r>
                    </a:p>
                    <a:p>
                      <a:pPr marL="50165" indent="0">
                        <a:lnSpc>
                          <a:spcPct val="100000"/>
                        </a:lnSpc>
                        <a:spcBef>
                          <a:spcPts val="545"/>
                        </a:spcBef>
                        <a:buFont typeface="Arial" panose="020B0604020202020204" pitchFamily="34" charset="0"/>
                        <a:buNone/>
                        <a:tabLst>
                          <a:tab pos="198755" algn="l"/>
                        </a:tabLst>
                      </a:pPr>
                      <a:endParaRPr lang="en-US" sz="1600" dirty="0">
                        <a:solidFill>
                          <a:schemeClr val="tx1"/>
                        </a:solidFill>
                        <a:latin typeface="+mn-lt"/>
                        <a:cs typeface="Tahoma"/>
                      </a:endParaRPr>
                    </a:p>
                  </a:txBody>
                  <a:tcPr marL="0" marR="0" marT="57430" marB="0"/>
                </a:tc>
                <a:extLst>
                  <a:ext uri="{0D108BD9-81ED-4DB2-BD59-A6C34878D82A}">
                    <a16:rowId xmlns:a16="http://schemas.microsoft.com/office/drawing/2014/main" val="971075114"/>
                  </a:ext>
                </a:extLst>
              </a:tr>
            </a:tbl>
          </a:graphicData>
        </a:graphic>
      </p:graphicFrame>
    </p:spTree>
    <p:extLst>
      <p:ext uri="{BB962C8B-B14F-4D97-AF65-F5344CB8AC3E}">
        <p14:creationId xmlns:p14="http://schemas.microsoft.com/office/powerpoint/2010/main" val="2777417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211087" y="227013"/>
            <a:ext cx="11349563" cy="320088"/>
          </a:xfrm>
        </p:spPr>
        <p:txBody>
          <a:bodyPr/>
          <a:lstStyle/>
          <a:p>
            <a:r>
              <a:rPr lang="en-US" dirty="0"/>
              <a:t>Russia Ukraine Conflict</a:t>
            </a:r>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712998190"/>
              </p:ext>
            </p:extLst>
          </p:nvPr>
        </p:nvGraphicFramePr>
        <p:xfrm>
          <a:off x="211087" y="681789"/>
          <a:ext cx="11722608" cy="4649628"/>
        </p:xfrm>
        <a:graphic>
          <a:graphicData uri="http://schemas.openxmlformats.org/drawingml/2006/table">
            <a:tbl>
              <a:tblPr firstRow="1" bandRow="1">
                <a:tableStyleId>{F5AB1C69-6EDB-4FF4-983F-18BD219EF322}</a:tableStyleId>
              </a:tblPr>
              <a:tblGrid>
                <a:gridCol w="11722608">
                  <a:extLst>
                    <a:ext uri="{9D8B030D-6E8A-4147-A177-3AD203B41FA5}">
                      <a16:colId xmlns:a16="http://schemas.microsoft.com/office/drawing/2014/main" val="20001"/>
                    </a:ext>
                  </a:extLst>
                </a:gridCol>
              </a:tblGrid>
              <a:tr h="347298">
                <a:tc>
                  <a:txBody>
                    <a:bodyPr/>
                    <a:lstStyle/>
                    <a:p>
                      <a:pPr marL="180975" indent="0"/>
                      <a:r>
                        <a:rPr lang="en-GB" sz="1800" b="1" kern="1200" dirty="0">
                          <a:solidFill>
                            <a:schemeClr val="bg1"/>
                          </a:solidFill>
                          <a:latin typeface="+mn-lt"/>
                          <a:ea typeface="+mn-ea"/>
                          <a:cs typeface="+mn-cs"/>
                        </a:rPr>
                        <a:t>Assessing Accounting Impacts From the Russia-Ukraine War</a:t>
                      </a:r>
                      <a:endParaRPr lang="en-IN" sz="1800" b="1" kern="1200" dirty="0">
                        <a:solidFill>
                          <a:schemeClr val="bg1"/>
                        </a:solidFill>
                        <a:latin typeface="+mn-lt"/>
                        <a:ea typeface="+mn-ea"/>
                        <a:cs typeface="+mn-cs"/>
                      </a:endParaRPr>
                    </a:p>
                  </a:txBody>
                  <a:tcPr marL="0" marR="0" marT="57430" marB="0"/>
                </a:tc>
                <a:extLst>
                  <a:ext uri="{0D108BD9-81ED-4DB2-BD59-A6C34878D82A}">
                    <a16:rowId xmlns:a16="http://schemas.microsoft.com/office/drawing/2014/main" val="10000"/>
                  </a:ext>
                </a:extLst>
              </a:tr>
              <a:tr h="4302330">
                <a:tc>
                  <a:txBody>
                    <a:bodyPr/>
                    <a:lstStyle/>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The likelihood that a triggering event has occurred for non-current assets has increased significantly for companies that:</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have significant assets or operations in Russia, Belarus or Ukraine;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are significantly affected by the sanctions imposed and/or Russia’s countermeasures;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are adversely affected by increases in the prices of commodities; and/or</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are significantly affected by supply chain disruption.</a:t>
                      </a:r>
                    </a:p>
                    <a:p>
                      <a:pPr marL="335915" indent="-285750">
                        <a:lnSpc>
                          <a:spcPct val="100000"/>
                        </a:lnSpc>
                        <a:spcBef>
                          <a:spcPts val="545"/>
                        </a:spcBef>
                        <a:buFont typeface="Arial" panose="020B0604020202020204" pitchFamily="34" charset="0"/>
                        <a:buChar char="•"/>
                        <a:tabLst>
                          <a:tab pos="198755" algn="l"/>
                        </a:tabLst>
                      </a:pPr>
                      <a:endParaRPr lang="en-GB" sz="1500" dirty="0">
                        <a:solidFill>
                          <a:schemeClr val="tx1"/>
                        </a:solidFill>
                        <a:latin typeface="+mn-lt"/>
                        <a:cs typeface="Tahoma"/>
                      </a:endParaRPr>
                    </a:p>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When a triggering event has occurred, management needs to determine the recoverable amount as discussed in earlier slides. Further, the management needs to consider the following key matters while determining the recoverable amount – </a:t>
                      </a:r>
                    </a:p>
                    <a:p>
                      <a:pPr marL="50165" indent="0">
                        <a:lnSpc>
                          <a:spcPct val="100000"/>
                        </a:lnSpc>
                        <a:spcBef>
                          <a:spcPts val="545"/>
                        </a:spcBef>
                        <a:buFont typeface="Arial" panose="020B0604020202020204" pitchFamily="34" charset="0"/>
                        <a:buNone/>
                        <a:tabLst>
                          <a:tab pos="198755" algn="l"/>
                        </a:tabLst>
                      </a:pPr>
                      <a:endParaRPr lang="en-GB" sz="1500" dirty="0">
                        <a:solidFill>
                          <a:schemeClr val="tx1"/>
                        </a:solidFill>
                        <a:latin typeface="+mn-lt"/>
                        <a:cs typeface="Tahoma"/>
                      </a:endParaRP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Significant assumptions, such as forecast sales, growth rates and inflation rates etc.</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Reflecting risks in the discount rate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Impact on useful life and residual value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Challenges in estimating cash flows</a:t>
                      </a:r>
                    </a:p>
                    <a:p>
                      <a:pPr marL="50165" indent="0">
                        <a:lnSpc>
                          <a:spcPct val="100000"/>
                        </a:lnSpc>
                        <a:spcBef>
                          <a:spcPts val="545"/>
                        </a:spcBef>
                        <a:buFont typeface="Arial" panose="020B0604020202020204" pitchFamily="34" charset="0"/>
                        <a:buNone/>
                        <a:tabLst>
                          <a:tab pos="198755" algn="l"/>
                        </a:tabLst>
                      </a:pPr>
                      <a:endParaRPr lang="en-GB" sz="1500" dirty="0">
                        <a:solidFill>
                          <a:schemeClr val="tx1"/>
                        </a:solidFill>
                        <a:latin typeface="+mn-lt"/>
                        <a:cs typeface="Tahoma"/>
                      </a:endParaRPr>
                    </a:p>
                  </a:txBody>
                  <a:tcPr marL="0" marR="0" marT="57430" marB="0"/>
                </a:tc>
                <a:extLst>
                  <a:ext uri="{0D108BD9-81ED-4DB2-BD59-A6C34878D82A}">
                    <a16:rowId xmlns:a16="http://schemas.microsoft.com/office/drawing/2014/main" val="971075114"/>
                  </a:ext>
                </a:extLst>
              </a:tr>
            </a:tbl>
          </a:graphicData>
        </a:graphic>
      </p:graphicFrame>
    </p:spTree>
    <p:extLst>
      <p:ext uri="{BB962C8B-B14F-4D97-AF65-F5344CB8AC3E}">
        <p14:creationId xmlns:p14="http://schemas.microsoft.com/office/powerpoint/2010/main" val="680565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211087" y="227013"/>
            <a:ext cx="11349563" cy="320088"/>
          </a:xfrm>
        </p:spPr>
        <p:txBody>
          <a:bodyPr/>
          <a:lstStyle/>
          <a:p>
            <a:r>
              <a:rPr lang="en-US" dirty="0"/>
              <a:t>Russia Ukraine Conflict</a:t>
            </a:r>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extLst>
              <p:ext uri="{D42A27DB-BD31-4B8C-83A1-F6EECF244321}">
                <p14:modId xmlns:p14="http://schemas.microsoft.com/office/powerpoint/2010/main" val="2053388759"/>
              </p:ext>
            </p:extLst>
          </p:nvPr>
        </p:nvGraphicFramePr>
        <p:xfrm>
          <a:off x="211087" y="681789"/>
          <a:ext cx="11676113" cy="4381230"/>
        </p:xfrm>
        <a:graphic>
          <a:graphicData uri="http://schemas.openxmlformats.org/drawingml/2006/table">
            <a:tbl>
              <a:tblPr firstRow="1" bandRow="1">
                <a:tableStyleId>{F5AB1C69-6EDB-4FF4-983F-18BD219EF322}</a:tableStyleId>
              </a:tblPr>
              <a:tblGrid>
                <a:gridCol w="11676113">
                  <a:extLst>
                    <a:ext uri="{9D8B030D-6E8A-4147-A177-3AD203B41FA5}">
                      <a16:colId xmlns:a16="http://schemas.microsoft.com/office/drawing/2014/main" val="20001"/>
                    </a:ext>
                  </a:extLst>
                </a:gridCol>
              </a:tblGrid>
              <a:tr h="361400">
                <a:tc>
                  <a:txBody>
                    <a:bodyPr/>
                    <a:lstStyle/>
                    <a:p>
                      <a:pPr marL="180975" indent="0"/>
                      <a:r>
                        <a:rPr lang="en-GB" sz="1800" b="1" kern="1200" dirty="0">
                          <a:solidFill>
                            <a:schemeClr val="bg1"/>
                          </a:solidFill>
                          <a:latin typeface="+mn-lt"/>
                          <a:ea typeface="+mn-ea"/>
                          <a:cs typeface="+mn-cs"/>
                        </a:rPr>
                        <a:t>Assessing Accounting Impacts From the Russia-Ukraine War</a:t>
                      </a:r>
                      <a:endParaRPr lang="en-IN" sz="1800" b="1" kern="1200" dirty="0">
                        <a:solidFill>
                          <a:schemeClr val="bg1"/>
                        </a:solidFill>
                        <a:latin typeface="+mn-lt"/>
                        <a:ea typeface="+mn-ea"/>
                        <a:cs typeface="+mn-cs"/>
                      </a:endParaRPr>
                    </a:p>
                  </a:txBody>
                  <a:tcPr marL="0" marR="0" marT="57430" marB="0"/>
                </a:tc>
                <a:extLst>
                  <a:ext uri="{0D108BD9-81ED-4DB2-BD59-A6C34878D82A}">
                    <a16:rowId xmlns:a16="http://schemas.microsoft.com/office/drawing/2014/main" val="10000"/>
                  </a:ext>
                </a:extLst>
              </a:tr>
              <a:tr h="3337586">
                <a:tc>
                  <a:txBody>
                    <a:bodyPr/>
                    <a:lstStyle/>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Trigger for impairment testing – </a:t>
                      </a:r>
                    </a:p>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IAS 36 provides a list (not exhaustive) triggering events – </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physical damage; </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significant changes in the extent or manner in which an asset is (or is expected to be) used; </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indications that the performance of an asset is, or will be, worse than expected; </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a significant and unexpected decline in the asset’s market value; </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net cash flows or operating profits are lower than originally budgeted</a:t>
                      </a:r>
                    </a:p>
                    <a:p>
                      <a:pPr marL="335915" indent="-285750">
                        <a:lnSpc>
                          <a:spcPct val="100000"/>
                        </a:lnSpc>
                        <a:spcBef>
                          <a:spcPts val="545"/>
                        </a:spcBef>
                        <a:buFont typeface="Arial" panose="020B0604020202020204" pitchFamily="34" charset="0"/>
                        <a:buChar char="•"/>
                        <a:tabLst>
                          <a:tab pos="198755" algn="l"/>
                        </a:tabLst>
                      </a:pPr>
                      <a:endParaRPr lang="en-GB" sz="1500" dirty="0">
                        <a:solidFill>
                          <a:schemeClr val="tx1"/>
                        </a:solidFill>
                        <a:latin typeface="+mn-lt"/>
                        <a:cs typeface="Tahoma"/>
                      </a:endParaRPr>
                    </a:p>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Actions for management – </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any indicators of impairment exist for the company’s CGUs or assets that are tested on a stand-alone basis;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budgets and cash flow projections used in valuations have been updated to reflect information available at the reporting date;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discount rates used in valuations have been updated to reflect the risk environment at the reporting date; and</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sensitivity disclosures and disclosures about the key assumptions and major sources of estimation uncertainty need to be enhanced in the interim and annual reports.</a:t>
                      </a:r>
                    </a:p>
                  </a:txBody>
                  <a:tcPr marL="0" marR="0" marT="57430" marB="0"/>
                </a:tc>
                <a:extLst>
                  <a:ext uri="{0D108BD9-81ED-4DB2-BD59-A6C34878D82A}">
                    <a16:rowId xmlns:a16="http://schemas.microsoft.com/office/drawing/2014/main" val="971075114"/>
                  </a:ext>
                </a:extLst>
              </a:tr>
            </a:tbl>
          </a:graphicData>
        </a:graphic>
      </p:graphicFrame>
    </p:spTree>
    <p:extLst>
      <p:ext uri="{BB962C8B-B14F-4D97-AF65-F5344CB8AC3E}">
        <p14:creationId xmlns:p14="http://schemas.microsoft.com/office/powerpoint/2010/main" val="39968315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32E9D1A2-88C2-4F20-B9E1-685C170F75C3}"/>
              </a:ext>
            </a:extLst>
          </p:cNvPr>
          <p:cNvSpPr txBox="1">
            <a:spLocks/>
          </p:cNvSpPr>
          <p:nvPr/>
        </p:nvSpPr>
        <p:spPr bwMode="gray">
          <a:xfrm>
            <a:off x="872347" y="3256645"/>
            <a:ext cx="11018786" cy="344710"/>
          </a:xfrm>
          <a:prstGeom prst="rect">
            <a:avLst/>
          </a:prstGeom>
        </p:spPr>
        <p:txBody>
          <a:bodyPr vert="horz" wrap="square" lIns="0" tIns="0" rIns="0" bIns="0" rtlCol="0" anchor="t" anchorCtr="0">
            <a:spAutoFit/>
          </a:bodyPr>
          <a:lstStyle>
            <a:lvl1pPr algn="l" defTabSz="1218786" rtl="0" eaLnBrk="1" latinLnBrk="0" hangingPunct="1">
              <a:lnSpc>
                <a:spcPct val="80000"/>
              </a:lnSpc>
              <a:spcBef>
                <a:spcPct val="0"/>
              </a:spcBef>
              <a:buNone/>
              <a:defRPr sz="3733" b="1" kern="1200" cap="all" baseline="0">
                <a:solidFill>
                  <a:schemeClr val="bg1"/>
                </a:solidFill>
                <a:latin typeface="+mj-lt"/>
                <a:ea typeface="+mj-ea"/>
                <a:cs typeface="+mj-cs"/>
              </a:defRPr>
            </a:lvl1pPr>
          </a:lstStyle>
          <a:p>
            <a:r>
              <a:rPr lang="en-IN" sz="2800" dirty="0">
                <a:solidFill>
                  <a:schemeClr val="bg1"/>
                </a:solidFill>
              </a:rPr>
              <a:t>Physical Verification – Inventory</a:t>
            </a:r>
            <a:endParaRPr lang="en-US" sz="2800" dirty="0"/>
          </a:p>
        </p:txBody>
      </p:sp>
    </p:spTree>
    <p:extLst>
      <p:ext uri="{BB962C8B-B14F-4D97-AF65-F5344CB8AC3E}">
        <p14:creationId xmlns:p14="http://schemas.microsoft.com/office/powerpoint/2010/main" val="3138026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7" name="Title 1">
            <a:extLst>
              <a:ext uri="{FF2B5EF4-FFF2-40B4-BE49-F238E27FC236}">
                <a16:creationId xmlns:a16="http://schemas.microsoft.com/office/drawing/2014/main" id="{7197969B-9B37-4DFA-A2BF-AE6F0FB8CA93}"/>
              </a:ext>
            </a:extLst>
          </p:cNvPr>
          <p:cNvSpPr>
            <a:spLocks noGrp="1"/>
          </p:cNvSpPr>
          <p:nvPr>
            <p:ph type="title"/>
          </p:nvPr>
        </p:nvSpPr>
        <p:spPr>
          <a:xfrm>
            <a:off x="680232" y="994467"/>
            <a:ext cx="8496300" cy="320088"/>
          </a:xfrm>
        </p:spPr>
        <p:txBody>
          <a:bodyPr/>
          <a:lstStyle/>
          <a:p>
            <a:r>
              <a:rPr lang="en-IN" dirty="0"/>
              <a:t>ASSERTIONS – PHYSICAL VERIFICATION</a:t>
            </a:r>
          </a:p>
        </p:txBody>
      </p:sp>
      <p:sp>
        <p:nvSpPr>
          <p:cNvPr id="22" name="object 3">
            <a:extLst>
              <a:ext uri="{FF2B5EF4-FFF2-40B4-BE49-F238E27FC236}">
                <a16:creationId xmlns:a16="http://schemas.microsoft.com/office/drawing/2014/main" id="{675F321F-9FCA-4632-AA85-E459FED26818}"/>
              </a:ext>
            </a:extLst>
          </p:cNvPr>
          <p:cNvSpPr txBox="1"/>
          <p:nvPr/>
        </p:nvSpPr>
        <p:spPr>
          <a:xfrm>
            <a:off x="680232" y="1687613"/>
            <a:ext cx="9842402" cy="936154"/>
          </a:xfrm>
          <a:prstGeom prst="rect">
            <a:avLst/>
          </a:prstGeom>
        </p:spPr>
        <p:txBody>
          <a:bodyPr vert="horz" wrap="square" lIns="0" tIns="12700" rIns="0" bIns="0" rtlCol="0">
            <a:spAutoFit/>
          </a:bodyPr>
          <a:lstStyle/>
          <a:p>
            <a:pPr marL="12700">
              <a:spcBef>
                <a:spcPts val="100"/>
              </a:spcBef>
            </a:pPr>
            <a:r>
              <a:rPr lang="en-US" sz="2000" dirty="0">
                <a:solidFill>
                  <a:srgbClr val="78685F"/>
                </a:solidFill>
                <a:latin typeface="Trebuchet MS"/>
                <a:cs typeface="Trebuchet MS"/>
              </a:rPr>
              <a:t>Representations by management, explicit or otherwise, that are embodied in the financial statements, as used by the auditor to consider the different types of potential misstatements that may occur.</a:t>
            </a:r>
            <a:endParaRPr sz="2000" dirty="0">
              <a:latin typeface="Trebuchet MS"/>
              <a:cs typeface="Trebuchet MS"/>
            </a:endParaRPr>
          </a:p>
        </p:txBody>
      </p:sp>
      <p:graphicFrame>
        <p:nvGraphicFramePr>
          <p:cNvPr id="2" name="Diagram 1">
            <a:extLst>
              <a:ext uri="{FF2B5EF4-FFF2-40B4-BE49-F238E27FC236}">
                <a16:creationId xmlns:a16="http://schemas.microsoft.com/office/drawing/2014/main" id="{F3173776-A493-416C-8476-60872B81E807}"/>
              </a:ext>
            </a:extLst>
          </p:cNvPr>
          <p:cNvGraphicFramePr/>
          <p:nvPr>
            <p:extLst>
              <p:ext uri="{D42A27DB-BD31-4B8C-83A1-F6EECF244321}">
                <p14:modId xmlns:p14="http://schemas.microsoft.com/office/powerpoint/2010/main" val="798789040"/>
              </p:ext>
            </p:extLst>
          </p:nvPr>
        </p:nvGraphicFramePr>
        <p:xfrm>
          <a:off x="805194" y="2911330"/>
          <a:ext cx="9252219" cy="3656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188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421218" y="387226"/>
            <a:ext cx="11349563" cy="320088"/>
          </a:xfrm>
        </p:spPr>
        <p:txBody>
          <a:bodyPr/>
          <a:lstStyle/>
          <a:p>
            <a:r>
              <a:rPr lang="en-IN" dirty="0"/>
              <a:t>EXECUTION OF INVENTORY AUDIT</a:t>
            </a:r>
          </a:p>
        </p:txBody>
      </p:sp>
      <p:sp>
        <p:nvSpPr>
          <p:cNvPr id="65" name="object 29">
            <a:extLst>
              <a:ext uri="{FF2B5EF4-FFF2-40B4-BE49-F238E27FC236}">
                <a16:creationId xmlns:a16="http://schemas.microsoft.com/office/drawing/2014/main" id="{3B13BAEE-C5ED-4C7D-A290-8EE4320DE95B}"/>
              </a:ext>
            </a:extLst>
          </p:cNvPr>
          <p:cNvSpPr txBox="1"/>
          <p:nvPr/>
        </p:nvSpPr>
        <p:spPr>
          <a:xfrm>
            <a:off x="431807" y="1050615"/>
            <a:ext cx="8131042" cy="412292"/>
          </a:xfrm>
          <a:prstGeom prst="rect">
            <a:avLst/>
          </a:prstGeom>
        </p:spPr>
        <p:txBody>
          <a:bodyPr vert="horz" wrap="square" lIns="0" tIns="12065" rIns="0" bIns="0" rtlCol="0">
            <a:spAutoFit/>
          </a:bodyPr>
          <a:lstStyle/>
          <a:p>
            <a:pPr marL="12700">
              <a:spcBef>
                <a:spcPts val="95"/>
              </a:spcBef>
            </a:pPr>
            <a:r>
              <a:rPr lang="en-IN" sz="2600" b="1" spc="-5" dirty="0">
                <a:solidFill>
                  <a:srgbClr val="2DAEA3"/>
                </a:solidFill>
                <a:latin typeface="Trebuchet MS"/>
                <a:cs typeface="Trebuchet MS"/>
              </a:rPr>
              <a:t>Pre-Count Procedures</a:t>
            </a:r>
            <a:endParaRPr sz="2600" dirty="0">
              <a:latin typeface="Trebuchet MS"/>
              <a:cs typeface="Trebuchet MS"/>
            </a:endParaRPr>
          </a:p>
        </p:txBody>
      </p:sp>
      <p:sp>
        <p:nvSpPr>
          <p:cNvPr id="6" name="Rectangle 5">
            <a:extLst>
              <a:ext uri="{FF2B5EF4-FFF2-40B4-BE49-F238E27FC236}">
                <a16:creationId xmlns:a16="http://schemas.microsoft.com/office/drawing/2014/main" id="{6F98AE53-B912-4B75-9C14-F0F8A7E894C7}"/>
              </a:ext>
            </a:extLst>
          </p:cNvPr>
          <p:cNvSpPr/>
          <p:nvPr/>
        </p:nvSpPr>
        <p:spPr>
          <a:xfrm>
            <a:off x="1748317" y="2023533"/>
            <a:ext cx="8131042" cy="4064000"/>
          </a:xfrm>
          <a:prstGeom prst="rect">
            <a:avLst/>
          </a:prstGeom>
        </p:spPr>
        <p:txBody>
          <a:bodyPr/>
          <a:lstStyle/>
          <a:p>
            <a:pPr marL="285750" indent="-285750">
              <a:buFont typeface="Wingdings" panose="05000000000000000000" pitchFamily="2" charset="2"/>
              <a:buChar char="Ø"/>
            </a:pPr>
            <a:endParaRPr lang="en-IN" dirty="0"/>
          </a:p>
        </p:txBody>
      </p:sp>
      <p:sp>
        <p:nvSpPr>
          <p:cNvPr id="19" name="TextBox 18">
            <a:extLst>
              <a:ext uri="{FF2B5EF4-FFF2-40B4-BE49-F238E27FC236}">
                <a16:creationId xmlns:a16="http://schemas.microsoft.com/office/drawing/2014/main" id="{923F19EE-0F78-488B-B7D0-0BEA342BE912}"/>
              </a:ext>
            </a:extLst>
          </p:cNvPr>
          <p:cNvSpPr txBox="1"/>
          <p:nvPr/>
        </p:nvSpPr>
        <p:spPr>
          <a:xfrm>
            <a:off x="6436957" y="3566165"/>
            <a:ext cx="3923070" cy="369332"/>
          </a:xfrm>
          <a:prstGeom prst="rect">
            <a:avLst/>
          </a:prstGeom>
          <a:noFill/>
        </p:spPr>
        <p:txBody>
          <a:bodyPr wrap="square">
            <a:spAutoFit/>
          </a:bodyPr>
          <a:lstStyle/>
          <a:p>
            <a:pPr marL="285750" indent="-285750">
              <a:buFontTx/>
              <a:buChar char="-"/>
            </a:pPr>
            <a:r>
              <a:rPr lang="en-US" dirty="0"/>
              <a:t>.</a:t>
            </a:r>
            <a:endParaRPr lang="en-IN" dirty="0"/>
          </a:p>
        </p:txBody>
      </p:sp>
      <p:sp>
        <p:nvSpPr>
          <p:cNvPr id="20" name="object 7">
            <a:extLst>
              <a:ext uri="{FF2B5EF4-FFF2-40B4-BE49-F238E27FC236}">
                <a16:creationId xmlns:a16="http://schemas.microsoft.com/office/drawing/2014/main" id="{05EB0B34-1756-420F-A0CE-4222E6CC99B4}"/>
              </a:ext>
            </a:extLst>
          </p:cNvPr>
          <p:cNvSpPr txBox="1"/>
          <p:nvPr/>
        </p:nvSpPr>
        <p:spPr>
          <a:xfrm>
            <a:off x="1984639" y="1739890"/>
            <a:ext cx="3775417" cy="4977290"/>
          </a:xfrm>
          <a:prstGeom prst="roundRect">
            <a:avLst/>
          </a:prstGeom>
          <a:solidFill>
            <a:schemeClr val="accent4">
              <a:lumMod val="20000"/>
              <a:lumOff val="80000"/>
            </a:schemeClr>
          </a:solidFill>
          <a:ln/>
        </p:spPr>
        <p:style>
          <a:lnRef idx="2">
            <a:schemeClr val="dk1"/>
          </a:lnRef>
          <a:fillRef idx="1">
            <a:schemeClr val="lt1"/>
          </a:fillRef>
          <a:effectRef idx="0">
            <a:schemeClr val="dk1"/>
          </a:effectRef>
          <a:fontRef idx="minor">
            <a:schemeClr val="dk1"/>
          </a:fontRef>
        </p:style>
        <p:txBody>
          <a:bodyPr vert="horz" wrap="square" lIns="0" tIns="3175" rIns="0" bIns="0" rtlCol="0">
            <a:spAutoFit/>
          </a:bodyPr>
          <a:lstStyle/>
          <a:p>
            <a:pPr marL="285750" indent="-285750">
              <a:buFont typeface="Wingdings" panose="05000000000000000000" pitchFamily="2" charset="2"/>
              <a:buChar char="§"/>
            </a:pPr>
            <a:r>
              <a:rPr lang="en-IN" sz="2000" dirty="0"/>
              <a:t>Obtain copy of management inventory manual (</a:t>
            </a:r>
            <a:r>
              <a:rPr lang="en-US" sz="2000" dirty="0"/>
              <a:t>Management’s instructions and procedures for recording and controlling the physical inventory count).</a:t>
            </a:r>
          </a:p>
          <a:p>
            <a:pPr marL="285750" indent="-285750">
              <a:buFont typeface="Wingdings" panose="05000000000000000000" pitchFamily="2" charset="2"/>
              <a:buChar char="§"/>
            </a:pPr>
            <a:r>
              <a:rPr lang="en-US" sz="2000" dirty="0"/>
              <a:t>Obtain analysis of inventory on hand before count</a:t>
            </a:r>
          </a:p>
          <a:p>
            <a:pPr marL="285750" indent="-285750">
              <a:buFont typeface="Wingdings" panose="05000000000000000000" pitchFamily="2" charset="2"/>
              <a:buChar char="§"/>
            </a:pPr>
            <a:r>
              <a:rPr lang="en-US" sz="2000" dirty="0"/>
              <a:t>Obtain a list of any inventory held by third parties and consider whether to physically inspect such inventory</a:t>
            </a:r>
          </a:p>
        </p:txBody>
      </p:sp>
      <p:sp>
        <p:nvSpPr>
          <p:cNvPr id="21" name="object 7">
            <a:extLst>
              <a:ext uri="{FF2B5EF4-FFF2-40B4-BE49-F238E27FC236}">
                <a16:creationId xmlns:a16="http://schemas.microsoft.com/office/drawing/2014/main" id="{DD1EB5D3-8B9F-4EFA-BDDF-E958FB6F00B2}"/>
              </a:ext>
            </a:extLst>
          </p:cNvPr>
          <p:cNvSpPr txBox="1"/>
          <p:nvPr/>
        </p:nvSpPr>
        <p:spPr>
          <a:xfrm>
            <a:off x="6238252" y="1504747"/>
            <a:ext cx="3775417" cy="5261223"/>
          </a:xfrm>
          <a:prstGeom prst="roundRect">
            <a:avLst/>
          </a:prstGeom>
          <a:solidFill>
            <a:schemeClr val="accent4">
              <a:lumMod val="20000"/>
              <a:lumOff val="80000"/>
            </a:schemeClr>
          </a:solidFill>
          <a:ln/>
        </p:spPr>
        <p:style>
          <a:lnRef idx="2">
            <a:schemeClr val="dk1"/>
          </a:lnRef>
          <a:fillRef idx="1">
            <a:schemeClr val="lt1"/>
          </a:fillRef>
          <a:effectRef idx="0">
            <a:schemeClr val="dk1"/>
          </a:effectRef>
          <a:fontRef idx="minor">
            <a:schemeClr val="dk1"/>
          </a:fontRef>
        </p:style>
        <p:txBody>
          <a:bodyPr vert="horz" wrap="square" lIns="0" tIns="3175" rIns="0" bIns="0" rtlCol="0">
            <a:spAutoFit/>
          </a:bodyPr>
          <a:lstStyle/>
          <a:p>
            <a:pPr marL="285750" indent="-285750">
              <a:buFont typeface="Wingdings" panose="05000000000000000000" pitchFamily="2" charset="2"/>
              <a:buChar char="§"/>
            </a:pPr>
            <a:r>
              <a:rPr lang="en-US" sz="2000" dirty="0"/>
              <a:t>If independent valuers are counting inventory, obtaining the client's permission to communicate with the valuers to ensure that their count arrangements are adequate.</a:t>
            </a:r>
          </a:p>
          <a:p>
            <a:pPr marL="285750" indent="-285750">
              <a:buFont typeface="Wingdings" panose="05000000000000000000" pitchFamily="2" charset="2"/>
              <a:buChar char="§"/>
            </a:pPr>
            <a:r>
              <a:rPr lang="en-US" sz="2000" dirty="0"/>
              <a:t>Determine locations to attend by considering the materiality of the inventory and the RMMs </a:t>
            </a:r>
          </a:p>
          <a:p>
            <a:pPr marL="285750" indent="-285750">
              <a:buFont typeface="Wingdings" panose="05000000000000000000" pitchFamily="2" charset="2"/>
              <a:buChar char="§"/>
            </a:pPr>
            <a:r>
              <a:rPr lang="en-US" sz="2000" dirty="0"/>
              <a:t>Discuss any deficiencies in planned procedures with the client in advance of the count</a:t>
            </a:r>
          </a:p>
        </p:txBody>
      </p:sp>
      <p:cxnSp>
        <p:nvCxnSpPr>
          <p:cNvPr id="25" name="Straight Arrow Connector 24">
            <a:extLst>
              <a:ext uri="{FF2B5EF4-FFF2-40B4-BE49-F238E27FC236}">
                <a16:creationId xmlns:a16="http://schemas.microsoft.com/office/drawing/2014/main" id="{5DBAF892-EBE9-4183-93F4-DF6B8D8528A8}"/>
              </a:ext>
            </a:extLst>
          </p:cNvPr>
          <p:cNvCxnSpPr>
            <a:cxnSpLocks/>
          </p:cNvCxnSpPr>
          <p:nvPr/>
        </p:nvCxnSpPr>
        <p:spPr>
          <a:xfrm rot="-60000">
            <a:off x="5760083" y="4055533"/>
            <a:ext cx="343858" cy="60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06474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p:txBody>
          <a:bodyPr/>
          <a:lstStyle/>
          <a:p>
            <a:r>
              <a:rPr lang="en-US" dirty="0"/>
              <a:t>CAUSES OF MISSTATEMENT OF INVENTORY AUDIT</a:t>
            </a:r>
          </a:p>
        </p:txBody>
      </p:sp>
      <p:sp>
        <p:nvSpPr>
          <p:cNvPr id="65" name="object 29">
            <a:extLst>
              <a:ext uri="{FF2B5EF4-FFF2-40B4-BE49-F238E27FC236}">
                <a16:creationId xmlns:a16="http://schemas.microsoft.com/office/drawing/2014/main" id="{3B13BAEE-C5ED-4C7D-A290-8EE4320DE95B}"/>
              </a:ext>
            </a:extLst>
          </p:cNvPr>
          <p:cNvSpPr txBox="1"/>
          <p:nvPr/>
        </p:nvSpPr>
        <p:spPr>
          <a:xfrm>
            <a:off x="431807" y="1318174"/>
            <a:ext cx="8131042" cy="412292"/>
          </a:xfrm>
          <a:prstGeom prst="rect">
            <a:avLst/>
          </a:prstGeom>
        </p:spPr>
        <p:txBody>
          <a:bodyPr vert="horz" wrap="square" lIns="0" tIns="12065" rIns="0" bIns="0" rtlCol="0">
            <a:spAutoFit/>
          </a:bodyPr>
          <a:lstStyle/>
          <a:p>
            <a:pPr marL="12700">
              <a:spcBef>
                <a:spcPts val="95"/>
              </a:spcBef>
            </a:pPr>
            <a:r>
              <a:rPr lang="en-IN" sz="2600" b="1" spc="-5" dirty="0">
                <a:solidFill>
                  <a:srgbClr val="2DAEA3"/>
                </a:solidFill>
                <a:latin typeface="Trebuchet MS"/>
                <a:cs typeface="Trebuchet MS"/>
              </a:rPr>
              <a:t>MULTIPLE LOCATIONS</a:t>
            </a:r>
            <a:endParaRPr sz="2600" dirty="0">
              <a:latin typeface="Trebuchet MS"/>
              <a:cs typeface="Trebuchet MS"/>
            </a:endParaRPr>
          </a:p>
        </p:txBody>
      </p:sp>
      <p:graphicFrame>
        <p:nvGraphicFramePr>
          <p:cNvPr id="2" name="Diagram 1">
            <a:extLst>
              <a:ext uri="{FF2B5EF4-FFF2-40B4-BE49-F238E27FC236}">
                <a16:creationId xmlns:a16="http://schemas.microsoft.com/office/drawing/2014/main" id="{8D9A6D7E-9042-4AF1-A6F5-DD4083C071CE}"/>
              </a:ext>
            </a:extLst>
          </p:cNvPr>
          <p:cNvGraphicFramePr/>
          <p:nvPr>
            <p:extLst>
              <p:ext uri="{D42A27DB-BD31-4B8C-83A1-F6EECF244321}">
                <p14:modId xmlns:p14="http://schemas.microsoft.com/office/powerpoint/2010/main" val="987541584"/>
              </p:ext>
            </p:extLst>
          </p:nvPr>
        </p:nvGraphicFramePr>
        <p:xfrm>
          <a:off x="984887" y="1952986"/>
          <a:ext cx="9743924" cy="4264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7754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32E9D1A2-88C2-4F20-B9E1-685C170F75C3}"/>
              </a:ext>
            </a:extLst>
          </p:cNvPr>
          <p:cNvSpPr txBox="1">
            <a:spLocks/>
          </p:cNvSpPr>
          <p:nvPr/>
        </p:nvSpPr>
        <p:spPr bwMode="gray">
          <a:xfrm>
            <a:off x="903169" y="3207401"/>
            <a:ext cx="11510124" cy="295466"/>
          </a:xfrm>
          <a:prstGeom prst="rect">
            <a:avLst/>
          </a:prstGeom>
        </p:spPr>
        <p:txBody>
          <a:bodyPr vert="horz" wrap="square" lIns="0" tIns="0" rIns="0" bIns="0" rtlCol="0" anchor="t" anchorCtr="0">
            <a:spAutoFit/>
          </a:bodyPr>
          <a:lstStyle>
            <a:lvl1pPr algn="l" defTabSz="1218786" rtl="0" eaLnBrk="1" latinLnBrk="0" hangingPunct="1">
              <a:lnSpc>
                <a:spcPct val="80000"/>
              </a:lnSpc>
              <a:spcBef>
                <a:spcPct val="0"/>
              </a:spcBef>
              <a:buNone/>
              <a:defRPr sz="3733" b="1" kern="1200" cap="all" baseline="0">
                <a:solidFill>
                  <a:schemeClr val="bg1"/>
                </a:solidFill>
                <a:latin typeface="+mj-lt"/>
                <a:ea typeface="+mj-ea"/>
                <a:cs typeface="+mj-cs"/>
              </a:defRPr>
            </a:lvl1pPr>
          </a:lstStyle>
          <a:p>
            <a:pPr defTabSz="685800">
              <a:defRPr/>
            </a:pPr>
            <a:r>
              <a:rPr lang="en-US" sz="2400" dirty="0"/>
              <a:t>Auditing standards – areas which need special attention</a:t>
            </a:r>
            <a:endParaRPr lang="en-US" sz="2400" dirty="0">
              <a:latin typeface="Trebuchet MS"/>
            </a:endParaRPr>
          </a:p>
        </p:txBody>
      </p:sp>
    </p:spTree>
    <p:extLst>
      <p:ext uri="{BB962C8B-B14F-4D97-AF65-F5344CB8AC3E}">
        <p14:creationId xmlns:p14="http://schemas.microsoft.com/office/powerpoint/2010/main" val="5174762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p:txBody>
          <a:bodyPr/>
          <a:lstStyle/>
          <a:p>
            <a:r>
              <a:rPr lang="en-IN" dirty="0"/>
              <a:t>PLANNING AN INVENTORY AUDIT</a:t>
            </a:r>
          </a:p>
        </p:txBody>
      </p:sp>
      <p:sp>
        <p:nvSpPr>
          <p:cNvPr id="65" name="object 29">
            <a:extLst>
              <a:ext uri="{FF2B5EF4-FFF2-40B4-BE49-F238E27FC236}">
                <a16:creationId xmlns:a16="http://schemas.microsoft.com/office/drawing/2014/main" id="{3B13BAEE-C5ED-4C7D-A290-8EE4320DE95B}"/>
              </a:ext>
            </a:extLst>
          </p:cNvPr>
          <p:cNvSpPr txBox="1"/>
          <p:nvPr/>
        </p:nvSpPr>
        <p:spPr>
          <a:xfrm>
            <a:off x="431807" y="1358592"/>
            <a:ext cx="8131042" cy="396904"/>
          </a:xfrm>
          <a:prstGeom prst="rect">
            <a:avLst/>
          </a:prstGeom>
        </p:spPr>
        <p:txBody>
          <a:bodyPr vert="horz" wrap="square" lIns="0" tIns="12065" rIns="0" bIns="0" rtlCol="0">
            <a:spAutoFit/>
          </a:bodyPr>
          <a:lstStyle/>
          <a:p>
            <a:pPr marL="12700">
              <a:spcBef>
                <a:spcPts val="95"/>
              </a:spcBef>
            </a:pPr>
            <a:r>
              <a:rPr lang="en-IN" sz="2500" b="1" spc="-5" dirty="0">
                <a:solidFill>
                  <a:srgbClr val="2DAEA3"/>
                </a:solidFill>
                <a:latin typeface="Trebuchet MS"/>
                <a:cs typeface="Trebuchet MS"/>
              </a:rPr>
              <a:t>MATTERS RELEVANT IN DESIGNING AUDIT PRECEDURES </a:t>
            </a:r>
            <a:endParaRPr sz="2500" dirty="0">
              <a:latin typeface="Trebuchet MS"/>
              <a:cs typeface="Trebuchet MS"/>
            </a:endParaRPr>
          </a:p>
        </p:txBody>
      </p:sp>
      <p:graphicFrame>
        <p:nvGraphicFramePr>
          <p:cNvPr id="4" name="Diagram 3">
            <a:extLst>
              <a:ext uri="{FF2B5EF4-FFF2-40B4-BE49-F238E27FC236}">
                <a16:creationId xmlns:a16="http://schemas.microsoft.com/office/drawing/2014/main" id="{1C4F8FC9-7D80-434E-AED7-849E52C8B483}"/>
              </a:ext>
            </a:extLst>
          </p:cNvPr>
          <p:cNvGraphicFramePr/>
          <p:nvPr/>
        </p:nvGraphicFramePr>
        <p:xfrm>
          <a:off x="2466849" y="199162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9532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p:txBody>
          <a:bodyPr/>
          <a:lstStyle/>
          <a:p>
            <a:r>
              <a:rPr lang="en-IN" dirty="0"/>
              <a:t>PLANNING AN INVENTORY AUDIT</a:t>
            </a:r>
          </a:p>
        </p:txBody>
      </p:sp>
      <p:graphicFrame>
        <p:nvGraphicFramePr>
          <p:cNvPr id="5" name="Diagram 4">
            <a:extLst>
              <a:ext uri="{FF2B5EF4-FFF2-40B4-BE49-F238E27FC236}">
                <a16:creationId xmlns:a16="http://schemas.microsoft.com/office/drawing/2014/main" id="{C04245D8-FB24-494D-A31F-BE5BCE4DA17C}"/>
              </a:ext>
            </a:extLst>
          </p:cNvPr>
          <p:cNvGraphicFramePr/>
          <p:nvPr>
            <p:extLst>
              <p:ext uri="{D42A27DB-BD31-4B8C-83A1-F6EECF244321}">
                <p14:modId xmlns:p14="http://schemas.microsoft.com/office/powerpoint/2010/main" val="240857138"/>
              </p:ext>
            </p:extLst>
          </p:nvPr>
        </p:nvGraphicFramePr>
        <p:xfrm>
          <a:off x="995436" y="2521783"/>
          <a:ext cx="9637498" cy="3565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5" name="object 29">
            <a:extLst>
              <a:ext uri="{FF2B5EF4-FFF2-40B4-BE49-F238E27FC236}">
                <a16:creationId xmlns:a16="http://schemas.microsoft.com/office/drawing/2014/main" id="{3B13BAEE-C5ED-4C7D-A290-8EE4320DE95B}"/>
              </a:ext>
            </a:extLst>
          </p:cNvPr>
          <p:cNvSpPr txBox="1"/>
          <p:nvPr/>
        </p:nvSpPr>
        <p:spPr>
          <a:xfrm>
            <a:off x="431807" y="1318174"/>
            <a:ext cx="6482589" cy="412292"/>
          </a:xfrm>
          <a:prstGeom prst="rect">
            <a:avLst/>
          </a:prstGeom>
        </p:spPr>
        <p:txBody>
          <a:bodyPr vert="horz" wrap="square" lIns="0" tIns="12065" rIns="0" bIns="0" rtlCol="0">
            <a:spAutoFit/>
          </a:bodyPr>
          <a:lstStyle/>
          <a:p>
            <a:pPr marL="12700">
              <a:spcBef>
                <a:spcPts val="95"/>
              </a:spcBef>
            </a:pPr>
            <a:r>
              <a:rPr lang="en-IN" sz="2600" b="1" spc="-5" dirty="0">
                <a:solidFill>
                  <a:srgbClr val="2DAEA3"/>
                </a:solidFill>
                <a:latin typeface="Trebuchet MS"/>
                <a:cs typeface="Trebuchet MS"/>
              </a:rPr>
              <a:t>Attendance at Inventory Counts </a:t>
            </a:r>
            <a:endParaRPr sz="2600" dirty="0">
              <a:latin typeface="Trebuchet MS"/>
              <a:cs typeface="Trebuchet MS"/>
            </a:endParaRPr>
          </a:p>
        </p:txBody>
      </p:sp>
      <p:graphicFrame>
        <p:nvGraphicFramePr>
          <p:cNvPr id="23" name="Table 22">
            <a:extLst>
              <a:ext uri="{FF2B5EF4-FFF2-40B4-BE49-F238E27FC236}">
                <a16:creationId xmlns:a16="http://schemas.microsoft.com/office/drawing/2014/main" id="{D94B046A-2923-4071-8286-0F467B5C3F66}"/>
              </a:ext>
            </a:extLst>
          </p:cNvPr>
          <p:cNvGraphicFramePr>
            <a:graphicFrameLocks noGrp="1"/>
          </p:cNvGraphicFramePr>
          <p:nvPr>
            <p:extLst>
              <p:ext uri="{D42A27DB-BD31-4B8C-83A1-F6EECF244321}">
                <p14:modId xmlns:p14="http://schemas.microsoft.com/office/powerpoint/2010/main" val="3196878306"/>
              </p:ext>
            </p:extLst>
          </p:nvPr>
        </p:nvGraphicFramePr>
        <p:xfrm>
          <a:off x="431807" y="1856418"/>
          <a:ext cx="10540993" cy="688321"/>
        </p:xfrm>
        <a:graphic>
          <a:graphicData uri="http://schemas.openxmlformats.org/drawingml/2006/table">
            <a:tbl>
              <a:tblPr firstRow="1" bandRow="1">
                <a:tableStyleId>{2D5ABB26-0587-4C30-8999-92F81FD0307C}</a:tableStyleId>
              </a:tblPr>
              <a:tblGrid>
                <a:gridCol w="10540993">
                  <a:extLst>
                    <a:ext uri="{9D8B030D-6E8A-4147-A177-3AD203B41FA5}">
                      <a16:colId xmlns:a16="http://schemas.microsoft.com/office/drawing/2014/main" val="1333037861"/>
                    </a:ext>
                  </a:extLst>
                </a:gridCol>
              </a:tblGrid>
              <a:tr h="688321">
                <a:tc>
                  <a:txBody>
                    <a:bodyPr/>
                    <a:lstStyle/>
                    <a:p>
                      <a:pPr marL="91440">
                        <a:lnSpc>
                          <a:spcPct val="100000"/>
                        </a:lnSpc>
                        <a:spcBef>
                          <a:spcPts val="320"/>
                        </a:spcBef>
                      </a:pPr>
                      <a:r>
                        <a:rPr lang="en-IN" sz="2000" b="1" dirty="0">
                          <a:solidFill>
                            <a:srgbClr val="78685F"/>
                          </a:solidFill>
                          <a:latin typeface="Trebuchet MS"/>
                          <a:cs typeface="Trebuchet MS"/>
                        </a:rPr>
                        <a:t>Inventory shall be physically counted at lease once a year to ascertain the reliability of inventory system</a:t>
                      </a:r>
                    </a:p>
                  </a:txBody>
                  <a:tcPr marL="0" marR="0" marT="4064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chemeClr val="bg1"/>
                    </a:solidFill>
                  </a:tcPr>
                </a:tc>
                <a:extLst>
                  <a:ext uri="{0D108BD9-81ED-4DB2-BD59-A6C34878D82A}">
                    <a16:rowId xmlns:a16="http://schemas.microsoft.com/office/drawing/2014/main" val="1926337224"/>
                  </a:ext>
                </a:extLst>
              </a:tr>
            </a:tbl>
          </a:graphicData>
        </a:graphic>
      </p:graphicFrame>
    </p:spTree>
    <p:extLst>
      <p:ext uri="{BB962C8B-B14F-4D97-AF65-F5344CB8AC3E}">
        <p14:creationId xmlns:p14="http://schemas.microsoft.com/office/powerpoint/2010/main" val="3757734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p:txBody>
          <a:bodyPr/>
          <a:lstStyle/>
          <a:p>
            <a:r>
              <a:rPr lang="en-US" dirty="0"/>
              <a:t>ROLL-BACK procedures</a:t>
            </a:r>
          </a:p>
        </p:txBody>
      </p:sp>
      <p:graphicFrame>
        <p:nvGraphicFramePr>
          <p:cNvPr id="4" name="Diagram 3">
            <a:extLst>
              <a:ext uri="{FF2B5EF4-FFF2-40B4-BE49-F238E27FC236}">
                <a16:creationId xmlns:a16="http://schemas.microsoft.com/office/drawing/2014/main" id="{F4857DAA-252E-457C-8CEB-EB35675D6155}"/>
              </a:ext>
            </a:extLst>
          </p:cNvPr>
          <p:cNvGraphicFramePr/>
          <p:nvPr>
            <p:extLst>
              <p:ext uri="{D42A27DB-BD31-4B8C-83A1-F6EECF244321}">
                <p14:modId xmlns:p14="http://schemas.microsoft.com/office/powerpoint/2010/main" val="2839385473"/>
              </p:ext>
            </p:extLst>
          </p:nvPr>
        </p:nvGraphicFramePr>
        <p:xfrm>
          <a:off x="431807" y="1582595"/>
          <a:ext cx="9402004" cy="41604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82635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3907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378E9-4CFF-4157-B87C-FD2CA3412D85}"/>
              </a:ext>
            </a:extLst>
          </p:cNvPr>
          <p:cNvSpPr>
            <a:spLocks noGrp="1"/>
          </p:cNvSpPr>
          <p:nvPr>
            <p:ph type="title"/>
          </p:nvPr>
        </p:nvSpPr>
        <p:spPr>
          <a:xfrm>
            <a:off x="431804" y="770467"/>
            <a:ext cx="11349563" cy="426784"/>
          </a:xfrm>
        </p:spPr>
        <p:txBody>
          <a:bodyPr/>
          <a:lstStyle/>
          <a:p>
            <a:r>
              <a:rPr lang="en-US" dirty="0"/>
              <a:t>Auditing standards – areas which need special attention</a:t>
            </a:r>
            <a:endParaRPr lang="en-IN" dirty="0"/>
          </a:p>
        </p:txBody>
      </p:sp>
      <p:sp>
        <p:nvSpPr>
          <p:cNvPr id="39" name="Content Placeholder 2">
            <a:extLst>
              <a:ext uri="{FF2B5EF4-FFF2-40B4-BE49-F238E27FC236}">
                <a16:creationId xmlns:a16="http://schemas.microsoft.com/office/drawing/2014/main" id="{60BAD23B-C3D9-4BDC-A7E7-AEEF0378571E}"/>
              </a:ext>
            </a:extLst>
          </p:cNvPr>
          <p:cNvSpPr txBox="1">
            <a:spLocks/>
          </p:cNvSpPr>
          <p:nvPr/>
        </p:nvSpPr>
        <p:spPr>
          <a:xfrm>
            <a:off x="504235" y="2200247"/>
            <a:ext cx="4825061" cy="1006968"/>
          </a:xfrm>
          <a:prstGeom prst="rect">
            <a:avLst/>
          </a:prstGeom>
        </p:spPr>
        <p:txBody>
          <a:bodyPr/>
          <a:lstStyle>
            <a:lvl1pPr marL="0" indent="0" algn="l" defTabSz="914112" rtl="0" eaLnBrk="1" latinLnBrk="0" hangingPunct="1">
              <a:lnSpc>
                <a:spcPct val="100000"/>
              </a:lnSpc>
              <a:spcBef>
                <a:spcPts val="0"/>
              </a:spcBef>
              <a:spcAft>
                <a:spcPts val="600"/>
              </a:spcAft>
              <a:buFont typeface="Arial" pitchFamily="34" charset="0"/>
              <a:buNone/>
              <a:defRPr sz="1800" b="1" kern="1200">
                <a:solidFill>
                  <a:schemeClr val="tx2"/>
                </a:solidFill>
                <a:latin typeface="+mn-lt"/>
                <a:ea typeface="+mn-ea"/>
                <a:cs typeface="+mn-cs"/>
              </a:defRPr>
            </a:lvl1pPr>
            <a:lvl2pPr marL="0" indent="0" algn="l" defTabSz="914112"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9" indent="-263489" algn="l" defTabSz="914112"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6575" indent="-273050" algn="l" defTabSz="914112" rtl="0" eaLnBrk="1" latinLnBrk="0" hangingPunct="1">
              <a:lnSpc>
                <a:spcPct val="100000"/>
              </a:lnSpc>
              <a:spcBef>
                <a:spcPts val="0"/>
              </a:spcBef>
              <a:spcAft>
                <a:spcPts val="600"/>
              </a:spcAft>
              <a:buClr>
                <a:schemeClr val="tx2"/>
              </a:buClr>
              <a:buFont typeface="Arial" panose="020B0604020202020204" pitchFamily="34" charset="0"/>
              <a:buChar char="•"/>
              <a:defRPr sz="1800" kern="1200">
                <a:solidFill>
                  <a:schemeClr val="tx1"/>
                </a:solidFill>
                <a:latin typeface="+mn-lt"/>
                <a:ea typeface="+mn-ea"/>
                <a:cs typeface="+mn-cs"/>
              </a:defRPr>
            </a:lvl4pPr>
            <a:lvl5pPr marL="803163" indent="-265076" algn="l" defTabSz="914112"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46" indent="-155820" algn="l" defTabSz="914112" rtl="0" eaLnBrk="1" latinLnBrk="0" hangingPunct="1">
              <a:lnSpc>
                <a:spcPct val="110000"/>
              </a:lnSpc>
              <a:spcBef>
                <a:spcPts val="0"/>
              </a:spcBef>
              <a:spcAft>
                <a:spcPts val="526"/>
              </a:spcAft>
              <a:buFont typeface="Trebuchet MS" pitchFamily="34" charset="0"/>
              <a:buChar char="–"/>
              <a:defRPr lang="en-GB" sz="900" kern="1200" baseline="0" dirty="0" smtClean="0">
                <a:solidFill>
                  <a:schemeClr val="tx1"/>
                </a:solidFill>
                <a:latin typeface="+mn-lt"/>
                <a:ea typeface="+mn-ea"/>
                <a:cs typeface="+mn-cs"/>
              </a:defRPr>
            </a:lvl6pPr>
            <a:lvl7pPr marL="2970863" indent="-228528" algn="l" defTabSz="91411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20" indent="-228528" algn="l" defTabSz="91411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975" indent="-228528" algn="l" defTabSz="91411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000"/>
              </a:lnSpc>
            </a:pPr>
            <a:endParaRPr lang="en-US" sz="1133" b="0" dirty="0">
              <a:solidFill>
                <a:srgbClr val="FF0000"/>
              </a:solidFill>
            </a:endParaRPr>
          </a:p>
        </p:txBody>
      </p:sp>
      <p:sp>
        <p:nvSpPr>
          <p:cNvPr id="41" name="Text Placeholder 3">
            <a:extLst>
              <a:ext uri="{FF2B5EF4-FFF2-40B4-BE49-F238E27FC236}">
                <a16:creationId xmlns:a16="http://schemas.microsoft.com/office/drawing/2014/main" id="{3F20E7CE-A039-49A5-950D-6A599971B0CC}"/>
              </a:ext>
            </a:extLst>
          </p:cNvPr>
          <p:cNvSpPr txBox="1">
            <a:spLocks/>
          </p:cNvSpPr>
          <p:nvPr/>
        </p:nvSpPr>
        <p:spPr bwMode="gray">
          <a:xfrm>
            <a:off x="579638" y="1486280"/>
            <a:ext cx="10711661" cy="4770537"/>
          </a:xfrm>
          <a:prstGeom prst="rect">
            <a:avLst/>
          </a:prstGeom>
        </p:spPr>
        <p:txBody>
          <a:bodyPr vert="horz" wrap="square" lIns="0" tIns="0" rIns="0" bIns="0" rtlCol="0">
            <a:spAutoFit/>
          </a:bodyPr>
          <a:lstStyle>
            <a:lvl1pPr marL="0" indent="0" algn="l" defTabSz="914112" rtl="0" eaLnBrk="1" latinLnBrk="0" hangingPunct="1">
              <a:lnSpc>
                <a:spcPct val="80000"/>
              </a:lnSpc>
              <a:spcBef>
                <a:spcPts val="0"/>
              </a:spcBef>
              <a:spcAft>
                <a:spcPts val="0"/>
              </a:spcAft>
              <a:buFont typeface="Arial" pitchFamily="34" charset="0"/>
              <a:buNone/>
              <a:defRPr sz="1800" b="0" kern="1200">
                <a:solidFill>
                  <a:schemeClr val="tx1"/>
                </a:solidFill>
                <a:latin typeface="+mn-lt"/>
                <a:ea typeface="+mn-ea"/>
                <a:cs typeface="+mn-cs"/>
              </a:defRPr>
            </a:lvl1pPr>
            <a:lvl2pPr marL="0" indent="0" algn="l" defTabSz="914112" rtl="0" eaLnBrk="1" latinLnBrk="0" hangingPunct="1">
              <a:lnSpc>
                <a:spcPct val="100000"/>
              </a:lnSpc>
              <a:spcBef>
                <a:spcPts val="0"/>
              </a:spcBef>
              <a:spcAft>
                <a:spcPts val="600"/>
              </a:spcAft>
              <a:buFont typeface="Arial" pitchFamily="34" charset="0"/>
              <a:buNone/>
              <a:defRPr sz="1800" kern="1200">
                <a:solidFill>
                  <a:schemeClr val="tx1"/>
                </a:solidFill>
                <a:latin typeface="+mn-lt"/>
                <a:ea typeface="+mn-ea"/>
                <a:cs typeface="+mn-cs"/>
              </a:defRPr>
            </a:lvl2pPr>
            <a:lvl3pPr marL="263489" indent="-263489" algn="l" defTabSz="914112" rtl="0" eaLnBrk="1" latinLnBrk="0" hangingPunct="1">
              <a:lnSpc>
                <a:spcPct val="100000"/>
              </a:lnSpc>
              <a:spcBef>
                <a:spcPts val="0"/>
              </a:spcBef>
              <a:spcAft>
                <a:spcPts val="600"/>
              </a:spcAft>
              <a:buClr>
                <a:schemeClr val="tx2"/>
              </a:buClr>
              <a:buSzPct val="90000"/>
              <a:buFont typeface="Wingdings 3" panose="05040102010807070707" pitchFamily="18" charset="2"/>
              <a:buChar char="u"/>
              <a:defRPr sz="1800" kern="1200">
                <a:solidFill>
                  <a:schemeClr val="tx1"/>
                </a:solidFill>
                <a:latin typeface="+mn-lt"/>
                <a:ea typeface="+mn-ea"/>
                <a:cs typeface="+mn-cs"/>
              </a:defRPr>
            </a:lvl3pPr>
            <a:lvl4pPr marL="536575" indent="-273050" algn="l" defTabSz="914112" rtl="0" eaLnBrk="1" latinLnBrk="0" hangingPunct="1">
              <a:lnSpc>
                <a:spcPct val="100000"/>
              </a:lnSpc>
              <a:spcBef>
                <a:spcPts val="0"/>
              </a:spcBef>
              <a:spcAft>
                <a:spcPts val="600"/>
              </a:spcAft>
              <a:buClr>
                <a:schemeClr val="tx2"/>
              </a:buClr>
              <a:buFont typeface="Arial" panose="020B0604020202020204" pitchFamily="34" charset="0"/>
              <a:buChar char="•"/>
              <a:defRPr sz="1800" kern="1200">
                <a:solidFill>
                  <a:schemeClr val="tx1"/>
                </a:solidFill>
                <a:latin typeface="+mn-lt"/>
                <a:ea typeface="+mn-ea"/>
                <a:cs typeface="+mn-cs"/>
              </a:defRPr>
            </a:lvl4pPr>
            <a:lvl5pPr marL="803163" indent="-265076" algn="l" defTabSz="914112" rtl="0" eaLnBrk="1" latinLnBrk="0" hangingPunct="1">
              <a:lnSpc>
                <a:spcPct val="100000"/>
              </a:lnSpc>
              <a:spcBef>
                <a:spcPts val="0"/>
              </a:spcBef>
              <a:spcAft>
                <a:spcPts val="600"/>
              </a:spcAft>
              <a:buClr>
                <a:schemeClr val="tx2"/>
              </a:buClr>
              <a:buFont typeface="Trebuchet MS" pitchFamily="34" charset="0"/>
              <a:buChar char="–"/>
              <a:defRPr sz="1800" kern="1200">
                <a:solidFill>
                  <a:schemeClr val="tx1"/>
                </a:solidFill>
                <a:latin typeface="+mn-lt"/>
                <a:ea typeface="+mn-ea"/>
                <a:cs typeface="+mn-cs"/>
              </a:defRPr>
            </a:lvl5pPr>
            <a:lvl6pPr marL="628846" indent="-155820" algn="l" defTabSz="914112" rtl="0" eaLnBrk="1" latinLnBrk="0" hangingPunct="1">
              <a:lnSpc>
                <a:spcPct val="110000"/>
              </a:lnSpc>
              <a:spcBef>
                <a:spcPts val="0"/>
              </a:spcBef>
              <a:spcAft>
                <a:spcPts val="526"/>
              </a:spcAft>
              <a:buFont typeface="Trebuchet MS" pitchFamily="34" charset="0"/>
              <a:buChar char="–"/>
              <a:defRPr lang="en-GB" sz="900" kern="1200" baseline="0" dirty="0" smtClean="0">
                <a:solidFill>
                  <a:schemeClr val="tx1"/>
                </a:solidFill>
                <a:latin typeface="+mn-lt"/>
                <a:ea typeface="+mn-ea"/>
                <a:cs typeface="+mn-cs"/>
              </a:defRPr>
            </a:lvl6pPr>
            <a:lvl7pPr marL="2970863" indent="-228528" algn="l" defTabSz="91411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20" indent="-228528" algn="l" defTabSz="91411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975" indent="-228528" algn="l" defTabSz="91411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98525" indent="-804863" algn="just">
              <a:lnSpc>
                <a:spcPct val="100000"/>
              </a:lnSpc>
            </a:pPr>
            <a:r>
              <a:rPr lang="en-US" sz="1600" b="1" dirty="0"/>
              <a:t>1.	SA 315, Identifying and Assessing the Risks of Material Misstatement Through Understanding the Entity and Its Environment and SA 320, Materiality in Planning and Performing an Audit</a:t>
            </a:r>
          </a:p>
          <a:p>
            <a:pPr marL="898525" indent="-804863" algn="just">
              <a:lnSpc>
                <a:spcPct val="100000"/>
              </a:lnSpc>
            </a:pPr>
            <a:endParaRPr lang="en-US" sz="1600" b="1" dirty="0"/>
          </a:p>
          <a:p>
            <a:pPr marL="898525" indent="-804863" algn="just">
              <a:lnSpc>
                <a:spcPct val="100000"/>
              </a:lnSpc>
            </a:pPr>
            <a:r>
              <a:rPr lang="en-US" sz="1600" b="1" dirty="0"/>
              <a:t>2.	SA 540, Auditing Accounting Estimates, Including Fair Value Accounting Estimates, and Related Disclosures</a:t>
            </a:r>
          </a:p>
          <a:p>
            <a:pPr marL="898525" indent="-804863" algn="just">
              <a:lnSpc>
                <a:spcPct val="100000"/>
              </a:lnSpc>
            </a:pPr>
            <a:endParaRPr lang="en-US" sz="1600" b="1" dirty="0"/>
          </a:p>
          <a:p>
            <a:pPr marL="898525" indent="-804863" algn="just">
              <a:lnSpc>
                <a:spcPct val="100000"/>
              </a:lnSpc>
            </a:pPr>
            <a:r>
              <a:rPr lang="en-US" sz="1600" b="1" dirty="0"/>
              <a:t>3.	SA 505, External Confirmations</a:t>
            </a:r>
          </a:p>
          <a:p>
            <a:pPr marL="898525" indent="-804863" algn="just">
              <a:lnSpc>
                <a:spcPct val="100000"/>
              </a:lnSpc>
            </a:pPr>
            <a:endParaRPr lang="en-US" sz="1600" b="1" dirty="0"/>
          </a:p>
          <a:p>
            <a:pPr marL="898525" indent="-804863" algn="just">
              <a:lnSpc>
                <a:spcPct val="100000"/>
              </a:lnSpc>
            </a:pPr>
            <a:r>
              <a:rPr lang="en-US" sz="1600" b="1" dirty="0"/>
              <a:t>4.	SA 600, Using the Work of Another Auditor</a:t>
            </a:r>
          </a:p>
          <a:p>
            <a:pPr marL="898525" indent="-804863" algn="just">
              <a:lnSpc>
                <a:spcPct val="100000"/>
              </a:lnSpc>
            </a:pPr>
            <a:endParaRPr lang="en-US" sz="1600" b="1" dirty="0"/>
          </a:p>
          <a:p>
            <a:pPr marL="898525" indent="-804863" algn="just">
              <a:lnSpc>
                <a:spcPct val="100000"/>
              </a:lnSpc>
            </a:pPr>
            <a:r>
              <a:rPr lang="en-US" sz="1600" b="1" dirty="0"/>
              <a:t>5.	SA 501, Audit Evidence-Specific Considerations for Selected Items</a:t>
            </a:r>
          </a:p>
          <a:p>
            <a:pPr marL="898525" indent="-804863" algn="just">
              <a:lnSpc>
                <a:spcPct val="100000"/>
              </a:lnSpc>
            </a:pPr>
            <a:endParaRPr lang="en-US" sz="1600" b="1" dirty="0"/>
          </a:p>
          <a:p>
            <a:pPr marL="898525" indent="-804863" algn="just">
              <a:lnSpc>
                <a:spcPct val="100000"/>
              </a:lnSpc>
            </a:pPr>
            <a:r>
              <a:rPr lang="en-US" sz="1600" b="1" dirty="0"/>
              <a:t>6.	SA 265, Communicating Deficiencies in Internal Control to Those Charged with Governance and Management</a:t>
            </a:r>
          </a:p>
          <a:p>
            <a:pPr marL="898525" indent="-804863" algn="just">
              <a:lnSpc>
                <a:spcPct val="100000"/>
              </a:lnSpc>
            </a:pPr>
            <a:endParaRPr lang="en-US" sz="1600" b="1" dirty="0"/>
          </a:p>
          <a:p>
            <a:pPr marL="898525" indent="-804863" algn="just">
              <a:lnSpc>
                <a:spcPct val="100000"/>
              </a:lnSpc>
            </a:pPr>
            <a:r>
              <a:rPr lang="en-US" sz="1600" b="1" dirty="0"/>
              <a:t>7.	SA 620, Using the Work of an Auditor’s Expert</a:t>
            </a:r>
          </a:p>
          <a:p>
            <a:pPr marL="898525" indent="-804863" algn="just">
              <a:lnSpc>
                <a:spcPct val="100000"/>
              </a:lnSpc>
            </a:pPr>
            <a:endParaRPr lang="en-US" sz="1600" b="1" dirty="0"/>
          </a:p>
          <a:p>
            <a:pPr marL="898525" indent="-804863" algn="just">
              <a:lnSpc>
                <a:spcPct val="100000"/>
              </a:lnSpc>
            </a:pPr>
            <a:r>
              <a:rPr lang="en-US" sz="1600" b="1" dirty="0"/>
              <a:t>8.	Revised SA 700, Forming an Opinion and Reporting on Financial Statements</a:t>
            </a:r>
          </a:p>
          <a:p>
            <a:pPr algn="just">
              <a:lnSpc>
                <a:spcPct val="100000"/>
              </a:lnSpc>
            </a:pPr>
            <a:endParaRPr lang="en-US" sz="1600" b="1" dirty="0"/>
          </a:p>
        </p:txBody>
      </p:sp>
    </p:spTree>
    <p:extLst>
      <p:ext uri="{BB962C8B-B14F-4D97-AF65-F5344CB8AC3E}">
        <p14:creationId xmlns:p14="http://schemas.microsoft.com/office/powerpoint/2010/main" val="2062817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32E9D1A2-88C2-4F20-B9E1-685C170F75C3}"/>
              </a:ext>
            </a:extLst>
          </p:cNvPr>
          <p:cNvSpPr txBox="1">
            <a:spLocks/>
          </p:cNvSpPr>
          <p:nvPr/>
        </p:nvSpPr>
        <p:spPr bwMode="gray">
          <a:xfrm>
            <a:off x="586607" y="2756027"/>
            <a:ext cx="11018786" cy="1329595"/>
          </a:xfrm>
          <a:prstGeom prst="rect">
            <a:avLst/>
          </a:prstGeom>
        </p:spPr>
        <p:txBody>
          <a:bodyPr vert="horz" wrap="square" lIns="0" tIns="0" rIns="0" bIns="0" rtlCol="0" anchor="t" anchorCtr="0">
            <a:spAutoFit/>
          </a:bodyPr>
          <a:lstStyle>
            <a:lvl1pPr algn="l" defTabSz="1218786" rtl="0" eaLnBrk="1" latinLnBrk="0" hangingPunct="1">
              <a:lnSpc>
                <a:spcPct val="80000"/>
              </a:lnSpc>
              <a:spcBef>
                <a:spcPct val="0"/>
              </a:spcBef>
              <a:buNone/>
              <a:defRPr sz="3733" b="1" kern="1200" cap="all" baseline="0">
                <a:solidFill>
                  <a:schemeClr val="bg1"/>
                </a:solidFill>
                <a:latin typeface="+mj-lt"/>
                <a:ea typeface="+mj-ea"/>
                <a:cs typeface="+mj-cs"/>
              </a:defRPr>
            </a:lvl1pPr>
          </a:lstStyle>
          <a:p>
            <a:r>
              <a:rPr lang="en-GB" sz="3600" dirty="0"/>
              <a:t>Impairment assessment</a:t>
            </a:r>
          </a:p>
          <a:p>
            <a:endParaRPr lang="en-GB" sz="3600" dirty="0"/>
          </a:p>
          <a:p>
            <a:r>
              <a:rPr lang="en-GB" sz="3600" dirty="0"/>
              <a:t>Going concern assessment</a:t>
            </a:r>
          </a:p>
        </p:txBody>
      </p:sp>
    </p:spTree>
    <p:extLst>
      <p:ext uri="{BB962C8B-B14F-4D97-AF65-F5344CB8AC3E}">
        <p14:creationId xmlns:p14="http://schemas.microsoft.com/office/powerpoint/2010/main" val="230718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950FE40-BDAB-42A4-9B6E-2D73DA9304F0}"/>
              </a:ext>
            </a:extLst>
          </p:cNvPr>
          <p:cNvPicPr>
            <a:picLocks noChangeAspect="1"/>
          </p:cNvPicPr>
          <p:nvPr/>
        </p:nvPicPr>
        <p:blipFill>
          <a:blip r:embed="rId2"/>
          <a:stretch>
            <a:fillRect/>
          </a:stretch>
        </p:blipFill>
        <p:spPr>
          <a:xfrm>
            <a:off x="2649480" y="670786"/>
            <a:ext cx="6893037" cy="5570604"/>
          </a:xfrm>
          <a:prstGeom prst="rect">
            <a:avLst/>
          </a:prstGeom>
        </p:spPr>
      </p:pic>
      <p:sp>
        <p:nvSpPr>
          <p:cNvPr id="7" name="Title 2">
            <a:extLst>
              <a:ext uri="{FF2B5EF4-FFF2-40B4-BE49-F238E27FC236}">
                <a16:creationId xmlns:a16="http://schemas.microsoft.com/office/drawing/2014/main" id="{32E9D1A2-88C2-4F20-B9E1-685C170F75C3}"/>
              </a:ext>
            </a:extLst>
          </p:cNvPr>
          <p:cNvSpPr txBox="1">
            <a:spLocks/>
          </p:cNvSpPr>
          <p:nvPr/>
        </p:nvSpPr>
        <p:spPr bwMode="gray">
          <a:xfrm>
            <a:off x="1030926" y="165432"/>
            <a:ext cx="10130144" cy="426848"/>
          </a:xfrm>
          <a:prstGeom prst="rect">
            <a:avLst/>
          </a:prstGeom>
        </p:spPr>
        <p:txBody>
          <a:bodyPr vert="horz" wrap="square" lIns="0" tIns="0" rIns="0" bIns="0" rtlCol="0" anchor="t" anchorCtr="0">
            <a:spAutoFit/>
          </a:bodyPr>
          <a:lstStyle>
            <a:lvl1pPr algn="l" defTabSz="1218786" rtl="0" eaLnBrk="1" latinLnBrk="0" hangingPunct="1">
              <a:lnSpc>
                <a:spcPct val="80000"/>
              </a:lnSpc>
              <a:spcBef>
                <a:spcPct val="0"/>
              </a:spcBef>
              <a:buNone/>
              <a:defRPr sz="3733" b="1" kern="1200" cap="all" baseline="0">
                <a:solidFill>
                  <a:schemeClr val="bg1"/>
                </a:solidFill>
                <a:latin typeface="+mj-lt"/>
                <a:ea typeface="+mj-ea"/>
                <a:cs typeface="+mj-cs"/>
              </a:defRPr>
            </a:lvl1pPr>
          </a:lstStyle>
          <a:p>
            <a:r>
              <a:rPr lang="en-US" sz="3467" dirty="0">
                <a:solidFill>
                  <a:schemeClr val="tx2"/>
                </a:solidFill>
              </a:rPr>
              <a:t>IMPAIRMENT OF NON-FINANCIAL Assets</a:t>
            </a:r>
            <a:endParaRPr lang="en-US" sz="3600" dirty="0"/>
          </a:p>
        </p:txBody>
      </p:sp>
      <p:sp>
        <p:nvSpPr>
          <p:cNvPr id="8" name="TextBox 7">
            <a:extLst>
              <a:ext uri="{FF2B5EF4-FFF2-40B4-BE49-F238E27FC236}">
                <a16:creationId xmlns:a16="http://schemas.microsoft.com/office/drawing/2014/main" id="{A8097378-4F6D-428B-94A8-78D5AD45B4B7}"/>
              </a:ext>
            </a:extLst>
          </p:cNvPr>
          <p:cNvSpPr txBox="1"/>
          <p:nvPr/>
        </p:nvSpPr>
        <p:spPr>
          <a:xfrm>
            <a:off x="1045130" y="6396335"/>
            <a:ext cx="7434748" cy="461665"/>
          </a:xfrm>
          <a:prstGeom prst="rect">
            <a:avLst/>
          </a:prstGeom>
          <a:noFill/>
        </p:spPr>
        <p:txBody>
          <a:bodyPr wrap="square" rtlCol="0">
            <a:spAutoFit/>
          </a:bodyPr>
          <a:lstStyle/>
          <a:p>
            <a:r>
              <a:rPr lang="en-IN" sz="1200" dirty="0"/>
              <a:t>FVLCOD – Fair Value less Cost of Disposal</a:t>
            </a:r>
          </a:p>
          <a:p>
            <a:r>
              <a:rPr lang="en-IN" sz="1200" dirty="0"/>
              <a:t>VIU – Value in Use</a:t>
            </a:r>
          </a:p>
        </p:txBody>
      </p:sp>
    </p:spTree>
    <p:extLst>
      <p:ext uri="{BB962C8B-B14F-4D97-AF65-F5344CB8AC3E}">
        <p14:creationId xmlns:p14="http://schemas.microsoft.com/office/powerpoint/2010/main" val="1620399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211087" y="360382"/>
            <a:ext cx="11349563" cy="426848"/>
          </a:xfrm>
        </p:spPr>
        <p:txBody>
          <a:bodyPr/>
          <a:lstStyle/>
          <a:p>
            <a:r>
              <a:rPr lang="en-US" dirty="0"/>
              <a:t>IMPAIRMENT OF NON-FINANCIAL ASSETS</a:t>
            </a:r>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nvGraphicFramePr>
        <p:xfrm>
          <a:off x="211087" y="1081034"/>
          <a:ext cx="11769826" cy="3962130"/>
        </p:xfrm>
        <a:graphic>
          <a:graphicData uri="http://schemas.openxmlformats.org/drawingml/2006/table">
            <a:tbl>
              <a:tblPr firstRow="1" bandRow="1">
                <a:tableStyleId>{F5AB1C69-6EDB-4FF4-983F-18BD219EF322}</a:tableStyleId>
              </a:tblPr>
              <a:tblGrid>
                <a:gridCol w="11769826">
                  <a:extLst>
                    <a:ext uri="{9D8B030D-6E8A-4147-A177-3AD203B41FA5}">
                      <a16:colId xmlns:a16="http://schemas.microsoft.com/office/drawing/2014/main" val="20001"/>
                    </a:ext>
                  </a:extLst>
                </a:gridCol>
              </a:tblGrid>
              <a:tr h="361400">
                <a:tc>
                  <a:txBody>
                    <a:bodyPr/>
                    <a:lstStyle/>
                    <a:p>
                      <a:pPr marL="180975" indent="0"/>
                      <a:r>
                        <a:rPr lang="en-IN" sz="1500" b="1" kern="1200" dirty="0">
                          <a:solidFill>
                            <a:schemeClr val="bg1"/>
                          </a:solidFill>
                          <a:latin typeface="+mn-lt"/>
                          <a:ea typeface="+mn-ea"/>
                          <a:cs typeface="+mn-cs"/>
                        </a:rPr>
                        <a:t>Other Considerations – </a:t>
                      </a:r>
                    </a:p>
                  </a:txBody>
                  <a:tcPr marL="0" marR="0" marT="57430" marB="0"/>
                </a:tc>
                <a:extLst>
                  <a:ext uri="{0D108BD9-81ED-4DB2-BD59-A6C34878D82A}">
                    <a16:rowId xmlns:a16="http://schemas.microsoft.com/office/drawing/2014/main" val="10000"/>
                  </a:ext>
                </a:extLst>
              </a:tr>
              <a:tr h="3337586">
                <a:tc>
                  <a:txBody>
                    <a:bodyPr/>
                    <a:lstStyle/>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Due to COVID 19, there might be temporary ceasing of operations or an immediate decline in demand or prices resulting in lowering of revenues and profitability and reduced economic activity.</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Contraction in economic activity due to COVID 19 is considered to be an impairment indicator at the reporting date for impairment assessment;</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Assumptions used for impairment testing and determining recoverable amounts before the outbreak of COVID 19 require any change;</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The assumptions used to determine discount rate to measure the recoverable amount require any adjustments;</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The forecasts or budgets for future cash flows prepared by management to be updated to reflect the impact of COVID 19;</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Market assumptions used to determine fair value for recoverable amounts need reconsideration;</a:t>
                      </a:r>
                    </a:p>
                    <a:p>
                      <a:pPr marL="335915" indent="-285750">
                        <a:lnSpc>
                          <a:spcPct val="100000"/>
                        </a:lnSpc>
                        <a:spcBef>
                          <a:spcPts val="545"/>
                        </a:spcBef>
                        <a:buFont typeface="Arial" panose="020B0604020202020204" pitchFamily="34" charset="0"/>
                        <a:buChar char="•"/>
                        <a:tabLst>
                          <a:tab pos="198755" algn="l"/>
                        </a:tabLst>
                      </a:pPr>
                      <a:r>
                        <a:rPr lang="en-GB" sz="1500" dirty="0">
                          <a:solidFill>
                            <a:schemeClr val="tx1"/>
                          </a:solidFill>
                          <a:latin typeface="+mn-lt"/>
                          <a:cs typeface="Tahoma"/>
                        </a:rPr>
                        <a:t>Reasonable assumptions are taken in estimating the value-in-use and fair value less costs of disposal and ensuring that the impairment loss is estimated reliably.</a:t>
                      </a:r>
                    </a:p>
                    <a:p>
                      <a:pPr marL="335915" indent="-285750">
                        <a:lnSpc>
                          <a:spcPct val="100000"/>
                        </a:lnSpc>
                        <a:spcBef>
                          <a:spcPts val="545"/>
                        </a:spcBef>
                        <a:buFont typeface="Arial" panose="020B0604020202020204" pitchFamily="34" charset="0"/>
                        <a:buChar char="•"/>
                        <a:tabLst>
                          <a:tab pos="198755" algn="l"/>
                        </a:tabLst>
                      </a:pPr>
                      <a:endParaRPr lang="en-GB" sz="1500" dirty="0">
                        <a:solidFill>
                          <a:schemeClr val="tx1"/>
                        </a:solidFill>
                        <a:latin typeface="+mn-lt"/>
                        <a:cs typeface="Tahoma"/>
                      </a:endParaRPr>
                    </a:p>
                    <a:p>
                      <a:pPr marL="50165" indent="0">
                        <a:lnSpc>
                          <a:spcPct val="100000"/>
                        </a:lnSpc>
                        <a:spcBef>
                          <a:spcPts val="545"/>
                        </a:spcBef>
                        <a:buFont typeface="Arial" panose="020B0604020202020204" pitchFamily="34" charset="0"/>
                        <a:buNone/>
                        <a:tabLst>
                          <a:tab pos="198755" algn="l"/>
                        </a:tabLst>
                      </a:pPr>
                      <a:r>
                        <a:rPr lang="en-GB" sz="1500" dirty="0">
                          <a:solidFill>
                            <a:schemeClr val="tx1"/>
                          </a:solidFill>
                          <a:latin typeface="+mn-lt"/>
                          <a:cs typeface="Tahoma"/>
                        </a:rPr>
                        <a:t>Management may consider these factors as indicators requiring impairment testing.</a:t>
                      </a:r>
                    </a:p>
                    <a:p>
                      <a:pPr marL="50165" indent="0">
                        <a:lnSpc>
                          <a:spcPct val="100000"/>
                        </a:lnSpc>
                        <a:spcBef>
                          <a:spcPts val="545"/>
                        </a:spcBef>
                        <a:buFont typeface="Arial" panose="020B0604020202020204" pitchFamily="34" charset="0"/>
                        <a:buNone/>
                        <a:tabLst>
                          <a:tab pos="198755" algn="l"/>
                        </a:tabLst>
                      </a:pPr>
                      <a:endParaRPr lang="en-US" sz="1500" dirty="0">
                        <a:solidFill>
                          <a:schemeClr val="tx1"/>
                        </a:solidFill>
                        <a:latin typeface="+mn-lt"/>
                        <a:cs typeface="Tahoma"/>
                      </a:endParaRPr>
                    </a:p>
                  </a:txBody>
                  <a:tcPr marL="0" marR="0" marT="57430" marB="0"/>
                </a:tc>
                <a:extLst>
                  <a:ext uri="{0D108BD9-81ED-4DB2-BD59-A6C34878D82A}">
                    <a16:rowId xmlns:a16="http://schemas.microsoft.com/office/drawing/2014/main" val="971075114"/>
                  </a:ext>
                </a:extLst>
              </a:tr>
            </a:tbl>
          </a:graphicData>
        </a:graphic>
      </p:graphicFrame>
    </p:spTree>
    <p:extLst>
      <p:ext uri="{BB962C8B-B14F-4D97-AF65-F5344CB8AC3E}">
        <p14:creationId xmlns:p14="http://schemas.microsoft.com/office/powerpoint/2010/main" val="273375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2818A6-7C96-4700-B739-C8C485B4C846}"/>
              </a:ext>
            </a:extLst>
          </p:cNvPr>
          <p:cNvSpPr>
            <a:spLocks noGrp="1"/>
          </p:cNvSpPr>
          <p:nvPr>
            <p:ph type="title"/>
          </p:nvPr>
        </p:nvSpPr>
        <p:spPr>
          <a:xfrm>
            <a:off x="211087" y="358421"/>
            <a:ext cx="11349563" cy="640175"/>
          </a:xfrm>
        </p:spPr>
        <p:txBody>
          <a:bodyPr/>
          <a:lstStyle/>
          <a:p>
            <a:r>
              <a:rPr lang="en-US" dirty="0"/>
              <a:t>GOING CONCERN ASSESSMENT</a:t>
            </a:r>
            <a:br>
              <a:rPr lang="en-IN" kern="0" dirty="0">
                <a:latin typeface="+mn-lt"/>
              </a:rPr>
            </a:br>
            <a:endParaRPr lang="en-US" dirty="0"/>
          </a:p>
        </p:txBody>
      </p:sp>
      <p:graphicFrame>
        <p:nvGraphicFramePr>
          <p:cNvPr id="11" name="Table 10">
            <a:extLst>
              <a:ext uri="{FF2B5EF4-FFF2-40B4-BE49-F238E27FC236}">
                <a16:creationId xmlns:a16="http://schemas.microsoft.com/office/drawing/2014/main" id="{01EB67EC-F246-4A55-B31C-C4E82C6A5903}"/>
              </a:ext>
            </a:extLst>
          </p:cNvPr>
          <p:cNvGraphicFramePr>
            <a:graphicFrameLocks noGrp="1"/>
          </p:cNvGraphicFramePr>
          <p:nvPr/>
        </p:nvGraphicFramePr>
        <p:xfrm>
          <a:off x="211087" y="983098"/>
          <a:ext cx="11769826" cy="4045228"/>
        </p:xfrm>
        <a:graphic>
          <a:graphicData uri="http://schemas.openxmlformats.org/drawingml/2006/table">
            <a:tbl>
              <a:tblPr firstRow="1" bandRow="1">
                <a:tableStyleId>{F5AB1C69-6EDB-4FF4-983F-18BD219EF322}</a:tableStyleId>
              </a:tblPr>
              <a:tblGrid>
                <a:gridCol w="11769826">
                  <a:extLst>
                    <a:ext uri="{9D8B030D-6E8A-4147-A177-3AD203B41FA5}">
                      <a16:colId xmlns:a16="http://schemas.microsoft.com/office/drawing/2014/main" val="20001"/>
                    </a:ext>
                  </a:extLst>
                </a:gridCol>
              </a:tblGrid>
              <a:tr h="707642">
                <a:tc>
                  <a:txBody>
                    <a:bodyPr/>
                    <a:lstStyle/>
                    <a:p>
                      <a:pPr marL="50165" algn="l">
                        <a:lnSpc>
                          <a:spcPct val="100000"/>
                        </a:lnSpc>
                        <a:spcBef>
                          <a:spcPts val="545"/>
                        </a:spcBef>
                      </a:pPr>
                      <a:r>
                        <a:rPr lang="en-US" sz="1500" b="1" spc="-20" dirty="0">
                          <a:solidFill>
                            <a:schemeClr val="bg1"/>
                          </a:solidFill>
                          <a:latin typeface="+mj-lt"/>
                          <a:cs typeface="Arial"/>
                        </a:rPr>
                        <a:t>Ind AS 1, Presentation of Financial Statements &amp; Ind AS 10, Events after the Reporting Period, AS 1 Disclosure of Accounting Policies &amp; AS 4 Contingencies and Events Occurring After the Balance Sheet Date (revised 2016)</a:t>
                      </a:r>
                    </a:p>
                  </a:txBody>
                  <a:tcPr marL="0" marR="0" marT="57430" marB="0"/>
                </a:tc>
                <a:extLst>
                  <a:ext uri="{0D108BD9-81ED-4DB2-BD59-A6C34878D82A}">
                    <a16:rowId xmlns:a16="http://schemas.microsoft.com/office/drawing/2014/main" val="10000"/>
                  </a:ext>
                </a:extLst>
              </a:tr>
              <a:tr h="3337586">
                <a:tc>
                  <a:txBody>
                    <a:bodyPr/>
                    <a:lstStyle/>
                    <a:p>
                      <a:pPr marL="335915" indent="-285750">
                        <a:lnSpc>
                          <a:spcPct val="100000"/>
                        </a:lnSpc>
                        <a:spcBef>
                          <a:spcPts val="545"/>
                        </a:spcBef>
                        <a:buFont typeface="Arial" panose="020B0604020202020204" pitchFamily="34" charset="0"/>
                        <a:buChar char="•"/>
                        <a:tabLst>
                          <a:tab pos="198755" algn="l"/>
                        </a:tabLst>
                      </a:pPr>
                      <a:r>
                        <a:rPr lang="en-US" sz="1500" dirty="0">
                          <a:solidFill>
                            <a:schemeClr val="tx1"/>
                          </a:solidFill>
                          <a:latin typeface="+mn-lt"/>
                          <a:cs typeface="Tahoma"/>
                        </a:rPr>
                        <a:t>Management of the entity should assess the impact of COVID-19 and the measures taken on its ability to continue as a going concern.</a:t>
                      </a:r>
                    </a:p>
                    <a:p>
                      <a:pPr marL="50165" indent="0">
                        <a:lnSpc>
                          <a:spcPct val="100000"/>
                        </a:lnSpc>
                        <a:spcBef>
                          <a:spcPts val="545"/>
                        </a:spcBef>
                        <a:buFont typeface="Arial" panose="020B0604020202020204" pitchFamily="34" charset="0"/>
                        <a:buNone/>
                        <a:tabLst>
                          <a:tab pos="198755" algn="l"/>
                        </a:tabLst>
                      </a:pPr>
                      <a:endParaRPr lang="en-US" sz="1500" dirty="0">
                        <a:solidFill>
                          <a:schemeClr val="tx1"/>
                        </a:solidFill>
                        <a:latin typeface="+mn-lt"/>
                        <a:cs typeface="Tahoma"/>
                      </a:endParaRPr>
                    </a:p>
                    <a:p>
                      <a:pPr marL="335915" indent="-285750">
                        <a:lnSpc>
                          <a:spcPct val="100000"/>
                        </a:lnSpc>
                        <a:spcBef>
                          <a:spcPts val="545"/>
                        </a:spcBef>
                        <a:buFont typeface="Arial" panose="020B0604020202020204" pitchFamily="34" charset="0"/>
                        <a:buChar char="•"/>
                        <a:tabLst>
                          <a:tab pos="198755" algn="l"/>
                        </a:tabLst>
                      </a:pPr>
                      <a:r>
                        <a:rPr lang="en-US" sz="1500" dirty="0">
                          <a:solidFill>
                            <a:schemeClr val="tx1"/>
                          </a:solidFill>
                          <a:latin typeface="+mn-lt"/>
                          <a:cs typeface="Tahoma"/>
                        </a:rPr>
                        <a:t>The impact of COVID-19 after the reporting date to be considered on Going Concern.</a:t>
                      </a:r>
                    </a:p>
                    <a:p>
                      <a:pPr marL="50165" indent="0">
                        <a:lnSpc>
                          <a:spcPct val="100000"/>
                        </a:lnSpc>
                        <a:spcBef>
                          <a:spcPts val="545"/>
                        </a:spcBef>
                        <a:buFont typeface="Arial" panose="020B0604020202020204" pitchFamily="34" charset="0"/>
                        <a:buNone/>
                        <a:tabLst>
                          <a:tab pos="198755" algn="l"/>
                        </a:tabLst>
                      </a:pPr>
                      <a:endParaRPr lang="en-US" sz="1500" dirty="0">
                        <a:solidFill>
                          <a:schemeClr val="tx1"/>
                        </a:solidFill>
                        <a:latin typeface="+mn-lt"/>
                        <a:cs typeface="Tahoma"/>
                      </a:endParaRPr>
                    </a:p>
                    <a:p>
                      <a:pPr marL="335915" indent="-285750">
                        <a:lnSpc>
                          <a:spcPct val="100000"/>
                        </a:lnSpc>
                        <a:spcBef>
                          <a:spcPts val="545"/>
                        </a:spcBef>
                        <a:buFont typeface="Arial" panose="020B0604020202020204" pitchFamily="34" charset="0"/>
                        <a:buChar char="•"/>
                        <a:tabLst>
                          <a:tab pos="198755" algn="l"/>
                        </a:tabLst>
                      </a:pPr>
                      <a:r>
                        <a:rPr lang="en-US" sz="1500" dirty="0">
                          <a:solidFill>
                            <a:schemeClr val="tx1"/>
                          </a:solidFill>
                          <a:latin typeface="+mn-lt"/>
                          <a:cs typeface="Tahoma"/>
                        </a:rPr>
                        <a:t>If, management after the reporting date either intends to liquidate or to cease trading, or has no realistic alternative but to do so, the financial statements should not be prepared on going concern basis.</a:t>
                      </a:r>
                    </a:p>
                    <a:p>
                      <a:pPr marL="50165" indent="0">
                        <a:lnSpc>
                          <a:spcPct val="100000"/>
                        </a:lnSpc>
                        <a:spcBef>
                          <a:spcPts val="545"/>
                        </a:spcBef>
                        <a:buFont typeface="Arial" panose="020B0604020202020204" pitchFamily="34" charset="0"/>
                        <a:buNone/>
                        <a:tabLst>
                          <a:tab pos="198755" algn="l"/>
                        </a:tabLst>
                      </a:pPr>
                      <a:endParaRPr lang="en-US" sz="1500" dirty="0">
                        <a:solidFill>
                          <a:schemeClr val="tx1"/>
                        </a:solidFill>
                        <a:latin typeface="+mn-lt"/>
                        <a:cs typeface="Tahoma"/>
                      </a:endParaRPr>
                    </a:p>
                    <a:p>
                      <a:pPr marL="335915" indent="-285750">
                        <a:lnSpc>
                          <a:spcPct val="100000"/>
                        </a:lnSpc>
                        <a:spcBef>
                          <a:spcPts val="545"/>
                        </a:spcBef>
                        <a:buFont typeface="Arial" panose="020B0604020202020204" pitchFamily="34" charset="0"/>
                        <a:buChar char="•"/>
                        <a:tabLst>
                          <a:tab pos="198755" algn="l"/>
                        </a:tabLst>
                      </a:pPr>
                      <a:r>
                        <a:rPr lang="en-US" sz="1500" dirty="0">
                          <a:solidFill>
                            <a:schemeClr val="tx1"/>
                          </a:solidFill>
                          <a:latin typeface="+mn-lt"/>
                          <a:cs typeface="Tahoma"/>
                        </a:rPr>
                        <a:t>Necessary disclosures shall also be made, such as material uncertainties that might cast significant doubt upon an entity's ability to continue as a going concern.</a:t>
                      </a:r>
                    </a:p>
                  </a:txBody>
                  <a:tcPr marL="0" marR="0" marT="57430" marB="0"/>
                </a:tc>
                <a:extLst>
                  <a:ext uri="{0D108BD9-81ED-4DB2-BD59-A6C34878D82A}">
                    <a16:rowId xmlns:a16="http://schemas.microsoft.com/office/drawing/2014/main" val="971075114"/>
                  </a:ext>
                </a:extLst>
              </a:tr>
            </a:tbl>
          </a:graphicData>
        </a:graphic>
      </p:graphicFrame>
    </p:spTree>
    <p:extLst>
      <p:ext uri="{BB962C8B-B14F-4D97-AF65-F5344CB8AC3E}">
        <p14:creationId xmlns:p14="http://schemas.microsoft.com/office/powerpoint/2010/main" val="709331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32E9D1A2-88C2-4F20-B9E1-685C170F75C3}"/>
              </a:ext>
            </a:extLst>
          </p:cNvPr>
          <p:cNvSpPr txBox="1">
            <a:spLocks/>
          </p:cNvSpPr>
          <p:nvPr/>
        </p:nvSpPr>
        <p:spPr bwMode="gray">
          <a:xfrm>
            <a:off x="903169" y="3207401"/>
            <a:ext cx="11510124" cy="344710"/>
          </a:xfrm>
          <a:prstGeom prst="rect">
            <a:avLst/>
          </a:prstGeom>
        </p:spPr>
        <p:txBody>
          <a:bodyPr vert="horz" wrap="square" lIns="0" tIns="0" rIns="0" bIns="0" rtlCol="0" anchor="t" anchorCtr="0">
            <a:spAutoFit/>
          </a:bodyPr>
          <a:lstStyle>
            <a:lvl1pPr algn="l" defTabSz="1218786" rtl="0" eaLnBrk="1" latinLnBrk="0" hangingPunct="1">
              <a:lnSpc>
                <a:spcPct val="80000"/>
              </a:lnSpc>
              <a:spcBef>
                <a:spcPct val="0"/>
              </a:spcBef>
              <a:buNone/>
              <a:defRPr sz="3733" b="1" kern="1200" cap="all" baseline="0">
                <a:solidFill>
                  <a:schemeClr val="bg1"/>
                </a:solidFill>
                <a:latin typeface="+mj-lt"/>
                <a:ea typeface="+mj-ea"/>
                <a:cs typeface="+mj-cs"/>
              </a:defRPr>
            </a:lvl1pPr>
          </a:lstStyle>
          <a:p>
            <a:pPr defTabSz="685800">
              <a:defRPr/>
            </a:pPr>
            <a:r>
              <a:rPr lang="en-US" sz="2800" dirty="0">
                <a:latin typeface="Trebuchet MS"/>
              </a:rPr>
              <a:t>Enhanced Reporting (CARO and amendments to Schedule III)</a:t>
            </a:r>
          </a:p>
        </p:txBody>
      </p:sp>
    </p:spTree>
    <p:extLst>
      <p:ext uri="{BB962C8B-B14F-4D97-AF65-F5344CB8AC3E}">
        <p14:creationId xmlns:p14="http://schemas.microsoft.com/office/powerpoint/2010/main" val="1013627305"/>
      </p:ext>
    </p:extLst>
  </p:cSld>
  <p:clrMapOvr>
    <a:masterClrMapping/>
  </p:clrMapOvr>
</p:sld>
</file>

<file path=ppt/theme/theme1.xml><?xml version="1.0" encoding="utf-8"?>
<a:theme xmlns:a="http://schemas.openxmlformats.org/drawingml/2006/main" name="16x9 Wide Screen Template">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Profiles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Menu animation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Video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x3 Onscreen Template">
  <a:themeElements>
    <a:clrScheme name="Custom 3">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ED1A3B"/>
      </a:hlink>
      <a:folHlink>
        <a:srgbClr val="ED1A3B"/>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6350">
          <a:solidFill>
            <a:schemeClr val="accent1"/>
          </a:solidFill>
        </a:ln>
      </a:spPr>
      <a:bodyPr lIns="72000" tIns="72000" rIns="72000" bIns="72000"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err="1" smtClean="0"/>
        </a:defPPr>
      </a:lstStyle>
    </a:txDef>
  </a:objectDefaults>
  <a:extraClrSchemeLst/>
</a:theme>
</file>

<file path=ppt/theme/theme14.xml><?xml version="1.0" encoding="utf-8"?>
<a:theme xmlns:a="http://schemas.openxmlformats.org/drawingml/2006/main" name="1_16x9 Wide Screen Template">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HB009490_PowerPoint Template _FINAL_16x9.pptx" id="{E20D5E15-B2CE-4BA1-B36B-85BA50A3CEA0}" vid="{AC6BEAFD-1D87-49F6-B9DD-2BD7A9ACDD10}"/>
    </a:ext>
  </a:extLst>
</a:theme>
</file>

<file path=ppt/theme/theme15.xml><?xml version="1.0" encoding="utf-8"?>
<a:theme xmlns:a="http://schemas.openxmlformats.org/drawingml/2006/main" name="Office Theme">
  <a:themeElements>
    <a:clrScheme name="BDO Presentation">
      <a:dk1>
        <a:srgbClr val="685040"/>
      </a:dk1>
      <a:lt1>
        <a:srgbClr val="FFFFFF"/>
      </a:lt1>
      <a:dk2>
        <a:srgbClr val="ED1A3B"/>
      </a:dk2>
      <a:lt2>
        <a:srgbClr val="EEE8E5"/>
      </a:lt2>
      <a:accent1>
        <a:srgbClr val="2EB0A4"/>
      </a:accent1>
      <a:accent2>
        <a:srgbClr val="62CAE3"/>
      </a:accent2>
      <a:accent3>
        <a:srgbClr val="98002E"/>
      </a:accent3>
      <a:accent4>
        <a:srgbClr val="EE9024"/>
      </a:accent4>
      <a:accent5>
        <a:srgbClr val="D1108C"/>
      </a:accent5>
      <a:accent6>
        <a:srgbClr val="FFE39C"/>
      </a:accent6>
      <a:hlink>
        <a:srgbClr val="000000"/>
      </a:hlink>
      <a:folHlink>
        <a:srgbClr val="F6A1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VER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VIDER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XT and IMAGE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XT and Visual Elements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XT and CHART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XT and SmartArt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XT and TABLE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Locations layout">
  <a:themeElements>
    <a:clrScheme name="BDO original colour palette 2017">
      <a:dk1>
        <a:srgbClr val="404040"/>
      </a:dk1>
      <a:lt1>
        <a:srgbClr val="FFFFFF"/>
      </a:lt1>
      <a:dk2>
        <a:srgbClr val="ED1A3B"/>
      </a:dk2>
      <a:lt2>
        <a:srgbClr val="218F8B"/>
      </a:lt2>
      <a:accent1>
        <a:srgbClr val="02A5E2"/>
      </a:accent1>
      <a:accent2>
        <a:srgbClr val="DF8639"/>
      </a:accent2>
      <a:accent3>
        <a:srgbClr val="98002E"/>
      </a:accent3>
      <a:accent4>
        <a:srgbClr val="657C91"/>
      </a:accent4>
      <a:accent5>
        <a:srgbClr val="E7E7E7"/>
      </a:accent5>
      <a:accent6>
        <a:srgbClr val="FFFFFF"/>
      </a:accent6>
      <a:hlink>
        <a:srgbClr val="FFFFFF"/>
      </a:hlink>
      <a:folHlink>
        <a:srgbClr val="FFFFFF"/>
      </a:folHlink>
    </a:clrScheme>
    <a:fontScheme name="BDO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BusinessLineNote xmlns="b17f2d29-c648-4e0c-8ecc-2213760ead06">
      <Terms xmlns="http://schemas.microsoft.com/office/infopath/2007/PartnerControls">
        <TermInfo xmlns="http://schemas.microsoft.com/office/infopath/2007/PartnerControls">
          <TermName xmlns="http://schemas.microsoft.com/office/infopath/2007/PartnerControls">Marketing</TermName>
          <TermId xmlns="http://schemas.microsoft.com/office/infopath/2007/PartnerControls">4f81377f-71b1-426f-b674-f285b691e6bf</TermId>
        </TermInfo>
      </Terms>
    </BusinessLineNote>
    <ContentOwner xmlns="b17f2d29-c648-4e0c-8ecc-2213760ead06">
      <UserInfo>
        <DisplayName>Jinbo Li</DisplayName>
        <AccountId>11313</AccountId>
        <AccountType/>
      </UserInfo>
    </ContentOwner>
    <PublicationDate xmlns="b17f2d29-c648-4e0c-8ecc-2213760ead06" xsi:nil="true"/>
    <IndustrySectorsNote xmlns="b17f2d29-c648-4e0c-8ecc-2213760ead06">
      <Terms xmlns="http://schemas.microsoft.com/office/infopath/2007/PartnerControls"/>
    </IndustrySectorsNote>
    <MemoInformation xmlns="b17f2d29-c648-4e0c-8ecc-2213760ead06" xsi:nil="true"/>
    <TaxCatchAll xmlns="ca7d4b41-2d2b-433b-b291-d8c112f20227">
      <Value>168</Value>
    </TaxCatchAll>
    <DocumentTypesNote xmlns="b17f2d29-c648-4e0c-8ecc-2213760ead06">
      <Terms xmlns="http://schemas.microsoft.com/office/infopath/2007/PartnerControls"/>
    </DocumentTypesNote>
    <TopicNote xmlns="b17f2d29-c648-4e0c-8ecc-2213760ead06">
      <Terms xmlns="http://schemas.microsoft.com/office/infopath/2007/PartnerControls"/>
    </TopicNote>
    <CountriesNote xmlns="b17f2d29-c648-4e0c-8ecc-2213760ead06">
      <Terms xmlns="http://schemas.microsoft.com/office/infopath/2007/PartnerControls"/>
    </CountriesNote>
    <_DCDateCreated xmlns="http://schemas.microsoft.com/sharepoint/v3/fields" xsi:nil="true"/>
    <_dlc_DocId xmlns="ca7d4b41-2d2b-433b-b291-d8c112f20227">BDOI-1739-8</_dlc_DocId>
    <_dlc_DocIdUrl xmlns="ca7d4b41-2d2b-433b-b291-d8c112f20227">
      <Url>https://www.bdoconnect.com/new-member-firms/BDO BRAND CENTRE/_layouts/DocIdRedir.aspx?ID=BDOI-1739-8</Url>
      <Description>BDOI-1739-8</Description>
    </_dlc_DocIdUrl>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BDO Document" ma:contentTypeID="0x010100C38DDC837CFF48959B48807E04068DB80065A725746A570E499B682D218341D8F9" ma:contentTypeVersion="0" ma:contentTypeDescription="Content Type used to manage all documents" ma:contentTypeScope="" ma:versionID="55fc81fd31c325c519e3d419dfd99a34">
  <xsd:schema xmlns:xsd="http://www.w3.org/2001/XMLSchema" xmlns:xs="http://www.w3.org/2001/XMLSchema" xmlns:p="http://schemas.microsoft.com/office/2006/metadata/properties" xmlns:ns2="b17f2d29-c648-4e0c-8ecc-2213760ead06" xmlns:ns3="ca7d4b41-2d2b-433b-b291-d8c112f20227" xmlns:ns4="http://schemas.microsoft.com/sharepoint/v3/fields" targetNamespace="http://schemas.microsoft.com/office/2006/metadata/properties" ma:root="true" ma:fieldsID="83a8c397bd357da7d6bfb3aec6f029eb" ns2:_="" ns3:_="" ns4:_="">
    <xsd:import namespace="b17f2d29-c648-4e0c-8ecc-2213760ead06"/>
    <xsd:import namespace="ca7d4b41-2d2b-433b-b291-d8c112f20227"/>
    <xsd:import namespace="http://schemas.microsoft.com/sharepoint/v3/fields"/>
    <xsd:element name="properties">
      <xsd:complexType>
        <xsd:sequence>
          <xsd:element name="documentManagement">
            <xsd:complexType>
              <xsd:all>
                <xsd:element ref="ns2:MemoInformation" minOccurs="0"/>
                <xsd:element ref="ns2:ContentOwner"/>
                <xsd:element ref="ns2:PublicationDate" minOccurs="0"/>
                <xsd:element ref="ns3:_dlc_DocId" minOccurs="0"/>
                <xsd:element ref="ns3:_dlc_DocIdUrl" minOccurs="0"/>
                <xsd:element ref="ns3:_dlc_DocIdPersistId" minOccurs="0"/>
                <xsd:element ref="ns2:CountriesNote" minOccurs="0"/>
                <xsd:element ref="ns3:TaxCatchAll" minOccurs="0"/>
                <xsd:element ref="ns3:TaxCatchAllLabel" minOccurs="0"/>
                <xsd:element ref="ns2:IndustrySectorsNote" minOccurs="0"/>
                <xsd:element ref="ns2:TopicNote" minOccurs="0"/>
                <xsd:element ref="ns2:BusinessLineNote" minOccurs="0"/>
                <xsd:element ref="ns2:DocumentTypesNote" minOccurs="0"/>
                <xsd:element ref="ns4:_DCDateCreate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7f2d29-c648-4e0c-8ecc-2213760ead06" elementFormDefault="qualified">
    <xsd:import namespace="http://schemas.microsoft.com/office/2006/documentManagement/types"/>
    <xsd:import namespace="http://schemas.microsoft.com/office/infopath/2007/PartnerControls"/>
    <xsd:element name="MemoInformation" ma:index="3" nillable="true" ma:displayName="Memo/Information" ma:internalName="MemoInformation" ma:readOnly="false">
      <xsd:simpleType>
        <xsd:restriction base="dms:Note">
          <xsd:maxLength value="255"/>
        </xsd:restriction>
      </xsd:simpleType>
    </xsd:element>
    <xsd:element name="ContentOwner" ma:index="4" ma:displayName="Content owner" ma:internalName="ContentOwner" ma:readOnly="fals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PublicationDate" ma:index="8" nillable="true" ma:displayName="Publication date" ma:format="DateOnly" ma:internalName="PublicationDate" ma:readOnly="false">
      <xsd:simpleType>
        <xsd:restriction base="dms:DateTime"/>
      </xsd:simpleType>
    </xsd:element>
    <xsd:element name="CountriesNote" ma:index="15" nillable="true" ma:taxonomy="true" ma:internalName="CountriesNote" ma:taxonomyFieldName="Countries" ma:displayName="Countries" ma:readOnly="false" ma:fieldId="{42ff1564-ad72-42b7-b7d7-9bccd4525f9c}" ma:taxonomyMulti="true" ma:sspId="dc8b0a30-f401-4546-b899-404971d26d20" ma:termSetId="1db37004-4826-44b4-b50d-613a5b8b38ff" ma:anchorId="00000000-0000-0000-0000-000000000000" ma:open="false" ma:isKeyword="false">
      <xsd:complexType>
        <xsd:sequence>
          <xsd:element ref="pc:Terms" minOccurs="0" maxOccurs="1"/>
        </xsd:sequence>
      </xsd:complexType>
    </xsd:element>
    <xsd:element name="IndustrySectorsNote" ma:index="19" nillable="true" ma:taxonomy="true" ma:internalName="IndustrySectorsNote" ma:taxonomyFieldName="IndustrySectors" ma:displayName="Industry sectors" ma:readOnly="false" ma:fieldId="{2e038e36-83e3-45a0-bb76-f3fed5645195}" ma:taxonomyMulti="true" ma:sspId="dc8b0a30-f401-4546-b899-404971d26d20" ma:termSetId="f0317d7f-3ea5-402e-93b9-c53849d79d4d" ma:anchorId="00000000-0000-0000-0000-000000000000" ma:open="false" ma:isKeyword="false">
      <xsd:complexType>
        <xsd:sequence>
          <xsd:element ref="pc:Terms" minOccurs="0" maxOccurs="1"/>
        </xsd:sequence>
      </xsd:complexType>
    </xsd:element>
    <xsd:element name="TopicNote" ma:index="21" nillable="true" ma:taxonomy="true" ma:internalName="TopicNote" ma:taxonomyFieldName="Topic" ma:displayName="Topic" ma:readOnly="false" ma:fieldId="{1b49c7a9-e735-47f2-b1a2-2e5dc513503e}" ma:taxonomyMulti="true" ma:sspId="dc8b0a30-f401-4546-b899-404971d26d20" ma:termSetId="6342f4c9-5934-40b7-92c6-43b9035e523c" ma:anchorId="00000000-0000-0000-0000-000000000000" ma:open="false" ma:isKeyword="false">
      <xsd:complexType>
        <xsd:sequence>
          <xsd:element ref="pc:Terms" minOccurs="0" maxOccurs="1"/>
        </xsd:sequence>
      </xsd:complexType>
    </xsd:element>
    <xsd:element name="BusinessLineNote" ma:index="23" ma:taxonomy="true" ma:internalName="BusinessLineNote" ma:taxonomyFieldName="BusinessLine" ma:displayName="Business line" ma:readOnly="false" ma:fieldId="{3efe9999-1dc8-41b3-b499-14c694acec50}" ma:taxonomyMulti="true" ma:sspId="dc8b0a30-f401-4546-b899-404971d26d20" ma:termSetId="123cb0e2-89b2-4f64-9f0d-ea6c568a689a" ma:anchorId="00000000-0000-0000-0000-000000000000" ma:open="false" ma:isKeyword="false">
      <xsd:complexType>
        <xsd:sequence>
          <xsd:element ref="pc:Terms" minOccurs="0" maxOccurs="1"/>
        </xsd:sequence>
      </xsd:complexType>
    </xsd:element>
    <xsd:element name="DocumentTypesNote" ma:index="24" nillable="true" ma:taxonomy="true" ma:internalName="DocumentTypesNote" ma:taxonomyFieldName="DocumentTypes" ma:displayName="Document type" ma:fieldId="{624dba61-72eb-41cd-b581-0300e88b5ee3}" ma:taxonomyMulti="true" ma:sspId="dc8b0a30-f401-4546-b899-404971d26d20" ma:termSetId="8bddbb3d-e62f-43d5-ada8-89f2a6265468"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a7d4b41-2d2b-433b-b291-d8c112f20227" elementFormDefault="qualified">
    <xsd:import namespace="http://schemas.microsoft.com/office/2006/documentManagement/types"/>
    <xsd:import namespace="http://schemas.microsoft.com/office/infopath/2007/PartnerControls"/>
    <xsd:element name="_dlc_DocId" ma:index="12" nillable="true" ma:displayName="Document ID Value" ma:description="The value of the document ID assigned to this item." ma:internalName="_dlc_DocId" ma:readOnly="true">
      <xsd:simpleType>
        <xsd:restriction base="dms:Text"/>
      </xsd:simpleType>
    </xsd:element>
    <xsd:element name="_dlc_DocIdUrl" ma:index="1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4" nillable="true" ma:displayName="Persist ID" ma:description="Keep ID on add." ma:hidden="true" ma:internalName="_dlc_DocIdPersistId" ma:readOnly="true">
      <xsd:simpleType>
        <xsd:restriction base="dms:Boolean"/>
      </xsd:simpleType>
    </xsd:element>
    <xsd:element name="TaxCatchAll" ma:index="16" nillable="true" ma:displayName="Taxonomy Catch All Column" ma:hidden="true" ma:list="{b274bd24-8e7f-4844-b175-d1e34064c5b9}" ma:internalName="TaxCatchAll" ma:showField="CatchAllData" ma:web="ca7d4b41-2d2b-433b-b291-d8c112f20227">
      <xsd:complexType>
        <xsd:complexContent>
          <xsd:extension base="dms:MultiChoiceLookup">
            <xsd:sequence>
              <xsd:element name="Value" type="dms:Lookup" maxOccurs="unbounded" minOccurs="0" nillable="true"/>
            </xsd:sequence>
          </xsd:extension>
        </xsd:complexContent>
      </xsd:complexType>
    </xsd:element>
    <xsd:element name="TaxCatchAllLabel" ma:index="17" nillable="true" ma:displayName="Taxonomy Catch All Column1" ma:hidden="true" ma:list="{b274bd24-8e7f-4844-b175-d1e34064c5b9}" ma:internalName="TaxCatchAllLabel" ma:readOnly="true" ma:showField="CatchAllDataLabel" ma:web="ca7d4b41-2d2b-433b-b291-d8c112f2022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DCDateCreated" ma:index="26" nillable="true" ma:displayName="Date Created" ma:description="The date on which this resource was created" ma:format="DateTime" ma:internalName="_DCDateCreated">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4C74826-BE89-4B39-AEC3-DD7D77B1CE08}">
  <ds:schemaRefs>
    <ds:schemaRef ds:uri="http://purl.org/dc/terms/"/>
    <ds:schemaRef ds:uri="http://schemas.microsoft.com/office/2006/documentManagement/types"/>
    <ds:schemaRef ds:uri="ca7d4b41-2d2b-433b-b291-d8c112f20227"/>
    <ds:schemaRef ds:uri="http://schemas.microsoft.com/sharepoint/v3/fields"/>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b17f2d29-c648-4e0c-8ecc-2213760ead06"/>
    <ds:schemaRef ds:uri="http://www.w3.org/XML/1998/namespace"/>
    <ds:schemaRef ds:uri="http://purl.org/dc/dcmitype/"/>
  </ds:schemaRefs>
</ds:datastoreItem>
</file>

<file path=customXml/itemProps2.xml><?xml version="1.0" encoding="utf-8"?>
<ds:datastoreItem xmlns:ds="http://schemas.openxmlformats.org/officeDocument/2006/customXml" ds:itemID="{48F4499E-A0B9-4DBE-8829-994C7D28C2B8}">
  <ds:schemaRefs>
    <ds:schemaRef ds:uri="http://schemas.microsoft.com/sharepoint/events"/>
  </ds:schemaRefs>
</ds:datastoreItem>
</file>

<file path=customXml/itemProps3.xml><?xml version="1.0" encoding="utf-8"?>
<ds:datastoreItem xmlns:ds="http://schemas.openxmlformats.org/officeDocument/2006/customXml" ds:itemID="{30FCEA86-76C3-4525-AE80-893F686D98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7f2d29-c648-4e0c-8ecc-2213760ead06"/>
    <ds:schemaRef ds:uri="ca7d4b41-2d2b-433b-b291-d8c112f20227"/>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4F2E787-4128-478B-8E46-7FCE2DE4E6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41372</TotalTime>
  <Words>4990</Words>
  <Application>Microsoft Office PowerPoint</Application>
  <PresentationFormat>Widescreen</PresentationFormat>
  <Paragraphs>535</Paragraphs>
  <Slides>33</Slides>
  <Notes>8</Notes>
  <HiddenSlides>0</HiddenSlides>
  <MMClips>0</MMClips>
  <ScaleCrop>false</ScaleCrop>
  <HeadingPairs>
    <vt:vector size="6" baseType="variant">
      <vt:variant>
        <vt:lpstr>Fonts Used</vt:lpstr>
      </vt:variant>
      <vt:variant>
        <vt:i4>9</vt:i4>
      </vt:variant>
      <vt:variant>
        <vt:lpstr>Theme</vt:lpstr>
      </vt:variant>
      <vt:variant>
        <vt:i4>14</vt:i4>
      </vt:variant>
      <vt:variant>
        <vt:lpstr>Slide Titles</vt:lpstr>
      </vt:variant>
      <vt:variant>
        <vt:i4>33</vt:i4>
      </vt:variant>
    </vt:vector>
  </HeadingPairs>
  <TitlesOfParts>
    <vt:vector size="56" baseType="lpstr">
      <vt:lpstr>Arial</vt:lpstr>
      <vt:lpstr>Calibri</vt:lpstr>
      <vt:lpstr>Segoe UI</vt:lpstr>
      <vt:lpstr>Segoe UI Symbol</vt:lpstr>
      <vt:lpstr>Symbol</vt:lpstr>
      <vt:lpstr>Times New Roman</vt:lpstr>
      <vt:lpstr>Trebuchet MS</vt:lpstr>
      <vt:lpstr>Wingdings</vt:lpstr>
      <vt:lpstr>Wingdings 3</vt:lpstr>
      <vt:lpstr>16x9 Wide Screen Template</vt:lpstr>
      <vt:lpstr>COVER layout</vt:lpstr>
      <vt:lpstr>DIVIDER layout</vt:lpstr>
      <vt:lpstr>TEXT and IMAGE layout</vt:lpstr>
      <vt:lpstr>TEXT and Visual Elements layout</vt:lpstr>
      <vt:lpstr>TEXT and CHART layout</vt:lpstr>
      <vt:lpstr>TEXT and SmartArt layout</vt:lpstr>
      <vt:lpstr>TEXT and TABLE layout</vt:lpstr>
      <vt:lpstr>Locations layout</vt:lpstr>
      <vt:lpstr>Profiles layout</vt:lpstr>
      <vt:lpstr>Menu animation layout</vt:lpstr>
      <vt:lpstr>Video layout</vt:lpstr>
      <vt:lpstr>4x3 Onscreen Template</vt:lpstr>
      <vt:lpstr>1_16x9 Wide Screen Template</vt:lpstr>
      <vt:lpstr>Matters for attention  statutory audits   Rahul Aggarwal</vt:lpstr>
      <vt:lpstr>TABLE OF CONTENTS</vt:lpstr>
      <vt:lpstr>PowerPoint Presentation</vt:lpstr>
      <vt:lpstr>Auditing standards – areas which need special attention</vt:lpstr>
      <vt:lpstr>PowerPoint Presentation</vt:lpstr>
      <vt:lpstr>PowerPoint Presentation</vt:lpstr>
      <vt:lpstr>IMPAIRMENT OF NON-FINANCIAL ASSETS</vt:lpstr>
      <vt:lpstr>GOING CONCERN ASSESSMENT </vt:lpstr>
      <vt:lpstr>PowerPoint Presentation</vt:lpstr>
      <vt:lpstr>Enhanced Reporting (CARO and amendments to Schedule III)</vt:lpstr>
      <vt:lpstr>Enhanced Reporting (CARO and amendments to Schedule III)</vt:lpstr>
      <vt:lpstr>Enhanced Reporting (CARO and amendments to Schedule III)</vt:lpstr>
      <vt:lpstr>Enhanced Reporting (CARO and amendments to Schedule III)</vt:lpstr>
      <vt:lpstr>Enhanced Reporting (CARO and amendments to Schedule III)</vt:lpstr>
      <vt:lpstr>PowerPoint Presentation</vt:lpstr>
      <vt:lpstr>Enhanced Reporting (CARO and amendments to Schedule III)</vt:lpstr>
      <vt:lpstr>Enhanced Reporting (CARO and amendments to Schedule III)</vt:lpstr>
      <vt:lpstr>Enhanced Reporting (CARO and amendments to Schedule III)</vt:lpstr>
      <vt:lpstr>Enhanced Reporting (CARO and amendments to Schedule III)</vt:lpstr>
      <vt:lpstr>Other changes in Schedule III – Division II  </vt:lpstr>
      <vt:lpstr>Other changes in Schedule III – Division II  </vt:lpstr>
      <vt:lpstr>PowerPoint Presentation</vt:lpstr>
      <vt:lpstr>Russia Ukraine Conflict</vt:lpstr>
      <vt:lpstr>Russia Ukraine Conflict</vt:lpstr>
      <vt:lpstr>Russia Ukraine Conflict</vt:lpstr>
      <vt:lpstr>PowerPoint Presentation</vt:lpstr>
      <vt:lpstr>ASSERTIONS – PHYSICAL VERIFICATION</vt:lpstr>
      <vt:lpstr>EXECUTION OF INVENTORY AUDIT</vt:lpstr>
      <vt:lpstr>CAUSES OF MISSTATEMENT OF INVENTORY AUDIT</vt:lpstr>
      <vt:lpstr>PLANNING AN INVENTORY AUDIT</vt:lpstr>
      <vt:lpstr>PLANNING AN INVENTORY AUDIT</vt:lpstr>
      <vt:lpstr>ROLL-BACK procedures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BDO India Corporate presentation_Aug2020</dc:title>
  <dc:creator>Carl de Beer</dc:creator>
  <cp:lastModifiedBy>Varun Chugh</cp:lastModifiedBy>
  <cp:revision>1273</cp:revision>
  <dcterms:created xsi:type="dcterms:W3CDTF">2010-02-02T10:47:19Z</dcterms:created>
  <dcterms:modified xsi:type="dcterms:W3CDTF">2022-03-24T17:35:47Z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0x010100C38DDC837CFF48959B48807E04068DB80065A725746A570E499B682D218341D8F9</vt:lpwstr>
  </property>
  <property fmtid="{D5CDD505-2E9C-101B-9397-08002B2CF9AE}" pid="3" name="_dlc_DocIdItemGuid">
    <vt:lpwstr>5d9411d8-0633-4a25-b1e9-7efe4a35b167</vt:lpwstr>
  </property>
  <property fmtid="{D5CDD505-2E9C-101B-9397-08002B2CF9AE}" pid="4" name="IndustrySectors">
    <vt:lpwstr/>
  </property>
  <property fmtid="{D5CDD505-2E9C-101B-9397-08002B2CF9AE}" pid="5" name="Countries">
    <vt:lpwstr/>
  </property>
  <property fmtid="{D5CDD505-2E9C-101B-9397-08002B2CF9AE}" pid="6" name="Topic">
    <vt:lpwstr/>
  </property>
  <property fmtid="{D5CDD505-2E9C-101B-9397-08002B2CF9AE}" pid="7" name="BusinessLine">
    <vt:lpwstr>168;#Marketing|4f81377f-71b1-426f-b674-f285b691e6bf</vt:lpwstr>
  </property>
  <property fmtid="{D5CDD505-2E9C-101B-9397-08002B2CF9AE}" pid="8" name="DocumentTypes">
    <vt:lpwstr/>
  </property>
</Properties>
</file>