
<file path=[Content_Types].xml><?xml version="1.0" encoding="utf-8"?>
<Types xmlns="http://schemas.openxmlformats.org/package/2006/content-types">
  <Default Extension="jpeg" ContentType="image/jpe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6" r:id="rId2"/>
  </p:sldMasterIdLst>
  <p:notesMasterIdLst>
    <p:notesMasterId r:id="rId36"/>
  </p:notesMasterIdLst>
  <p:sldIdLst>
    <p:sldId id="290" r:id="rId3"/>
    <p:sldId id="261" r:id="rId4"/>
    <p:sldId id="590" r:id="rId5"/>
    <p:sldId id="4120" r:id="rId6"/>
    <p:sldId id="4128" r:id="rId7"/>
    <p:sldId id="591" r:id="rId8"/>
    <p:sldId id="4122" r:id="rId9"/>
    <p:sldId id="600" r:id="rId10"/>
    <p:sldId id="592" r:id="rId11"/>
    <p:sldId id="4123" r:id="rId12"/>
    <p:sldId id="606" r:id="rId13"/>
    <p:sldId id="607" r:id="rId14"/>
    <p:sldId id="593" r:id="rId15"/>
    <p:sldId id="594" r:id="rId16"/>
    <p:sldId id="4125" r:id="rId17"/>
    <p:sldId id="4121" r:id="rId18"/>
    <p:sldId id="596" r:id="rId19"/>
    <p:sldId id="458" r:id="rId20"/>
    <p:sldId id="595" r:id="rId21"/>
    <p:sldId id="4126" r:id="rId22"/>
    <p:sldId id="4127" r:id="rId23"/>
    <p:sldId id="608" r:id="rId24"/>
    <p:sldId id="609" r:id="rId25"/>
    <p:sldId id="4116" r:id="rId26"/>
    <p:sldId id="4117" r:id="rId27"/>
    <p:sldId id="4114" r:id="rId28"/>
    <p:sldId id="4119" r:id="rId29"/>
    <p:sldId id="474" r:id="rId30"/>
    <p:sldId id="597" r:id="rId31"/>
    <p:sldId id="598" r:id="rId32"/>
    <p:sldId id="599" r:id="rId33"/>
    <p:sldId id="603" r:id="rId34"/>
    <p:sldId id="454" r:id="rId3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08B01B9D-CC0C-A3C8-C7F8-64827E1238CB}" name="CA Nikita Maheshwari" initials="CNM" userId="S::nikita@hiregange.com::c9c6835b-0997-4ed4-9899-d8ddf4271a19"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Hiregange ." initials="H." lastIdx="2" clrIdx="0">
    <p:extLst>
      <p:ext uri="{19B8F6BF-5375-455C-9EA6-DF929625EA0E}">
        <p15:presenceInfo xmlns:p15="http://schemas.microsoft.com/office/powerpoint/2012/main" userId="c7a471b6c1296e6a" providerId="Windows Live"/>
      </p:ext>
    </p:extLst>
  </p:cmAuthor>
  <p:cmAuthor id="2" name="CA Ravi KumarSomani" initials="CRK" lastIdx="4" clrIdx="1">
    <p:extLst>
      <p:ext uri="{19B8F6BF-5375-455C-9EA6-DF929625EA0E}">
        <p15:presenceInfo xmlns:p15="http://schemas.microsoft.com/office/powerpoint/2012/main" userId="S::ravikumar@hiregange.com::27b16e03-45d4-4d8a-8ebd-1a6851ce6e5e" providerId="AD"/>
      </p:ext>
    </p:extLst>
  </p:cmAuthor>
  <p:cmAuthor id="3" name="PratikKankariya" initials="P" lastIdx="7" clrIdx="2">
    <p:extLst>
      <p:ext uri="{19B8F6BF-5375-455C-9EA6-DF929625EA0E}">
        <p15:presenceInfo xmlns:p15="http://schemas.microsoft.com/office/powerpoint/2012/main" userId="S::pratik@hiregange.com::c8eacc29-90f9-484f-847e-419dfa205cf6"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74" d="100"/>
          <a:sy n="74" d="100"/>
        </p:scale>
        <p:origin x="308" y="44"/>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viewProps" Target="viewProps.xml"/><Relationship Id="rId21" Type="http://schemas.openxmlformats.org/officeDocument/2006/relationships/slide" Target="slides/slide19.xml"/><Relationship Id="rId34" Type="http://schemas.openxmlformats.org/officeDocument/2006/relationships/slide" Target="slides/slide32.xml"/><Relationship Id="rId42" Type="http://schemas.microsoft.com/office/2018/10/relationships/authors" Target="authors.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commentAuthors" Target="commentAuthors.xml"/><Relationship Id="rId40"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8" Type="http://schemas.openxmlformats.org/officeDocument/2006/relationships/slide" Target="slides/slide6.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4AFFE10-D3E6-41FF-8525-26D3FB57D918}" type="doc">
      <dgm:prSet loTypeId="urn:microsoft.com/office/officeart/2005/8/layout/process1" loCatId="process" qsTypeId="urn:microsoft.com/office/officeart/2005/8/quickstyle/simple1" qsCatId="simple" csTypeId="urn:microsoft.com/office/officeart/2005/8/colors/accent1_2" csCatId="accent1"/>
      <dgm:spPr/>
      <dgm:t>
        <a:bodyPr/>
        <a:lstStyle/>
        <a:p>
          <a:endParaRPr lang="en-US"/>
        </a:p>
      </dgm:t>
    </dgm:pt>
    <dgm:pt modelId="{0FEA4166-A43F-4865-95C1-0F4412358C61}">
      <dgm:prSet/>
      <dgm:spPr/>
      <dgm:t>
        <a:bodyPr/>
        <a:lstStyle/>
        <a:p>
          <a:r>
            <a:rPr lang="en-GB"/>
            <a:t>DGRAM</a:t>
          </a:r>
          <a:endParaRPr lang="en-US"/>
        </a:p>
      </dgm:t>
    </dgm:pt>
    <dgm:pt modelId="{6C9543A3-A35B-4669-BCE1-57DE6DF27594}" type="parTrans" cxnId="{597A1AE5-83D8-4DC6-AB65-3DA355ADDC20}">
      <dgm:prSet/>
      <dgm:spPr/>
      <dgm:t>
        <a:bodyPr/>
        <a:lstStyle/>
        <a:p>
          <a:endParaRPr lang="en-US"/>
        </a:p>
      </dgm:t>
    </dgm:pt>
    <dgm:pt modelId="{05FE73FB-6E09-47F7-A0A1-72132F46C355}" type="sibTrans" cxnId="{597A1AE5-83D8-4DC6-AB65-3DA355ADDC20}">
      <dgm:prSet/>
      <dgm:spPr/>
      <dgm:t>
        <a:bodyPr/>
        <a:lstStyle/>
        <a:p>
          <a:endParaRPr lang="en-US"/>
        </a:p>
      </dgm:t>
    </dgm:pt>
    <dgm:pt modelId="{77AECC20-B1C3-462E-9D1A-54506C389F61}">
      <dgm:prSet/>
      <dgm:spPr/>
      <dgm:t>
        <a:bodyPr/>
        <a:lstStyle/>
        <a:p>
          <a:r>
            <a:rPr lang="en-GB"/>
            <a:t>Nodal Officer</a:t>
          </a:r>
          <a:endParaRPr lang="en-US"/>
        </a:p>
      </dgm:t>
    </dgm:pt>
    <dgm:pt modelId="{6EB28400-8FD8-4EBB-8C76-1A3B6D048A96}" type="parTrans" cxnId="{E117C280-DA74-425F-A1BA-A7E4064A36CC}">
      <dgm:prSet/>
      <dgm:spPr/>
      <dgm:t>
        <a:bodyPr/>
        <a:lstStyle/>
        <a:p>
          <a:endParaRPr lang="en-US"/>
        </a:p>
      </dgm:t>
    </dgm:pt>
    <dgm:pt modelId="{775DA904-0064-4DD2-AB0A-0E71E603C532}" type="sibTrans" cxnId="{E117C280-DA74-425F-A1BA-A7E4064A36CC}">
      <dgm:prSet/>
      <dgm:spPr/>
      <dgm:t>
        <a:bodyPr/>
        <a:lstStyle/>
        <a:p>
          <a:endParaRPr lang="en-US"/>
        </a:p>
      </dgm:t>
    </dgm:pt>
    <dgm:pt modelId="{CEDBA05E-C1F5-4460-8558-AD38B16419E7}">
      <dgm:prSet/>
      <dgm:spPr/>
      <dgm:t>
        <a:bodyPr/>
        <a:lstStyle/>
        <a:p>
          <a:r>
            <a:rPr lang="en-GB"/>
            <a:t>Proper Officer</a:t>
          </a:r>
          <a:endParaRPr lang="en-US"/>
        </a:p>
      </dgm:t>
    </dgm:pt>
    <dgm:pt modelId="{387D9FAD-9CBC-4BF4-9CFD-4C552241D947}" type="parTrans" cxnId="{61CC14E5-89A3-4BCB-A353-39A73FD6EDD8}">
      <dgm:prSet/>
      <dgm:spPr/>
      <dgm:t>
        <a:bodyPr/>
        <a:lstStyle/>
        <a:p>
          <a:endParaRPr lang="en-US"/>
        </a:p>
      </dgm:t>
    </dgm:pt>
    <dgm:pt modelId="{A43ADBBC-B00B-4197-A835-940A89C8CE5F}" type="sibTrans" cxnId="{61CC14E5-89A3-4BCB-A353-39A73FD6EDD8}">
      <dgm:prSet/>
      <dgm:spPr/>
      <dgm:t>
        <a:bodyPr/>
        <a:lstStyle/>
        <a:p>
          <a:endParaRPr lang="en-US"/>
        </a:p>
      </dgm:t>
    </dgm:pt>
    <dgm:pt modelId="{273F73AC-F841-4354-9F28-573454C82EAF}">
      <dgm:prSet/>
      <dgm:spPr/>
      <dgm:t>
        <a:bodyPr/>
        <a:lstStyle/>
        <a:p>
          <a:r>
            <a:rPr lang="en-GB"/>
            <a:t>Scrutiny Schedule finalization</a:t>
          </a:r>
          <a:endParaRPr lang="en-US"/>
        </a:p>
      </dgm:t>
    </dgm:pt>
    <dgm:pt modelId="{024FA872-6438-4928-871E-15660E94044F}" type="parTrans" cxnId="{6A3213A2-8BBE-4CA7-BA45-4FC633CF3F0E}">
      <dgm:prSet/>
      <dgm:spPr/>
      <dgm:t>
        <a:bodyPr/>
        <a:lstStyle/>
        <a:p>
          <a:endParaRPr lang="en-US"/>
        </a:p>
      </dgm:t>
    </dgm:pt>
    <dgm:pt modelId="{3C068E95-36A5-4130-AF09-2EE50C18D75E}" type="sibTrans" cxnId="{6A3213A2-8BBE-4CA7-BA45-4FC633CF3F0E}">
      <dgm:prSet/>
      <dgm:spPr/>
      <dgm:t>
        <a:bodyPr/>
        <a:lstStyle/>
        <a:p>
          <a:endParaRPr lang="en-US"/>
        </a:p>
      </dgm:t>
    </dgm:pt>
    <dgm:pt modelId="{138E67DE-815E-4B1C-9BD0-88B49AAAFCEC}">
      <dgm:prSet/>
      <dgm:spPr/>
      <dgm:t>
        <a:bodyPr/>
        <a:lstStyle/>
        <a:p>
          <a:r>
            <a:rPr lang="en-GB"/>
            <a:t>DGGST</a:t>
          </a:r>
          <a:endParaRPr lang="en-US"/>
        </a:p>
      </dgm:t>
    </dgm:pt>
    <dgm:pt modelId="{4C345190-9B35-4C4B-99D0-D794DC3F9599}" type="parTrans" cxnId="{0A189EFC-D13B-4B71-B39A-E992F8AE6661}">
      <dgm:prSet/>
      <dgm:spPr/>
      <dgm:t>
        <a:bodyPr/>
        <a:lstStyle/>
        <a:p>
          <a:endParaRPr lang="en-US"/>
        </a:p>
      </dgm:t>
    </dgm:pt>
    <dgm:pt modelId="{51C19CDC-CE63-4733-9145-4CBB06A602FF}" type="sibTrans" cxnId="{0A189EFC-D13B-4B71-B39A-E992F8AE6661}">
      <dgm:prSet/>
      <dgm:spPr/>
      <dgm:t>
        <a:bodyPr/>
        <a:lstStyle/>
        <a:p>
          <a:endParaRPr lang="en-US"/>
        </a:p>
      </dgm:t>
    </dgm:pt>
    <dgm:pt modelId="{3910CD8F-860F-43E1-B345-1783448A2696}" type="pres">
      <dgm:prSet presAssocID="{74AFFE10-D3E6-41FF-8525-26D3FB57D918}" presName="Name0" presStyleCnt="0">
        <dgm:presLayoutVars>
          <dgm:dir/>
          <dgm:resizeHandles val="exact"/>
        </dgm:presLayoutVars>
      </dgm:prSet>
      <dgm:spPr/>
    </dgm:pt>
    <dgm:pt modelId="{6C3C9AE6-099D-4F4E-82C1-9907192108F8}" type="pres">
      <dgm:prSet presAssocID="{0FEA4166-A43F-4865-95C1-0F4412358C61}" presName="node" presStyleLbl="node1" presStyleIdx="0" presStyleCnt="5">
        <dgm:presLayoutVars>
          <dgm:bulletEnabled val="1"/>
        </dgm:presLayoutVars>
      </dgm:prSet>
      <dgm:spPr/>
    </dgm:pt>
    <dgm:pt modelId="{9674715B-018A-4E49-9C6A-6C7340587A81}" type="pres">
      <dgm:prSet presAssocID="{05FE73FB-6E09-47F7-A0A1-72132F46C355}" presName="sibTrans" presStyleLbl="sibTrans2D1" presStyleIdx="0" presStyleCnt="4"/>
      <dgm:spPr/>
    </dgm:pt>
    <dgm:pt modelId="{EA6F5215-0E92-4E46-8568-977314E772A2}" type="pres">
      <dgm:prSet presAssocID="{05FE73FB-6E09-47F7-A0A1-72132F46C355}" presName="connectorText" presStyleLbl="sibTrans2D1" presStyleIdx="0" presStyleCnt="4"/>
      <dgm:spPr/>
    </dgm:pt>
    <dgm:pt modelId="{9390CEF9-A9B9-406E-B5C3-B591A294FF64}" type="pres">
      <dgm:prSet presAssocID="{77AECC20-B1C3-462E-9D1A-54506C389F61}" presName="node" presStyleLbl="node1" presStyleIdx="1" presStyleCnt="5">
        <dgm:presLayoutVars>
          <dgm:bulletEnabled val="1"/>
        </dgm:presLayoutVars>
      </dgm:prSet>
      <dgm:spPr/>
    </dgm:pt>
    <dgm:pt modelId="{EEBA1564-6A63-49C0-9DF6-FFAA0A241ADA}" type="pres">
      <dgm:prSet presAssocID="{775DA904-0064-4DD2-AB0A-0E71E603C532}" presName="sibTrans" presStyleLbl="sibTrans2D1" presStyleIdx="1" presStyleCnt="4"/>
      <dgm:spPr/>
    </dgm:pt>
    <dgm:pt modelId="{BCC7C59D-C4B4-4B64-ACED-5EF72486B4B5}" type="pres">
      <dgm:prSet presAssocID="{775DA904-0064-4DD2-AB0A-0E71E603C532}" presName="connectorText" presStyleLbl="sibTrans2D1" presStyleIdx="1" presStyleCnt="4"/>
      <dgm:spPr/>
    </dgm:pt>
    <dgm:pt modelId="{88184FFD-0321-41DD-B942-F2E3D73FD17D}" type="pres">
      <dgm:prSet presAssocID="{CEDBA05E-C1F5-4460-8558-AD38B16419E7}" presName="node" presStyleLbl="node1" presStyleIdx="2" presStyleCnt="5">
        <dgm:presLayoutVars>
          <dgm:bulletEnabled val="1"/>
        </dgm:presLayoutVars>
      </dgm:prSet>
      <dgm:spPr/>
    </dgm:pt>
    <dgm:pt modelId="{1DEFDB40-5545-45DD-BC2C-DC92BB3A32D6}" type="pres">
      <dgm:prSet presAssocID="{A43ADBBC-B00B-4197-A835-940A89C8CE5F}" presName="sibTrans" presStyleLbl="sibTrans2D1" presStyleIdx="2" presStyleCnt="4"/>
      <dgm:spPr/>
    </dgm:pt>
    <dgm:pt modelId="{23A69CBB-1E5A-4334-B2CA-F1EEA3A7FDDB}" type="pres">
      <dgm:prSet presAssocID="{A43ADBBC-B00B-4197-A835-940A89C8CE5F}" presName="connectorText" presStyleLbl="sibTrans2D1" presStyleIdx="2" presStyleCnt="4"/>
      <dgm:spPr/>
    </dgm:pt>
    <dgm:pt modelId="{9400C32F-6FC2-4425-B9F6-A52F94180E28}" type="pres">
      <dgm:prSet presAssocID="{273F73AC-F841-4354-9F28-573454C82EAF}" presName="node" presStyleLbl="node1" presStyleIdx="3" presStyleCnt="5">
        <dgm:presLayoutVars>
          <dgm:bulletEnabled val="1"/>
        </dgm:presLayoutVars>
      </dgm:prSet>
      <dgm:spPr/>
    </dgm:pt>
    <dgm:pt modelId="{7D2BAF91-2169-483B-B999-5F72378B7DE3}" type="pres">
      <dgm:prSet presAssocID="{3C068E95-36A5-4130-AF09-2EE50C18D75E}" presName="sibTrans" presStyleLbl="sibTrans2D1" presStyleIdx="3" presStyleCnt="4"/>
      <dgm:spPr/>
    </dgm:pt>
    <dgm:pt modelId="{954AE74D-FF29-4F81-B85D-D06A9646A212}" type="pres">
      <dgm:prSet presAssocID="{3C068E95-36A5-4130-AF09-2EE50C18D75E}" presName="connectorText" presStyleLbl="sibTrans2D1" presStyleIdx="3" presStyleCnt="4"/>
      <dgm:spPr/>
    </dgm:pt>
    <dgm:pt modelId="{C257FBD8-229A-45CE-BE89-6AE42EBC57EC}" type="pres">
      <dgm:prSet presAssocID="{138E67DE-815E-4B1C-9BD0-88B49AAAFCEC}" presName="node" presStyleLbl="node1" presStyleIdx="4" presStyleCnt="5">
        <dgm:presLayoutVars>
          <dgm:bulletEnabled val="1"/>
        </dgm:presLayoutVars>
      </dgm:prSet>
      <dgm:spPr/>
    </dgm:pt>
  </dgm:ptLst>
  <dgm:cxnLst>
    <dgm:cxn modelId="{C2AE3100-13BD-4BA8-8338-3534298AF659}" type="presOf" srcId="{3C068E95-36A5-4130-AF09-2EE50C18D75E}" destId="{7D2BAF91-2169-483B-B999-5F72378B7DE3}" srcOrd="0" destOrd="0" presId="urn:microsoft.com/office/officeart/2005/8/layout/process1"/>
    <dgm:cxn modelId="{0F880706-454D-4961-A502-04C3C3CEA2E2}" type="presOf" srcId="{775DA904-0064-4DD2-AB0A-0E71E603C532}" destId="{EEBA1564-6A63-49C0-9DF6-FFAA0A241ADA}" srcOrd="0" destOrd="0" presId="urn:microsoft.com/office/officeart/2005/8/layout/process1"/>
    <dgm:cxn modelId="{73438609-0BDD-4CFD-B5BC-58C530CCE787}" type="presOf" srcId="{CEDBA05E-C1F5-4460-8558-AD38B16419E7}" destId="{88184FFD-0321-41DD-B942-F2E3D73FD17D}" srcOrd="0" destOrd="0" presId="urn:microsoft.com/office/officeart/2005/8/layout/process1"/>
    <dgm:cxn modelId="{494A9A1C-EB97-47FB-AF3D-1F1127FAD713}" type="presOf" srcId="{138E67DE-815E-4B1C-9BD0-88B49AAAFCEC}" destId="{C257FBD8-229A-45CE-BE89-6AE42EBC57EC}" srcOrd="0" destOrd="0" presId="urn:microsoft.com/office/officeart/2005/8/layout/process1"/>
    <dgm:cxn modelId="{D582FF25-C8FA-4E08-92BA-C9DDB2B5DCF9}" type="presOf" srcId="{05FE73FB-6E09-47F7-A0A1-72132F46C355}" destId="{9674715B-018A-4E49-9C6A-6C7340587A81}" srcOrd="0" destOrd="0" presId="urn:microsoft.com/office/officeart/2005/8/layout/process1"/>
    <dgm:cxn modelId="{F4C49A30-11B9-4808-A863-9200D98E6BB9}" type="presOf" srcId="{273F73AC-F841-4354-9F28-573454C82EAF}" destId="{9400C32F-6FC2-4425-B9F6-A52F94180E28}" srcOrd="0" destOrd="0" presId="urn:microsoft.com/office/officeart/2005/8/layout/process1"/>
    <dgm:cxn modelId="{E117C280-DA74-425F-A1BA-A7E4064A36CC}" srcId="{74AFFE10-D3E6-41FF-8525-26D3FB57D918}" destId="{77AECC20-B1C3-462E-9D1A-54506C389F61}" srcOrd="1" destOrd="0" parTransId="{6EB28400-8FD8-4EBB-8C76-1A3B6D048A96}" sibTransId="{775DA904-0064-4DD2-AB0A-0E71E603C532}"/>
    <dgm:cxn modelId="{66BCA185-3299-46F9-9192-B5039D3A6627}" type="presOf" srcId="{05FE73FB-6E09-47F7-A0A1-72132F46C355}" destId="{EA6F5215-0E92-4E46-8568-977314E772A2}" srcOrd="1" destOrd="0" presId="urn:microsoft.com/office/officeart/2005/8/layout/process1"/>
    <dgm:cxn modelId="{56588A8A-2D02-4FE6-ABE7-772B4E1F92D9}" type="presOf" srcId="{0FEA4166-A43F-4865-95C1-0F4412358C61}" destId="{6C3C9AE6-099D-4F4E-82C1-9907192108F8}" srcOrd="0" destOrd="0" presId="urn:microsoft.com/office/officeart/2005/8/layout/process1"/>
    <dgm:cxn modelId="{EA84C795-B51C-4CD8-BE96-A4E70F7140B2}" type="presOf" srcId="{A43ADBBC-B00B-4197-A835-940A89C8CE5F}" destId="{23A69CBB-1E5A-4334-B2CA-F1EEA3A7FDDB}" srcOrd="1" destOrd="0" presId="urn:microsoft.com/office/officeart/2005/8/layout/process1"/>
    <dgm:cxn modelId="{7C9BFA97-E1DC-4482-B1DD-2CB96CBF41CB}" type="presOf" srcId="{3C068E95-36A5-4130-AF09-2EE50C18D75E}" destId="{954AE74D-FF29-4F81-B85D-D06A9646A212}" srcOrd="1" destOrd="0" presId="urn:microsoft.com/office/officeart/2005/8/layout/process1"/>
    <dgm:cxn modelId="{6A3213A2-8BBE-4CA7-BA45-4FC633CF3F0E}" srcId="{74AFFE10-D3E6-41FF-8525-26D3FB57D918}" destId="{273F73AC-F841-4354-9F28-573454C82EAF}" srcOrd="3" destOrd="0" parTransId="{024FA872-6438-4928-871E-15660E94044F}" sibTransId="{3C068E95-36A5-4130-AF09-2EE50C18D75E}"/>
    <dgm:cxn modelId="{61CA6DA9-5F16-4B52-B750-7B7B765F9FE3}" type="presOf" srcId="{A43ADBBC-B00B-4197-A835-940A89C8CE5F}" destId="{1DEFDB40-5545-45DD-BC2C-DC92BB3A32D6}" srcOrd="0" destOrd="0" presId="urn:microsoft.com/office/officeart/2005/8/layout/process1"/>
    <dgm:cxn modelId="{A0C762B3-142A-435F-B057-77464DA7D6A4}" type="presOf" srcId="{77AECC20-B1C3-462E-9D1A-54506C389F61}" destId="{9390CEF9-A9B9-406E-B5C3-B591A294FF64}" srcOrd="0" destOrd="0" presId="urn:microsoft.com/office/officeart/2005/8/layout/process1"/>
    <dgm:cxn modelId="{21A2ACCF-27D1-4DEF-B2AA-81B498892143}" type="presOf" srcId="{775DA904-0064-4DD2-AB0A-0E71E603C532}" destId="{BCC7C59D-C4B4-4B64-ACED-5EF72486B4B5}" srcOrd="1" destOrd="0" presId="urn:microsoft.com/office/officeart/2005/8/layout/process1"/>
    <dgm:cxn modelId="{61CC14E5-89A3-4BCB-A353-39A73FD6EDD8}" srcId="{74AFFE10-D3E6-41FF-8525-26D3FB57D918}" destId="{CEDBA05E-C1F5-4460-8558-AD38B16419E7}" srcOrd="2" destOrd="0" parTransId="{387D9FAD-9CBC-4BF4-9CFD-4C552241D947}" sibTransId="{A43ADBBC-B00B-4197-A835-940A89C8CE5F}"/>
    <dgm:cxn modelId="{597A1AE5-83D8-4DC6-AB65-3DA355ADDC20}" srcId="{74AFFE10-D3E6-41FF-8525-26D3FB57D918}" destId="{0FEA4166-A43F-4865-95C1-0F4412358C61}" srcOrd="0" destOrd="0" parTransId="{6C9543A3-A35B-4669-BCE1-57DE6DF27594}" sibTransId="{05FE73FB-6E09-47F7-A0A1-72132F46C355}"/>
    <dgm:cxn modelId="{21868BF6-449C-4755-AF62-8C5D951D25A6}" type="presOf" srcId="{74AFFE10-D3E6-41FF-8525-26D3FB57D918}" destId="{3910CD8F-860F-43E1-B345-1783448A2696}" srcOrd="0" destOrd="0" presId="urn:microsoft.com/office/officeart/2005/8/layout/process1"/>
    <dgm:cxn modelId="{0A189EFC-D13B-4B71-B39A-E992F8AE6661}" srcId="{74AFFE10-D3E6-41FF-8525-26D3FB57D918}" destId="{138E67DE-815E-4B1C-9BD0-88B49AAAFCEC}" srcOrd="4" destOrd="0" parTransId="{4C345190-9B35-4C4B-99D0-D794DC3F9599}" sibTransId="{51C19CDC-CE63-4733-9145-4CBB06A602FF}"/>
    <dgm:cxn modelId="{9B6D060A-B4B4-45A1-8A88-F2791AC122BB}" type="presParOf" srcId="{3910CD8F-860F-43E1-B345-1783448A2696}" destId="{6C3C9AE6-099D-4F4E-82C1-9907192108F8}" srcOrd="0" destOrd="0" presId="urn:microsoft.com/office/officeart/2005/8/layout/process1"/>
    <dgm:cxn modelId="{38F85F60-27AA-4F3F-8BC7-DB1D43C9E793}" type="presParOf" srcId="{3910CD8F-860F-43E1-B345-1783448A2696}" destId="{9674715B-018A-4E49-9C6A-6C7340587A81}" srcOrd="1" destOrd="0" presId="urn:microsoft.com/office/officeart/2005/8/layout/process1"/>
    <dgm:cxn modelId="{952646F7-E6B5-44AA-9560-8420B64DCDD0}" type="presParOf" srcId="{9674715B-018A-4E49-9C6A-6C7340587A81}" destId="{EA6F5215-0E92-4E46-8568-977314E772A2}" srcOrd="0" destOrd="0" presId="urn:microsoft.com/office/officeart/2005/8/layout/process1"/>
    <dgm:cxn modelId="{8350AA39-759B-4134-B1DB-45AC5FDA9C3B}" type="presParOf" srcId="{3910CD8F-860F-43E1-B345-1783448A2696}" destId="{9390CEF9-A9B9-406E-B5C3-B591A294FF64}" srcOrd="2" destOrd="0" presId="urn:microsoft.com/office/officeart/2005/8/layout/process1"/>
    <dgm:cxn modelId="{F6D89865-FE6F-4CCE-BA78-AE56E2747206}" type="presParOf" srcId="{3910CD8F-860F-43E1-B345-1783448A2696}" destId="{EEBA1564-6A63-49C0-9DF6-FFAA0A241ADA}" srcOrd="3" destOrd="0" presId="urn:microsoft.com/office/officeart/2005/8/layout/process1"/>
    <dgm:cxn modelId="{EE63D027-4490-451B-84CA-AA02D596D0AD}" type="presParOf" srcId="{EEBA1564-6A63-49C0-9DF6-FFAA0A241ADA}" destId="{BCC7C59D-C4B4-4B64-ACED-5EF72486B4B5}" srcOrd="0" destOrd="0" presId="urn:microsoft.com/office/officeart/2005/8/layout/process1"/>
    <dgm:cxn modelId="{88EF3AA3-089B-4795-97BF-B7BB36E80817}" type="presParOf" srcId="{3910CD8F-860F-43E1-B345-1783448A2696}" destId="{88184FFD-0321-41DD-B942-F2E3D73FD17D}" srcOrd="4" destOrd="0" presId="urn:microsoft.com/office/officeart/2005/8/layout/process1"/>
    <dgm:cxn modelId="{47E78339-BDE2-44CC-B020-7C4A6E2668E1}" type="presParOf" srcId="{3910CD8F-860F-43E1-B345-1783448A2696}" destId="{1DEFDB40-5545-45DD-BC2C-DC92BB3A32D6}" srcOrd="5" destOrd="0" presId="urn:microsoft.com/office/officeart/2005/8/layout/process1"/>
    <dgm:cxn modelId="{C64DB115-E693-46E7-A4CE-81F4DECD9E20}" type="presParOf" srcId="{1DEFDB40-5545-45DD-BC2C-DC92BB3A32D6}" destId="{23A69CBB-1E5A-4334-B2CA-F1EEA3A7FDDB}" srcOrd="0" destOrd="0" presId="urn:microsoft.com/office/officeart/2005/8/layout/process1"/>
    <dgm:cxn modelId="{568E3CB2-4791-4638-8E4F-7B0EDA935C7A}" type="presParOf" srcId="{3910CD8F-860F-43E1-B345-1783448A2696}" destId="{9400C32F-6FC2-4425-B9F6-A52F94180E28}" srcOrd="6" destOrd="0" presId="urn:microsoft.com/office/officeart/2005/8/layout/process1"/>
    <dgm:cxn modelId="{BD338437-E680-437C-A0ED-1F317E9BF716}" type="presParOf" srcId="{3910CD8F-860F-43E1-B345-1783448A2696}" destId="{7D2BAF91-2169-483B-B999-5F72378B7DE3}" srcOrd="7" destOrd="0" presId="urn:microsoft.com/office/officeart/2005/8/layout/process1"/>
    <dgm:cxn modelId="{C0A361CE-8CC3-4AEE-8CFC-C2BF0F98217D}" type="presParOf" srcId="{7D2BAF91-2169-483B-B999-5F72378B7DE3}" destId="{954AE74D-FF29-4F81-B85D-D06A9646A212}" srcOrd="0" destOrd="0" presId="urn:microsoft.com/office/officeart/2005/8/layout/process1"/>
    <dgm:cxn modelId="{4E1C7B4E-C421-4CD9-8B2C-8713E0490DDD}" type="presParOf" srcId="{3910CD8F-860F-43E1-B345-1783448A2696}" destId="{C257FBD8-229A-45CE-BE89-6AE42EBC57EC}" srcOrd="8" destOrd="0" presId="urn:microsoft.com/office/officeart/2005/8/layout/process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70713FB1-1447-4330-8BC4-FC3C19CBA36F}" type="doc">
      <dgm:prSet loTypeId="urn:microsoft.com/office/officeart/2005/8/layout/hierarchy1" loCatId="hierarchy" qsTypeId="urn:microsoft.com/office/officeart/2005/8/quickstyle/simple1" qsCatId="simple" csTypeId="urn:microsoft.com/office/officeart/2005/8/colors/accent1_2" csCatId="accent1" phldr="1"/>
      <dgm:spPr/>
      <dgm:t>
        <a:bodyPr/>
        <a:lstStyle/>
        <a:p>
          <a:endParaRPr lang="en-US"/>
        </a:p>
      </dgm:t>
    </dgm:pt>
    <dgm:pt modelId="{5EC4AA3D-8215-461A-AFFE-C7CF4EED017D}">
      <dgm:prSet/>
      <dgm:spPr/>
      <dgm:t>
        <a:bodyPr/>
        <a:lstStyle/>
        <a:p>
          <a:r>
            <a:rPr lang="en-GB" dirty="0"/>
            <a:t>ASMT-11</a:t>
          </a:r>
          <a:endParaRPr lang="en-US" dirty="0"/>
        </a:p>
      </dgm:t>
    </dgm:pt>
    <dgm:pt modelId="{F050438C-56BE-4EC9-A2BC-5571FB2D34F0}" type="parTrans" cxnId="{E8FB58C3-8F9D-4C4F-B2A4-9F48E04F6FA6}">
      <dgm:prSet/>
      <dgm:spPr/>
      <dgm:t>
        <a:bodyPr/>
        <a:lstStyle/>
        <a:p>
          <a:endParaRPr lang="en-US"/>
        </a:p>
      </dgm:t>
    </dgm:pt>
    <dgm:pt modelId="{C399762F-DFB2-4FAA-B33C-22A99F312437}" type="sibTrans" cxnId="{E8FB58C3-8F9D-4C4F-B2A4-9F48E04F6FA6}">
      <dgm:prSet/>
      <dgm:spPr/>
      <dgm:t>
        <a:bodyPr/>
        <a:lstStyle/>
        <a:p>
          <a:endParaRPr lang="en-US"/>
        </a:p>
      </dgm:t>
    </dgm:pt>
    <dgm:pt modelId="{E78565C8-60E7-4D49-8674-9D6B2D9C39F9}">
      <dgm:prSet/>
      <dgm:spPr/>
      <dgm:t>
        <a:bodyPr/>
        <a:lstStyle/>
        <a:p>
          <a:r>
            <a:rPr lang="en-GB" dirty="0"/>
            <a:t>Reply furnished within the above time</a:t>
          </a:r>
          <a:endParaRPr lang="en-US" dirty="0"/>
        </a:p>
      </dgm:t>
    </dgm:pt>
    <dgm:pt modelId="{7B7F0585-2D13-40C4-B21C-4DDDA4894755}" type="parTrans" cxnId="{A7862531-7561-4BF7-ABE5-0BB12BAD2D90}">
      <dgm:prSet/>
      <dgm:spPr/>
      <dgm:t>
        <a:bodyPr/>
        <a:lstStyle/>
        <a:p>
          <a:endParaRPr lang="en-US"/>
        </a:p>
      </dgm:t>
    </dgm:pt>
    <dgm:pt modelId="{6BC1E638-FAE6-48D5-BC57-BC3A526EC579}" type="sibTrans" cxnId="{A7862531-7561-4BF7-ABE5-0BB12BAD2D90}">
      <dgm:prSet/>
      <dgm:spPr/>
      <dgm:t>
        <a:bodyPr/>
        <a:lstStyle/>
        <a:p>
          <a:endParaRPr lang="en-US"/>
        </a:p>
      </dgm:t>
    </dgm:pt>
    <dgm:pt modelId="{D736D6A8-0EDF-428F-9265-830530B27097}">
      <dgm:prSet/>
      <dgm:spPr/>
      <dgm:t>
        <a:bodyPr/>
        <a:lstStyle/>
        <a:p>
          <a:r>
            <a:rPr lang="en-GB"/>
            <a:t>ASMT-12</a:t>
          </a:r>
          <a:endParaRPr lang="en-US"/>
        </a:p>
      </dgm:t>
    </dgm:pt>
    <dgm:pt modelId="{EAE989E5-1854-4B7A-B46B-C2FFCF8BC1D9}" type="parTrans" cxnId="{BB436D2E-200F-41CE-AB7A-ACD67F0437E5}">
      <dgm:prSet/>
      <dgm:spPr/>
      <dgm:t>
        <a:bodyPr/>
        <a:lstStyle/>
        <a:p>
          <a:endParaRPr lang="en-US"/>
        </a:p>
      </dgm:t>
    </dgm:pt>
    <dgm:pt modelId="{0EAF0D93-1382-4DC3-B589-FABAC749FE50}" type="sibTrans" cxnId="{BB436D2E-200F-41CE-AB7A-ACD67F0437E5}">
      <dgm:prSet/>
      <dgm:spPr/>
      <dgm:t>
        <a:bodyPr/>
        <a:lstStyle/>
        <a:p>
          <a:endParaRPr lang="en-US"/>
        </a:p>
      </dgm:t>
    </dgm:pt>
    <dgm:pt modelId="{C892BA2B-AE57-4AF3-86D5-D0F29E418C02}">
      <dgm:prSet/>
      <dgm:spPr/>
      <dgm:t>
        <a:bodyPr/>
        <a:lstStyle/>
        <a:p>
          <a:r>
            <a:rPr lang="en-GB"/>
            <a:t>Initiation of action u/s section 73 and 74 of CGST Act, 2017</a:t>
          </a:r>
          <a:endParaRPr lang="en-US"/>
        </a:p>
      </dgm:t>
    </dgm:pt>
    <dgm:pt modelId="{629DDF8E-372F-4ADF-A910-8AA47C85D414}" type="parTrans" cxnId="{7E795D17-C996-40A1-ADB0-0216EDF54721}">
      <dgm:prSet/>
      <dgm:spPr/>
      <dgm:t>
        <a:bodyPr/>
        <a:lstStyle/>
        <a:p>
          <a:endParaRPr lang="en-US"/>
        </a:p>
      </dgm:t>
    </dgm:pt>
    <dgm:pt modelId="{99FD1D0A-1992-4832-9C2C-8F5766C4053A}" type="sibTrans" cxnId="{7E795D17-C996-40A1-ADB0-0216EDF54721}">
      <dgm:prSet/>
      <dgm:spPr/>
      <dgm:t>
        <a:bodyPr/>
        <a:lstStyle/>
        <a:p>
          <a:endParaRPr lang="en-US"/>
        </a:p>
      </dgm:t>
    </dgm:pt>
    <dgm:pt modelId="{B110DDD0-CF63-4927-B45A-D503998E1373}">
      <dgm:prSet/>
      <dgm:spPr/>
      <dgm:t>
        <a:bodyPr/>
        <a:lstStyle/>
        <a:p>
          <a:r>
            <a:rPr lang="en-GB"/>
            <a:t>Section 65,66,67 of CGST Act, 2017</a:t>
          </a:r>
          <a:endParaRPr lang="en-US"/>
        </a:p>
      </dgm:t>
    </dgm:pt>
    <dgm:pt modelId="{E829B670-AA29-4A67-9709-BB1CB3ED29B1}" type="parTrans" cxnId="{BD3FD52E-47D9-4AED-86CB-2751973AC1E2}">
      <dgm:prSet/>
      <dgm:spPr/>
      <dgm:t>
        <a:bodyPr/>
        <a:lstStyle/>
        <a:p>
          <a:endParaRPr lang="en-US"/>
        </a:p>
      </dgm:t>
    </dgm:pt>
    <dgm:pt modelId="{F80D7951-FAEA-4707-904F-4F3DBDDE8E4E}" type="sibTrans" cxnId="{BD3FD52E-47D9-4AED-86CB-2751973AC1E2}">
      <dgm:prSet/>
      <dgm:spPr/>
      <dgm:t>
        <a:bodyPr/>
        <a:lstStyle/>
        <a:p>
          <a:endParaRPr lang="en-US"/>
        </a:p>
      </dgm:t>
    </dgm:pt>
    <dgm:pt modelId="{BFCF3F72-B8C5-470E-AEEE-E399EEBBA66A}">
      <dgm:prSet/>
      <dgm:spPr/>
      <dgm:t>
        <a:bodyPr/>
        <a:lstStyle/>
        <a:p>
          <a:r>
            <a:rPr lang="en-GB" dirty="0"/>
            <a:t>Reply not furnished</a:t>
          </a:r>
          <a:endParaRPr lang="en-US" dirty="0"/>
        </a:p>
      </dgm:t>
    </dgm:pt>
    <dgm:pt modelId="{14154CFC-0C3E-43D9-972B-0690D93D287E}" type="parTrans" cxnId="{E78D1FA6-9F4B-46E9-BA14-75978F8A77E3}">
      <dgm:prSet/>
      <dgm:spPr/>
      <dgm:t>
        <a:bodyPr/>
        <a:lstStyle/>
        <a:p>
          <a:endParaRPr lang="en-US"/>
        </a:p>
      </dgm:t>
    </dgm:pt>
    <dgm:pt modelId="{37D03DF3-74EC-487B-9F88-4BE681539E46}" type="sibTrans" cxnId="{E78D1FA6-9F4B-46E9-BA14-75978F8A77E3}">
      <dgm:prSet/>
      <dgm:spPr/>
      <dgm:t>
        <a:bodyPr/>
        <a:lstStyle/>
        <a:p>
          <a:endParaRPr lang="en-US"/>
        </a:p>
      </dgm:t>
    </dgm:pt>
    <dgm:pt modelId="{B9D389FD-2EA8-4F85-A137-F7CECD0D627A}">
      <dgm:prSet/>
      <dgm:spPr/>
      <dgm:t>
        <a:bodyPr/>
        <a:lstStyle/>
        <a:p>
          <a:r>
            <a:rPr lang="en-GB"/>
            <a:t>Initiation of action u/s section 73 and 74 of CGST Act, 2017</a:t>
          </a:r>
          <a:endParaRPr lang="en-US"/>
        </a:p>
      </dgm:t>
    </dgm:pt>
    <dgm:pt modelId="{CC6D73BB-62CC-41CE-AE1D-AB4B5E464569}" type="parTrans" cxnId="{07675DD0-1367-40BF-96D3-59568F507A42}">
      <dgm:prSet/>
      <dgm:spPr/>
      <dgm:t>
        <a:bodyPr/>
        <a:lstStyle/>
        <a:p>
          <a:endParaRPr lang="en-US"/>
        </a:p>
      </dgm:t>
    </dgm:pt>
    <dgm:pt modelId="{E305E97C-6982-41F6-B97C-A99151A8FFD2}" type="sibTrans" cxnId="{07675DD0-1367-40BF-96D3-59568F507A42}">
      <dgm:prSet/>
      <dgm:spPr/>
      <dgm:t>
        <a:bodyPr/>
        <a:lstStyle/>
        <a:p>
          <a:endParaRPr lang="en-US"/>
        </a:p>
      </dgm:t>
    </dgm:pt>
    <dgm:pt modelId="{17AE559B-74D7-4E2D-B521-3BCF569904DC}">
      <dgm:prSet/>
      <dgm:spPr/>
      <dgm:t>
        <a:bodyPr/>
        <a:lstStyle/>
        <a:p>
          <a:r>
            <a:rPr lang="en-GB"/>
            <a:t>Section 65,66,67 of CGST Act, 2017</a:t>
          </a:r>
          <a:endParaRPr lang="en-US"/>
        </a:p>
      </dgm:t>
    </dgm:pt>
    <dgm:pt modelId="{03B76270-7C0E-4318-90F1-910FA861EE6A}" type="parTrans" cxnId="{92F1A945-E128-4A45-8622-3F3C1AD0D3AD}">
      <dgm:prSet/>
      <dgm:spPr/>
      <dgm:t>
        <a:bodyPr/>
        <a:lstStyle/>
        <a:p>
          <a:endParaRPr lang="en-US"/>
        </a:p>
      </dgm:t>
    </dgm:pt>
    <dgm:pt modelId="{C8350177-5A6C-4F1E-B594-7678002F0499}" type="sibTrans" cxnId="{92F1A945-E128-4A45-8622-3F3C1AD0D3AD}">
      <dgm:prSet/>
      <dgm:spPr/>
      <dgm:t>
        <a:bodyPr/>
        <a:lstStyle/>
        <a:p>
          <a:endParaRPr lang="en-US"/>
        </a:p>
      </dgm:t>
    </dgm:pt>
    <dgm:pt modelId="{03C46F1A-3C5C-495B-A0D9-0FC59D2847D5}">
      <dgm:prSet/>
      <dgm:spPr/>
      <dgm:t>
        <a:bodyPr/>
        <a:lstStyle/>
        <a:p>
          <a:r>
            <a:rPr lang="en-GB" dirty="0"/>
            <a:t>Issuance of ASMT-10</a:t>
          </a:r>
          <a:endParaRPr lang="en-US" dirty="0"/>
        </a:p>
      </dgm:t>
    </dgm:pt>
    <dgm:pt modelId="{88F865CA-101E-422E-BDE5-6D0F3326FAE0}" type="parTrans" cxnId="{DA924A46-C67B-4BE9-A479-4E2B01841AEE}">
      <dgm:prSet/>
      <dgm:spPr/>
      <dgm:t>
        <a:bodyPr/>
        <a:lstStyle/>
        <a:p>
          <a:endParaRPr lang="en-US"/>
        </a:p>
      </dgm:t>
    </dgm:pt>
    <dgm:pt modelId="{5D165BC6-4138-4210-8ED2-CBC8A92E10DC}" type="sibTrans" cxnId="{DA924A46-C67B-4BE9-A479-4E2B01841AEE}">
      <dgm:prSet/>
      <dgm:spPr/>
      <dgm:t>
        <a:bodyPr/>
        <a:lstStyle/>
        <a:p>
          <a:endParaRPr lang="en-US"/>
        </a:p>
      </dgm:t>
    </dgm:pt>
    <dgm:pt modelId="{D9A72808-8ABA-48C7-A59E-95387D8B0BF2}" type="pres">
      <dgm:prSet presAssocID="{70713FB1-1447-4330-8BC4-FC3C19CBA36F}" presName="hierChild1" presStyleCnt="0">
        <dgm:presLayoutVars>
          <dgm:chPref val="1"/>
          <dgm:dir/>
          <dgm:animOne val="branch"/>
          <dgm:animLvl val="lvl"/>
          <dgm:resizeHandles/>
        </dgm:presLayoutVars>
      </dgm:prSet>
      <dgm:spPr/>
    </dgm:pt>
    <dgm:pt modelId="{3B2EFE21-B221-4CC4-A524-99C5DBC38701}" type="pres">
      <dgm:prSet presAssocID="{5EC4AA3D-8215-461A-AFFE-C7CF4EED017D}" presName="hierRoot1" presStyleCnt="0"/>
      <dgm:spPr/>
    </dgm:pt>
    <dgm:pt modelId="{80723644-E3DD-4759-B39C-F026DE71EF1A}" type="pres">
      <dgm:prSet presAssocID="{5EC4AA3D-8215-461A-AFFE-C7CF4EED017D}" presName="composite" presStyleCnt="0"/>
      <dgm:spPr/>
    </dgm:pt>
    <dgm:pt modelId="{B97FEA9E-8DDC-4A22-BBE6-8C0960C95ADB}" type="pres">
      <dgm:prSet presAssocID="{5EC4AA3D-8215-461A-AFFE-C7CF4EED017D}" presName="background" presStyleLbl="node0" presStyleIdx="0" presStyleCnt="2"/>
      <dgm:spPr/>
    </dgm:pt>
    <dgm:pt modelId="{E1C1481D-11B9-42B8-8117-B9AAD27B6F36}" type="pres">
      <dgm:prSet presAssocID="{5EC4AA3D-8215-461A-AFFE-C7CF4EED017D}" presName="text" presStyleLbl="fgAcc0" presStyleIdx="0" presStyleCnt="2">
        <dgm:presLayoutVars>
          <dgm:chPref val="3"/>
        </dgm:presLayoutVars>
      </dgm:prSet>
      <dgm:spPr/>
    </dgm:pt>
    <dgm:pt modelId="{54BDF3F7-E8A5-4689-8F4E-7E2697C14130}" type="pres">
      <dgm:prSet presAssocID="{5EC4AA3D-8215-461A-AFFE-C7CF4EED017D}" presName="hierChild2" presStyleCnt="0"/>
      <dgm:spPr/>
    </dgm:pt>
    <dgm:pt modelId="{0BAE12A8-CD13-4BE3-8207-DADA7F3239D9}" type="pres">
      <dgm:prSet presAssocID="{7B7F0585-2D13-40C4-B21C-4DDDA4894755}" presName="Name10" presStyleLbl="parChTrans1D2" presStyleIdx="0" presStyleCnt="2"/>
      <dgm:spPr/>
    </dgm:pt>
    <dgm:pt modelId="{9BC106F1-395C-4C2E-97C0-30EDB4C52CB6}" type="pres">
      <dgm:prSet presAssocID="{E78565C8-60E7-4D49-8674-9D6B2D9C39F9}" presName="hierRoot2" presStyleCnt="0"/>
      <dgm:spPr/>
    </dgm:pt>
    <dgm:pt modelId="{D779EA5A-4B09-4BE4-9A5E-A4BC59EE3F46}" type="pres">
      <dgm:prSet presAssocID="{E78565C8-60E7-4D49-8674-9D6B2D9C39F9}" presName="composite2" presStyleCnt="0"/>
      <dgm:spPr/>
    </dgm:pt>
    <dgm:pt modelId="{87977738-B11A-4603-A868-76EC180BFF4D}" type="pres">
      <dgm:prSet presAssocID="{E78565C8-60E7-4D49-8674-9D6B2D9C39F9}" presName="background2" presStyleLbl="node2" presStyleIdx="0" presStyleCnt="2"/>
      <dgm:spPr/>
    </dgm:pt>
    <dgm:pt modelId="{2FB455AB-30DE-4293-A90D-281B600B6EEA}" type="pres">
      <dgm:prSet presAssocID="{E78565C8-60E7-4D49-8674-9D6B2D9C39F9}" presName="text2" presStyleLbl="fgAcc2" presStyleIdx="0" presStyleCnt="2">
        <dgm:presLayoutVars>
          <dgm:chPref val="3"/>
        </dgm:presLayoutVars>
      </dgm:prSet>
      <dgm:spPr/>
    </dgm:pt>
    <dgm:pt modelId="{8C778B0B-EE14-4822-85FB-635F7B37CCD0}" type="pres">
      <dgm:prSet presAssocID="{E78565C8-60E7-4D49-8674-9D6B2D9C39F9}" presName="hierChild3" presStyleCnt="0"/>
      <dgm:spPr/>
    </dgm:pt>
    <dgm:pt modelId="{52CB1CAB-A426-4B25-84FC-1F09B9B76580}" type="pres">
      <dgm:prSet presAssocID="{EAE989E5-1854-4B7A-B46B-C2FFCF8BC1D9}" presName="Name17" presStyleLbl="parChTrans1D3" presStyleIdx="0" presStyleCnt="5"/>
      <dgm:spPr/>
    </dgm:pt>
    <dgm:pt modelId="{2EFA8F30-11BA-4055-AD58-6504F84A2DAD}" type="pres">
      <dgm:prSet presAssocID="{D736D6A8-0EDF-428F-9265-830530B27097}" presName="hierRoot3" presStyleCnt="0"/>
      <dgm:spPr/>
    </dgm:pt>
    <dgm:pt modelId="{DC4D8714-447A-4810-88D6-9BF20F222F6D}" type="pres">
      <dgm:prSet presAssocID="{D736D6A8-0EDF-428F-9265-830530B27097}" presName="composite3" presStyleCnt="0"/>
      <dgm:spPr/>
    </dgm:pt>
    <dgm:pt modelId="{99E84316-1CCF-4705-B6D6-C5527C9CE2EE}" type="pres">
      <dgm:prSet presAssocID="{D736D6A8-0EDF-428F-9265-830530B27097}" presName="background3" presStyleLbl="node3" presStyleIdx="0" presStyleCnt="5"/>
      <dgm:spPr/>
    </dgm:pt>
    <dgm:pt modelId="{5C2AD8CA-C5A9-48E3-AF90-927B8D4940B7}" type="pres">
      <dgm:prSet presAssocID="{D736D6A8-0EDF-428F-9265-830530B27097}" presName="text3" presStyleLbl="fgAcc3" presStyleIdx="0" presStyleCnt="5">
        <dgm:presLayoutVars>
          <dgm:chPref val="3"/>
        </dgm:presLayoutVars>
      </dgm:prSet>
      <dgm:spPr/>
    </dgm:pt>
    <dgm:pt modelId="{32C08832-E41B-411B-9C44-6C7F4F95CF3B}" type="pres">
      <dgm:prSet presAssocID="{D736D6A8-0EDF-428F-9265-830530B27097}" presName="hierChild4" presStyleCnt="0"/>
      <dgm:spPr/>
    </dgm:pt>
    <dgm:pt modelId="{01FCA0CA-CD76-46CE-8329-93804BD4F3CA}" type="pres">
      <dgm:prSet presAssocID="{629DDF8E-372F-4ADF-A910-8AA47C85D414}" presName="Name17" presStyleLbl="parChTrans1D3" presStyleIdx="1" presStyleCnt="5"/>
      <dgm:spPr/>
    </dgm:pt>
    <dgm:pt modelId="{D56D7CA2-CD12-462A-A779-B427FBF9DFB0}" type="pres">
      <dgm:prSet presAssocID="{C892BA2B-AE57-4AF3-86D5-D0F29E418C02}" presName="hierRoot3" presStyleCnt="0"/>
      <dgm:spPr/>
    </dgm:pt>
    <dgm:pt modelId="{C40CE1D9-5171-48CB-9346-2F6DA0C14F54}" type="pres">
      <dgm:prSet presAssocID="{C892BA2B-AE57-4AF3-86D5-D0F29E418C02}" presName="composite3" presStyleCnt="0"/>
      <dgm:spPr/>
    </dgm:pt>
    <dgm:pt modelId="{A4A118EE-871C-47A8-A66B-6777ABE5079C}" type="pres">
      <dgm:prSet presAssocID="{C892BA2B-AE57-4AF3-86D5-D0F29E418C02}" presName="background3" presStyleLbl="node3" presStyleIdx="1" presStyleCnt="5"/>
      <dgm:spPr/>
    </dgm:pt>
    <dgm:pt modelId="{54E086A6-3AEF-4951-BE55-5C77D18EDD77}" type="pres">
      <dgm:prSet presAssocID="{C892BA2B-AE57-4AF3-86D5-D0F29E418C02}" presName="text3" presStyleLbl="fgAcc3" presStyleIdx="1" presStyleCnt="5">
        <dgm:presLayoutVars>
          <dgm:chPref val="3"/>
        </dgm:presLayoutVars>
      </dgm:prSet>
      <dgm:spPr/>
    </dgm:pt>
    <dgm:pt modelId="{1526E9F0-D04D-4B2D-AC21-0702703CE473}" type="pres">
      <dgm:prSet presAssocID="{C892BA2B-AE57-4AF3-86D5-D0F29E418C02}" presName="hierChild4" presStyleCnt="0"/>
      <dgm:spPr/>
    </dgm:pt>
    <dgm:pt modelId="{4907D6C5-E6DD-4955-AC34-F050217504DA}" type="pres">
      <dgm:prSet presAssocID="{E829B670-AA29-4A67-9709-BB1CB3ED29B1}" presName="Name17" presStyleLbl="parChTrans1D3" presStyleIdx="2" presStyleCnt="5"/>
      <dgm:spPr/>
    </dgm:pt>
    <dgm:pt modelId="{80414D03-99A5-49FA-8758-090E7DC14329}" type="pres">
      <dgm:prSet presAssocID="{B110DDD0-CF63-4927-B45A-D503998E1373}" presName="hierRoot3" presStyleCnt="0"/>
      <dgm:spPr/>
    </dgm:pt>
    <dgm:pt modelId="{F773D477-5440-4263-A3D3-54601358472D}" type="pres">
      <dgm:prSet presAssocID="{B110DDD0-CF63-4927-B45A-D503998E1373}" presName="composite3" presStyleCnt="0"/>
      <dgm:spPr/>
    </dgm:pt>
    <dgm:pt modelId="{79C6DAE6-E166-4197-A9E4-097171367748}" type="pres">
      <dgm:prSet presAssocID="{B110DDD0-CF63-4927-B45A-D503998E1373}" presName="background3" presStyleLbl="node3" presStyleIdx="2" presStyleCnt="5"/>
      <dgm:spPr/>
    </dgm:pt>
    <dgm:pt modelId="{53B88C66-9CAC-485B-B34A-1F46BF1D2456}" type="pres">
      <dgm:prSet presAssocID="{B110DDD0-CF63-4927-B45A-D503998E1373}" presName="text3" presStyleLbl="fgAcc3" presStyleIdx="2" presStyleCnt="5">
        <dgm:presLayoutVars>
          <dgm:chPref val="3"/>
        </dgm:presLayoutVars>
      </dgm:prSet>
      <dgm:spPr/>
    </dgm:pt>
    <dgm:pt modelId="{CFCCDBC2-08E6-41FB-9861-3E8EBCE855F9}" type="pres">
      <dgm:prSet presAssocID="{B110DDD0-CF63-4927-B45A-D503998E1373}" presName="hierChild4" presStyleCnt="0"/>
      <dgm:spPr/>
    </dgm:pt>
    <dgm:pt modelId="{7A039A3D-0011-4E03-9A00-2AC0C9AFD845}" type="pres">
      <dgm:prSet presAssocID="{14154CFC-0C3E-43D9-972B-0690D93D287E}" presName="Name10" presStyleLbl="parChTrans1D2" presStyleIdx="1" presStyleCnt="2"/>
      <dgm:spPr/>
    </dgm:pt>
    <dgm:pt modelId="{177595D0-D35A-49FA-9E88-51448FC7CC5F}" type="pres">
      <dgm:prSet presAssocID="{BFCF3F72-B8C5-470E-AEEE-E399EEBBA66A}" presName="hierRoot2" presStyleCnt="0"/>
      <dgm:spPr/>
    </dgm:pt>
    <dgm:pt modelId="{9173B0B2-6A44-4D6B-9B7C-1F5205186BA1}" type="pres">
      <dgm:prSet presAssocID="{BFCF3F72-B8C5-470E-AEEE-E399EEBBA66A}" presName="composite2" presStyleCnt="0"/>
      <dgm:spPr/>
    </dgm:pt>
    <dgm:pt modelId="{1EB5AE6A-AA96-4E6C-9DB2-2FFFA8237B16}" type="pres">
      <dgm:prSet presAssocID="{BFCF3F72-B8C5-470E-AEEE-E399EEBBA66A}" presName="background2" presStyleLbl="node2" presStyleIdx="1" presStyleCnt="2"/>
      <dgm:spPr/>
    </dgm:pt>
    <dgm:pt modelId="{D31FDE68-D0F6-4871-A0FE-6F1DB795A053}" type="pres">
      <dgm:prSet presAssocID="{BFCF3F72-B8C5-470E-AEEE-E399EEBBA66A}" presName="text2" presStyleLbl="fgAcc2" presStyleIdx="1" presStyleCnt="2">
        <dgm:presLayoutVars>
          <dgm:chPref val="3"/>
        </dgm:presLayoutVars>
      </dgm:prSet>
      <dgm:spPr/>
    </dgm:pt>
    <dgm:pt modelId="{64314DC0-B978-4F93-B9E0-8C638440DA51}" type="pres">
      <dgm:prSet presAssocID="{BFCF3F72-B8C5-470E-AEEE-E399EEBBA66A}" presName="hierChild3" presStyleCnt="0"/>
      <dgm:spPr/>
    </dgm:pt>
    <dgm:pt modelId="{858B2E17-459C-49FC-8BFF-F09F560C189C}" type="pres">
      <dgm:prSet presAssocID="{CC6D73BB-62CC-41CE-AE1D-AB4B5E464569}" presName="Name17" presStyleLbl="parChTrans1D3" presStyleIdx="3" presStyleCnt="5"/>
      <dgm:spPr/>
    </dgm:pt>
    <dgm:pt modelId="{A3393413-A31A-4294-B9E2-E7634EB580FC}" type="pres">
      <dgm:prSet presAssocID="{B9D389FD-2EA8-4F85-A137-F7CECD0D627A}" presName="hierRoot3" presStyleCnt="0"/>
      <dgm:spPr/>
    </dgm:pt>
    <dgm:pt modelId="{F374990E-5DC7-4A3C-9B3E-D17AEF560C51}" type="pres">
      <dgm:prSet presAssocID="{B9D389FD-2EA8-4F85-A137-F7CECD0D627A}" presName="composite3" presStyleCnt="0"/>
      <dgm:spPr/>
    </dgm:pt>
    <dgm:pt modelId="{2CCABB7F-3823-4885-B899-EFD4B1779945}" type="pres">
      <dgm:prSet presAssocID="{B9D389FD-2EA8-4F85-A137-F7CECD0D627A}" presName="background3" presStyleLbl="node3" presStyleIdx="3" presStyleCnt="5"/>
      <dgm:spPr/>
    </dgm:pt>
    <dgm:pt modelId="{75A729F8-62FD-4842-A038-89DCA1252A9A}" type="pres">
      <dgm:prSet presAssocID="{B9D389FD-2EA8-4F85-A137-F7CECD0D627A}" presName="text3" presStyleLbl="fgAcc3" presStyleIdx="3" presStyleCnt="5">
        <dgm:presLayoutVars>
          <dgm:chPref val="3"/>
        </dgm:presLayoutVars>
      </dgm:prSet>
      <dgm:spPr/>
    </dgm:pt>
    <dgm:pt modelId="{98ED7F9B-819D-4366-B68C-9C78C1ECA2D3}" type="pres">
      <dgm:prSet presAssocID="{B9D389FD-2EA8-4F85-A137-F7CECD0D627A}" presName="hierChild4" presStyleCnt="0"/>
      <dgm:spPr/>
    </dgm:pt>
    <dgm:pt modelId="{C7D248A2-24D2-4CFB-B965-C1F70ECD1981}" type="pres">
      <dgm:prSet presAssocID="{03B76270-7C0E-4318-90F1-910FA861EE6A}" presName="Name17" presStyleLbl="parChTrans1D3" presStyleIdx="4" presStyleCnt="5"/>
      <dgm:spPr/>
    </dgm:pt>
    <dgm:pt modelId="{8B52EC61-C9E3-4280-87A0-7B2800DDDB4B}" type="pres">
      <dgm:prSet presAssocID="{17AE559B-74D7-4E2D-B521-3BCF569904DC}" presName="hierRoot3" presStyleCnt="0"/>
      <dgm:spPr/>
    </dgm:pt>
    <dgm:pt modelId="{888B43CA-C36C-468A-B8C0-4EEB98E85DD6}" type="pres">
      <dgm:prSet presAssocID="{17AE559B-74D7-4E2D-B521-3BCF569904DC}" presName="composite3" presStyleCnt="0"/>
      <dgm:spPr/>
    </dgm:pt>
    <dgm:pt modelId="{8F0680F9-5BB0-4680-A60B-A1BB137EFCEB}" type="pres">
      <dgm:prSet presAssocID="{17AE559B-74D7-4E2D-B521-3BCF569904DC}" presName="background3" presStyleLbl="node3" presStyleIdx="4" presStyleCnt="5"/>
      <dgm:spPr/>
    </dgm:pt>
    <dgm:pt modelId="{862A7427-3DF2-4949-82F3-076F92BDA388}" type="pres">
      <dgm:prSet presAssocID="{17AE559B-74D7-4E2D-B521-3BCF569904DC}" presName="text3" presStyleLbl="fgAcc3" presStyleIdx="4" presStyleCnt="5">
        <dgm:presLayoutVars>
          <dgm:chPref val="3"/>
        </dgm:presLayoutVars>
      </dgm:prSet>
      <dgm:spPr/>
    </dgm:pt>
    <dgm:pt modelId="{3160819B-A4CF-4BFD-8856-1AB8EFA038A4}" type="pres">
      <dgm:prSet presAssocID="{17AE559B-74D7-4E2D-B521-3BCF569904DC}" presName="hierChild4" presStyleCnt="0"/>
      <dgm:spPr/>
    </dgm:pt>
    <dgm:pt modelId="{8A2B6973-1B2D-4206-A4B0-8158DFC9D31F}" type="pres">
      <dgm:prSet presAssocID="{03C46F1A-3C5C-495B-A0D9-0FC59D2847D5}" presName="hierRoot1" presStyleCnt="0"/>
      <dgm:spPr/>
    </dgm:pt>
    <dgm:pt modelId="{D1822BA0-9821-43C7-9F4C-CE7B5C94D35B}" type="pres">
      <dgm:prSet presAssocID="{03C46F1A-3C5C-495B-A0D9-0FC59D2847D5}" presName="composite" presStyleCnt="0"/>
      <dgm:spPr/>
    </dgm:pt>
    <dgm:pt modelId="{A8C4F020-072B-422C-A540-AAC7C6BFF59B}" type="pres">
      <dgm:prSet presAssocID="{03C46F1A-3C5C-495B-A0D9-0FC59D2847D5}" presName="background" presStyleLbl="node0" presStyleIdx="1" presStyleCnt="2"/>
      <dgm:spPr/>
    </dgm:pt>
    <dgm:pt modelId="{B1879773-3440-4436-A6C5-90845B93ADF8}" type="pres">
      <dgm:prSet presAssocID="{03C46F1A-3C5C-495B-A0D9-0FC59D2847D5}" presName="text" presStyleLbl="fgAcc0" presStyleIdx="1" presStyleCnt="2" custLinFactX="-190655" custLinFactNeighborX="-200000" custLinFactNeighborY="-6553">
        <dgm:presLayoutVars>
          <dgm:chPref val="3"/>
        </dgm:presLayoutVars>
      </dgm:prSet>
      <dgm:spPr/>
    </dgm:pt>
    <dgm:pt modelId="{B33F0EF2-15C8-4808-BEDC-A423F003F615}" type="pres">
      <dgm:prSet presAssocID="{03C46F1A-3C5C-495B-A0D9-0FC59D2847D5}" presName="hierChild2" presStyleCnt="0"/>
      <dgm:spPr/>
    </dgm:pt>
  </dgm:ptLst>
  <dgm:cxnLst>
    <dgm:cxn modelId="{7E795D17-C996-40A1-ADB0-0216EDF54721}" srcId="{E78565C8-60E7-4D49-8674-9D6B2D9C39F9}" destId="{C892BA2B-AE57-4AF3-86D5-D0F29E418C02}" srcOrd="1" destOrd="0" parTransId="{629DDF8E-372F-4ADF-A910-8AA47C85D414}" sibTransId="{99FD1D0A-1992-4832-9C2C-8F5766C4053A}"/>
    <dgm:cxn modelId="{EB377E21-F018-449B-BE77-219B9281DCC9}" type="presOf" srcId="{17AE559B-74D7-4E2D-B521-3BCF569904DC}" destId="{862A7427-3DF2-4949-82F3-076F92BDA388}" srcOrd="0" destOrd="0" presId="urn:microsoft.com/office/officeart/2005/8/layout/hierarchy1"/>
    <dgm:cxn modelId="{D6E9BF22-AC35-4CAF-B5D0-CF1E2844AA37}" type="presOf" srcId="{7B7F0585-2D13-40C4-B21C-4DDDA4894755}" destId="{0BAE12A8-CD13-4BE3-8207-DADA7F3239D9}" srcOrd="0" destOrd="0" presId="urn:microsoft.com/office/officeart/2005/8/layout/hierarchy1"/>
    <dgm:cxn modelId="{238ABE23-7708-4262-8562-066EC4A40F3D}" type="presOf" srcId="{D736D6A8-0EDF-428F-9265-830530B27097}" destId="{5C2AD8CA-C5A9-48E3-AF90-927B8D4940B7}" srcOrd="0" destOrd="0" presId="urn:microsoft.com/office/officeart/2005/8/layout/hierarchy1"/>
    <dgm:cxn modelId="{BB436D2E-200F-41CE-AB7A-ACD67F0437E5}" srcId="{E78565C8-60E7-4D49-8674-9D6B2D9C39F9}" destId="{D736D6A8-0EDF-428F-9265-830530B27097}" srcOrd="0" destOrd="0" parTransId="{EAE989E5-1854-4B7A-B46B-C2FFCF8BC1D9}" sibTransId="{0EAF0D93-1382-4DC3-B589-FABAC749FE50}"/>
    <dgm:cxn modelId="{BD3FD52E-47D9-4AED-86CB-2751973AC1E2}" srcId="{E78565C8-60E7-4D49-8674-9D6B2D9C39F9}" destId="{B110DDD0-CF63-4927-B45A-D503998E1373}" srcOrd="2" destOrd="0" parTransId="{E829B670-AA29-4A67-9709-BB1CB3ED29B1}" sibTransId="{F80D7951-FAEA-4707-904F-4F3DBDDE8E4E}"/>
    <dgm:cxn modelId="{A7862531-7561-4BF7-ABE5-0BB12BAD2D90}" srcId="{5EC4AA3D-8215-461A-AFFE-C7CF4EED017D}" destId="{E78565C8-60E7-4D49-8674-9D6B2D9C39F9}" srcOrd="0" destOrd="0" parTransId="{7B7F0585-2D13-40C4-B21C-4DDDA4894755}" sibTransId="{6BC1E638-FAE6-48D5-BC57-BC3A526EC579}"/>
    <dgm:cxn modelId="{E1DB3431-C79A-4018-A085-FFDF58219F8A}" type="presOf" srcId="{EAE989E5-1854-4B7A-B46B-C2FFCF8BC1D9}" destId="{52CB1CAB-A426-4B25-84FC-1F09B9B76580}" srcOrd="0" destOrd="0" presId="urn:microsoft.com/office/officeart/2005/8/layout/hierarchy1"/>
    <dgm:cxn modelId="{AEA1C534-61D1-429C-8242-CC63A2F0198E}" type="presOf" srcId="{03C46F1A-3C5C-495B-A0D9-0FC59D2847D5}" destId="{B1879773-3440-4436-A6C5-90845B93ADF8}" srcOrd="0" destOrd="0" presId="urn:microsoft.com/office/officeart/2005/8/layout/hierarchy1"/>
    <dgm:cxn modelId="{92F1A945-E128-4A45-8622-3F3C1AD0D3AD}" srcId="{BFCF3F72-B8C5-470E-AEEE-E399EEBBA66A}" destId="{17AE559B-74D7-4E2D-B521-3BCF569904DC}" srcOrd="1" destOrd="0" parTransId="{03B76270-7C0E-4318-90F1-910FA861EE6A}" sibTransId="{C8350177-5A6C-4F1E-B594-7678002F0499}"/>
    <dgm:cxn modelId="{DA924A46-C67B-4BE9-A479-4E2B01841AEE}" srcId="{70713FB1-1447-4330-8BC4-FC3C19CBA36F}" destId="{03C46F1A-3C5C-495B-A0D9-0FC59D2847D5}" srcOrd="1" destOrd="0" parTransId="{88F865CA-101E-422E-BDE5-6D0F3326FAE0}" sibTransId="{5D165BC6-4138-4210-8ED2-CBC8A92E10DC}"/>
    <dgm:cxn modelId="{2748B64E-8AF7-4631-8121-0DE4E00CD087}" type="presOf" srcId="{14154CFC-0C3E-43D9-972B-0690D93D287E}" destId="{7A039A3D-0011-4E03-9A00-2AC0C9AFD845}" srcOrd="0" destOrd="0" presId="urn:microsoft.com/office/officeart/2005/8/layout/hierarchy1"/>
    <dgm:cxn modelId="{3A354C70-AFE2-4454-BFCA-735796BFBD44}" type="presOf" srcId="{BFCF3F72-B8C5-470E-AEEE-E399EEBBA66A}" destId="{D31FDE68-D0F6-4871-A0FE-6F1DB795A053}" srcOrd="0" destOrd="0" presId="urn:microsoft.com/office/officeart/2005/8/layout/hierarchy1"/>
    <dgm:cxn modelId="{E2150271-8F4C-4B3E-B88E-28E597AFAE8F}" type="presOf" srcId="{B9D389FD-2EA8-4F85-A137-F7CECD0D627A}" destId="{75A729F8-62FD-4842-A038-89DCA1252A9A}" srcOrd="0" destOrd="0" presId="urn:microsoft.com/office/officeart/2005/8/layout/hierarchy1"/>
    <dgm:cxn modelId="{2DB76386-F05A-41E1-9621-70305178015E}" type="presOf" srcId="{B110DDD0-CF63-4927-B45A-D503998E1373}" destId="{53B88C66-9CAC-485B-B34A-1F46BF1D2456}" srcOrd="0" destOrd="0" presId="urn:microsoft.com/office/officeart/2005/8/layout/hierarchy1"/>
    <dgm:cxn modelId="{D1B03096-98A1-495F-9D30-0F4782AC20A7}" type="presOf" srcId="{E829B670-AA29-4A67-9709-BB1CB3ED29B1}" destId="{4907D6C5-E6DD-4955-AC34-F050217504DA}" srcOrd="0" destOrd="0" presId="urn:microsoft.com/office/officeart/2005/8/layout/hierarchy1"/>
    <dgm:cxn modelId="{FF5A1499-556E-4D64-A769-648754E33BA9}" type="presOf" srcId="{03B76270-7C0E-4318-90F1-910FA861EE6A}" destId="{C7D248A2-24D2-4CFB-B965-C1F70ECD1981}" srcOrd="0" destOrd="0" presId="urn:microsoft.com/office/officeart/2005/8/layout/hierarchy1"/>
    <dgm:cxn modelId="{E78D1FA6-9F4B-46E9-BA14-75978F8A77E3}" srcId="{5EC4AA3D-8215-461A-AFFE-C7CF4EED017D}" destId="{BFCF3F72-B8C5-470E-AEEE-E399EEBBA66A}" srcOrd="1" destOrd="0" parTransId="{14154CFC-0C3E-43D9-972B-0690D93D287E}" sibTransId="{37D03DF3-74EC-487B-9F88-4BE681539E46}"/>
    <dgm:cxn modelId="{20D3DEAE-AACF-4DBE-A786-D7305D2EF468}" type="presOf" srcId="{5EC4AA3D-8215-461A-AFFE-C7CF4EED017D}" destId="{E1C1481D-11B9-42B8-8117-B9AAD27B6F36}" srcOrd="0" destOrd="0" presId="urn:microsoft.com/office/officeart/2005/8/layout/hierarchy1"/>
    <dgm:cxn modelId="{E8FB58C3-8F9D-4C4F-B2A4-9F48E04F6FA6}" srcId="{70713FB1-1447-4330-8BC4-FC3C19CBA36F}" destId="{5EC4AA3D-8215-461A-AFFE-C7CF4EED017D}" srcOrd="0" destOrd="0" parTransId="{F050438C-56BE-4EC9-A2BC-5571FB2D34F0}" sibTransId="{C399762F-DFB2-4FAA-B33C-22A99F312437}"/>
    <dgm:cxn modelId="{59B59DCD-4F7F-49A7-8238-DD57218EAFC2}" type="presOf" srcId="{629DDF8E-372F-4ADF-A910-8AA47C85D414}" destId="{01FCA0CA-CD76-46CE-8329-93804BD4F3CA}" srcOrd="0" destOrd="0" presId="urn:microsoft.com/office/officeart/2005/8/layout/hierarchy1"/>
    <dgm:cxn modelId="{07675DD0-1367-40BF-96D3-59568F507A42}" srcId="{BFCF3F72-B8C5-470E-AEEE-E399EEBBA66A}" destId="{B9D389FD-2EA8-4F85-A137-F7CECD0D627A}" srcOrd="0" destOrd="0" parTransId="{CC6D73BB-62CC-41CE-AE1D-AB4B5E464569}" sibTransId="{E305E97C-6982-41F6-B97C-A99151A8FFD2}"/>
    <dgm:cxn modelId="{2C683DDC-57DA-46A5-BCD4-280F7F1DA2E5}" type="presOf" srcId="{CC6D73BB-62CC-41CE-AE1D-AB4B5E464569}" destId="{858B2E17-459C-49FC-8BFF-F09F560C189C}" srcOrd="0" destOrd="0" presId="urn:microsoft.com/office/officeart/2005/8/layout/hierarchy1"/>
    <dgm:cxn modelId="{35BF78E2-5250-4B27-9118-21CCF78B8612}" type="presOf" srcId="{E78565C8-60E7-4D49-8674-9D6B2D9C39F9}" destId="{2FB455AB-30DE-4293-A90D-281B600B6EEA}" srcOrd="0" destOrd="0" presId="urn:microsoft.com/office/officeart/2005/8/layout/hierarchy1"/>
    <dgm:cxn modelId="{927EF2F5-DFD1-4363-A031-0EC4D872A867}" type="presOf" srcId="{C892BA2B-AE57-4AF3-86D5-D0F29E418C02}" destId="{54E086A6-3AEF-4951-BE55-5C77D18EDD77}" srcOrd="0" destOrd="0" presId="urn:microsoft.com/office/officeart/2005/8/layout/hierarchy1"/>
    <dgm:cxn modelId="{CBF8C9F7-3818-4F6D-BFF9-3CDCC6E924A2}" type="presOf" srcId="{70713FB1-1447-4330-8BC4-FC3C19CBA36F}" destId="{D9A72808-8ABA-48C7-A59E-95387D8B0BF2}" srcOrd="0" destOrd="0" presId="urn:microsoft.com/office/officeart/2005/8/layout/hierarchy1"/>
    <dgm:cxn modelId="{FE6EBB1F-2589-4AB7-ABC4-EAC23D1BB03D}" type="presParOf" srcId="{D9A72808-8ABA-48C7-A59E-95387D8B0BF2}" destId="{3B2EFE21-B221-4CC4-A524-99C5DBC38701}" srcOrd="0" destOrd="0" presId="urn:microsoft.com/office/officeart/2005/8/layout/hierarchy1"/>
    <dgm:cxn modelId="{348AD4F6-CFC8-406A-9703-2F7DD522FCAF}" type="presParOf" srcId="{3B2EFE21-B221-4CC4-A524-99C5DBC38701}" destId="{80723644-E3DD-4759-B39C-F026DE71EF1A}" srcOrd="0" destOrd="0" presId="urn:microsoft.com/office/officeart/2005/8/layout/hierarchy1"/>
    <dgm:cxn modelId="{C81DC17F-3150-4FD1-B97A-CECB6AEC43DA}" type="presParOf" srcId="{80723644-E3DD-4759-B39C-F026DE71EF1A}" destId="{B97FEA9E-8DDC-4A22-BBE6-8C0960C95ADB}" srcOrd="0" destOrd="0" presId="urn:microsoft.com/office/officeart/2005/8/layout/hierarchy1"/>
    <dgm:cxn modelId="{4FFD4BDB-F888-42D1-A70F-7688524D29B7}" type="presParOf" srcId="{80723644-E3DD-4759-B39C-F026DE71EF1A}" destId="{E1C1481D-11B9-42B8-8117-B9AAD27B6F36}" srcOrd="1" destOrd="0" presId="urn:microsoft.com/office/officeart/2005/8/layout/hierarchy1"/>
    <dgm:cxn modelId="{E52D8440-01C2-4664-BC4C-7EBBDD31651C}" type="presParOf" srcId="{3B2EFE21-B221-4CC4-A524-99C5DBC38701}" destId="{54BDF3F7-E8A5-4689-8F4E-7E2697C14130}" srcOrd="1" destOrd="0" presId="urn:microsoft.com/office/officeart/2005/8/layout/hierarchy1"/>
    <dgm:cxn modelId="{AF32CC32-C874-4F9E-B2E5-2DB181CD0A90}" type="presParOf" srcId="{54BDF3F7-E8A5-4689-8F4E-7E2697C14130}" destId="{0BAE12A8-CD13-4BE3-8207-DADA7F3239D9}" srcOrd="0" destOrd="0" presId="urn:microsoft.com/office/officeart/2005/8/layout/hierarchy1"/>
    <dgm:cxn modelId="{11F4C58D-6148-40B5-8F28-706ADBEE853F}" type="presParOf" srcId="{54BDF3F7-E8A5-4689-8F4E-7E2697C14130}" destId="{9BC106F1-395C-4C2E-97C0-30EDB4C52CB6}" srcOrd="1" destOrd="0" presId="urn:microsoft.com/office/officeart/2005/8/layout/hierarchy1"/>
    <dgm:cxn modelId="{3CCBF6D6-DEF6-4239-B14F-709005AC84F8}" type="presParOf" srcId="{9BC106F1-395C-4C2E-97C0-30EDB4C52CB6}" destId="{D779EA5A-4B09-4BE4-9A5E-A4BC59EE3F46}" srcOrd="0" destOrd="0" presId="urn:microsoft.com/office/officeart/2005/8/layout/hierarchy1"/>
    <dgm:cxn modelId="{4EB4B76A-8CA3-412D-AAC9-D2A60DA5109E}" type="presParOf" srcId="{D779EA5A-4B09-4BE4-9A5E-A4BC59EE3F46}" destId="{87977738-B11A-4603-A868-76EC180BFF4D}" srcOrd="0" destOrd="0" presId="urn:microsoft.com/office/officeart/2005/8/layout/hierarchy1"/>
    <dgm:cxn modelId="{AEC1D8A8-B5E8-417A-84D4-DB160070B5A7}" type="presParOf" srcId="{D779EA5A-4B09-4BE4-9A5E-A4BC59EE3F46}" destId="{2FB455AB-30DE-4293-A90D-281B600B6EEA}" srcOrd="1" destOrd="0" presId="urn:microsoft.com/office/officeart/2005/8/layout/hierarchy1"/>
    <dgm:cxn modelId="{95F281BC-4ACC-4FE4-B265-253C6C601196}" type="presParOf" srcId="{9BC106F1-395C-4C2E-97C0-30EDB4C52CB6}" destId="{8C778B0B-EE14-4822-85FB-635F7B37CCD0}" srcOrd="1" destOrd="0" presId="urn:microsoft.com/office/officeart/2005/8/layout/hierarchy1"/>
    <dgm:cxn modelId="{C73EEB69-AD0E-46DB-9089-6FA7561B2D09}" type="presParOf" srcId="{8C778B0B-EE14-4822-85FB-635F7B37CCD0}" destId="{52CB1CAB-A426-4B25-84FC-1F09B9B76580}" srcOrd="0" destOrd="0" presId="urn:microsoft.com/office/officeart/2005/8/layout/hierarchy1"/>
    <dgm:cxn modelId="{4C8E4024-87D5-491B-8EBA-189386A0C500}" type="presParOf" srcId="{8C778B0B-EE14-4822-85FB-635F7B37CCD0}" destId="{2EFA8F30-11BA-4055-AD58-6504F84A2DAD}" srcOrd="1" destOrd="0" presId="urn:microsoft.com/office/officeart/2005/8/layout/hierarchy1"/>
    <dgm:cxn modelId="{F44E3888-32A4-452F-9275-37133CF6F8D7}" type="presParOf" srcId="{2EFA8F30-11BA-4055-AD58-6504F84A2DAD}" destId="{DC4D8714-447A-4810-88D6-9BF20F222F6D}" srcOrd="0" destOrd="0" presId="urn:microsoft.com/office/officeart/2005/8/layout/hierarchy1"/>
    <dgm:cxn modelId="{BEFFABEB-876D-46F9-8CE7-D4423196A497}" type="presParOf" srcId="{DC4D8714-447A-4810-88D6-9BF20F222F6D}" destId="{99E84316-1CCF-4705-B6D6-C5527C9CE2EE}" srcOrd="0" destOrd="0" presId="urn:microsoft.com/office/officeart/2005/8/layout/hierarchy1"/>
    <dgm:cxn modelId="{8D0C0DC6-E04C-4B4C-831E-3FF3EBC3FF6A}" type="presParOf" srcId="{DC4D8714-447A-4810-88D6-9BF20F222F6D}" destId="{5C2AD8CA-C5A9-48E3-AF90-927B8D4940B7}" srcOrd="1" destOrd="0" presId="urn:microsoft.com/office/officeart/2005/8/layout/hierarchy1"/>
    <dgm:cxn modelId="{E486DE3E-777B-403B-9259-C22B61E211AC}" type="presParOf" srcId="{2EFA8F30-11BA-4055-AD58-6504F84A2DAD}" destId="{32C08832-E41B-411B-9C44-6C7F4F95CF3B}" srcOrd="1" destOrd="0" presId="urn:microsoft.com/office/officeart/2005/8/layout/hierarchy1"/>
    <dgm:cxn modelId="{877789C9-5F4C-45B4-BD3D-56C2064FDC8E}" type="presParOf" srcId="{8C778B0B-EE14-4822-85FB-635F7B37CCD0}" destId="{01FCA0CA-CD76-46CE-8329-93804BD4F3CA}" srcOrd="2" destOrd="0" presId="urn:microsoft.com/office/officeart/2005/8/layout/hierarchy1"/>
    <dgm:cxn modelId="{E9CA6887-9907-49E8-B31E-9E485E41A808}" type="presParOf" srcId="{8C778B0B-EE14-4822-85FB-635F7B37CCD0}" destId="{D56D7CA2-CD12-462A-A779-B427FBF9DFB0}" srcOrd="3" destOrd="0" presId="urn:microsoft.com/office/officeart/2005/8/layout/hierarchy1"/>
    <dgm:cxn modelId="{FDE8353A-3F19-4D2B-869E-68C7968F3EB5}" type="presParOf" srcId="{D56D7CA2-CD12-462A-A779-B427FBF9DFB0}" destId="{C40CE1D9-5171-48CB-9346-2F6DA0C14F54}" srcOrd="0" destOrd="0" presId="urn:microsoft.com/office/officeart/2005/8/layout/hierarchy1"/>
    <dgm:cxn modelId="{AD588260-E93F-41FC-AB32-E15A16B62F78}" type="presParOf" srcId="{C40CE1D9-5171-48CB-9346-2F6DA0C14F54}" destId="{A4A118EE-871C-47A8-A66B-6777ABE5079C}" srcOrd="0" destOrd="0" presId="urn:microsoft.com/office/officeart/2005/8/layout/hierarchy1"/>
    <dgm:cxn modelId="{72AE2A5D-6FFD-489D-B665-530006584582}" type="presParOf" srcId="{C40CE1D9-5171-48CB-9346-2F6DA0C14F54}" destId="{54E086A6-3AEF-4951-BE55-5C77D18EDD77}" srcOrd="1" destOrd="0" presId="urn:microsoft.com/office/officeart/2005/8/layout/hierarchy1"/>
    <dgm:cxn modelId="{83EDFA82-C1E5-49FB-8B7C-F57208628FD7}" type="presParOf" srcId="{D56D7CA2-CD12-462A-A779-B427FBF9DFB0}" destId="{1526E9F0-D04D-4B2D-AC21-0702703CE473}" srcOrd="1" destOrd="0" presId="urn:microsoft.com/office/officeart/2005/8/layout/hierarchy1"/>
    <dgm:cxn modelId="{3A2BBBAA-3DB2-47CF-8DCD-41101507D407}" type="presParOf" srcId="{8C778B0B-EE14-4822-85FB-635F7B37CCD0}" destId="{4907D6C5-E6DD-4955-AC34-F050217504DA}" srcOrd="4" destOrd="0" presId="urn:microsoft.com/office/officeart/2005/8/layout/hierarchy1"/>
    <dgm:cxn modelId="{429F94C0-E4F3-424D-A87C-364DEC45E6A8}" type="presParOf" srcId="{8C778B0B-EE14-4822-85FB-635F7B37CCD0}" destId="{80414D03-99A5-49FA-8758-090E7DC14329}" srcOrd="5" destOrd="0" presId="urn:microsoft.com/office/officeart/2005/8/layout/hierarchy1"/>
    <dgm:cxn modelId="{842AEE86-1515-4F99-B1C0-4ACC34F316E7}" type="presParOf" srcId="{80414D03-99A5-49FA-8758-090E7DC14329}" destId="{F773D477-5440-4263-A3D3-54601358472D}" srcOrd="0" destOrd="0" presId="urn:microsoft.com/office/officeart/2005/8/layout/hierarchy1"/>
    <dgm:cxn modelId="{504DC46D-E04E-40C5-967F-8EB294EB3081}" type="presParOf" srcId="{F773D477-5440-4263-A3D3-54601358472D}" destId="{79C6DAE6-E166-4197-A9E4-097171367748}" srcOrd="0" destOrd="0" presId="urn:microsoft.com/office/officeart/2005/8/layout/hierarchy1"/>
    <dgm:cxn modelId="{9FA6B6DE-6567-4EC0-9EEA-4275842F4B18}" type="presParOf" srcId="{F773D477-5440-4263-A3D3-54601358472D}" destId="{53B88C66-9CAC-485B-B34A-1F46BF1D2456}" srcOrd="1" destOrd="0" presId="urn:microsoft.com/office/officeart/2005/8/layout/hierarchy1"/>
    <dgm:cxn modelId="{B94211C4-841B-4403-9BB1-1228EBB126D5}" type="presParOf" srcId="{80414D03-99A5-49FA-8758-090E7DC14329}" destId="{CFCCDBC2-08E6-41FB-9861-3E8EBCE855F9}" srcOrd="1" destOrd="0" presId="urn:microsoft.com/office/officeart/2005/8/layout/hierarchy1"/>
    <dgm:cxn modelId="{380696FB-1C52-47B3-8AAF-B55C06129F5B}" type="presParOf" srcId="{54BDF3F7-E8A5-4689-8F4E-7E2697C14130}" destId="{7A039A3D-0011-4E03-9A00-2AC0C9AFD845}" srcOrd="2" destOrd="0" presId="urn:microsoft.com/office/officeart/2005/8/layout/hierarchy1"/>
    <dgm:cxn modelId="{69B0842D-2A5B-4E1F-963E-A34A9C3D21B5}" type="presParOf" srcId="{54BDF3F7-E8A5-4689-8F4E-7E2697C14130}" destId="{177595D0-D35A-49FA-9E88-51448FC7CC5F}" srcOrd="3" destOrd="0" presId="urn:microsoft.com/office/officeart/2005/8/layout/hierarchy1"/>
    <dgm:cxn modelId="{FF2E379D-719F-4B13-A3AF-0E85A24247E8}" type="presParOf" srcId="{177595D0-D35A-49FA-9E88-51448FC7CC5F}" destId="{9173B0B2-6A44-4D6B-9B7C-1F5205186BA1}" srcOrd="0" destOrd="0" presId="urn:microsoft.com/office/officeart/2005/8/layout/hierarchy1"/>
    <dgm:cxn modelId="{DD5FF4DB-448F-4B09-9ED3-D78002CCA859}" type="presParOf" srcId="{9173B0B2-6A44-4D6B-9B7C-1F5205186BA1}" destId="{1EB5AE6A-AA96-4E6C-9DB2-2FFFA8237B16}" srcOrd="0" destOrd="0" presId="urn:microsoft.com/office/officeart/2005/8/layout/hierarchy1"/>
    <dgm:cxn modelId="{787313FB-3F49-469D-BDB7-B59896F1F884}" type="presParOf" srcId="{9173B0B2-6A44-4D6B-9B7C-1F5205186BA1}" destId="{D31FDE68-D0F6-4871-A0FE-6F1DB795A053}" srcOrd="1" destOrd="0" presId="urn:microsoft.com/office/officeart/2005/8/layout/hierarchy1"/>
    <dgm:cxn modelId="{D5530925-EB62-4674-A0A9-403ADF970CED}" type="presParOf" srcId="{177595D0-D35A-49FA-9E88-51448FC7CC5F}" destId="{64314DC0-B978-4F93-B9E0-8C638440DA51}" srcOrd="1" destOrd="0" presId="urn:microsoft.com/office/officeart/2005/8/layout/hierarchy1"/>
    <dgm:cxn modelId="{CA9B4F61-4FF4-4B96-9803-D304A8B25581}" type="presParOf" srcId="{64314DC0-B978-4F93-B9E0-8C638440DA51}" destId="{858B2E17-459C-49FC-8BFF-F09F560C189C}" srcOrd="0" destOrd="0" presId="urn:microsoft.com/office/officeart/2005/8/layout/hierarchy1"/>
    <dgm:cxn modelId="{3293D530-15E0-4372-8D79-C6288419F2AD}" type="presParOf" srcId="{64314DC0-B978-4F93-B9E0-8C638440DA51}" destId="{A3393413-A31A-4294-B9E2-E7634EB580FC}" srcOrd="1" destOrd="0" presId="urn:microsoft.com/office/officeart/2005/8/layout/hierarchy1"/>
    <dgm:cxn modelId="{38C2322C-9DD9-405B-93CE-7C3BAE45BEEA}" type="presParOf" srcId="{A3393413-A31A-4294-B9E2-E7634EB580FC}" destId="{F374990E-5DC7-4A3C-9B3E-D17AEF560C51}" srcOrd="0" destOrd="0" presId="urn:microsoft.com/office/officeart/2005/8/layout/hierarchy1"/>
    <dgm:cxn modelId="{4060EF31-E3E3-4D06-AAC2-7202A524BD9C}" type="presParOf" srcId="{F374990E-5DC7-4A3C-9B3E-D17AEF560C51}" destId="{2CCABB7F-3823-4885-B899-EFD4B1779945}" srcOrd="0" destOrd="0" presId="urn:microsoft.com/office/officeart/2005/8/layout/hierarchy1"/>
    <dgm:cxn modelId="{C717ABEC-3FEE-40A1-9C60-E751C14855D8}" type="presParOf" srcId="{F374990E-5DC7-4A3C-9B3E-D17AEF560C51}" destId="{75A729F8-62FD-4842-A038-89DCA1252A9A}" srcOrd="1" destOrd="0" presId="urn:microsoft.com/office/officeart/2005/8/layout/hierarchy1"/>
    <dgm:cxn modelId="{9119ED64-2352-4417-87AE-9E69ED320E7E}" type="presParOf" srcId="{A3393413-A31A-4294-B9E2-E7634EB580FC}" destId="{98ED7F9B-819D-4366-B68C-9C78C1ECA2D3}" srcOrd="1" destOrd="0" presId="urn:microsoft.com/office/officeart/2005/8/layout/hierarchy1"/>
    <dgm:cxn modelId="{16894E5A-CE4D-4D32-A8E4-4AB6AC4A25BE}" type="presParOf" srcId="{64314DC0-B978-4F93-B9E0-8C638440DA51}" destId="{C7D248A2-24D2-4CFB-B965-C1F70ECD1981}" srcOrd="2" destOrd="0" presId="urn:microsoft.com/office/officeart/2005/8/layout/hierarchy1"/>
    <dgm:cxn modelId="{9BDFD5EB-7BB5-483F-9D5B-73C2C0633957}" type="presParOf" srcId="{64314DC0-B978-4F93-B9E0-8C638440DA51}" destId="{8B52EC61-C9E3-4280-87A0-7B2800DDDB4B}" srcOrd="3" destOrd="0" presId="urn:microsoft.com/office/officeart/2005/8/layout/hierarchy1"/>
    <dgm:cxn modelId="{A4FA52A9-72B5-4978-8D22-A914CBCFF1B8}" type="presParOf" srcId="{8B52EC61-C9E3-4280-87A0-7B2800DDDB4B}" destId="{888B43CA-C36C-468A-B8C0-4EEB98E85DD6}" srcOrd="0" destOrd="0" presId="urn:microsoft.com/office/officeart/2005/8/layout/hierarchy1"/>
    <dgm:cxn modelId="{24EDEF47-8B75-4712-BDE0-6A5993476941}" type="presParOf" srcId="{888B43CA-C36C-468A-B8C0-4EEB98E85DD6}" destId="{8F0680F9-5BB0-4680-A60B-A1BB137EFCEB}" srcOrd="0" destOrd="0" presId="urn:microsoft.com/office/officeart/2005/8/layout/hierarchy1"/>
    <dgm:cxn modelId="{877E5AF2-150E-4209-8154-D903E718FBEE}" type="presParOf" srcId="{888B43CA-C36C-468A-B8C0-4EEB98E85DD6}" destId="{862A7427-3DF2-4949-82F3-076F92BDA388}" srcOrd="1" destOrd="0" presId="urn:microsoft.com/office/officeart/2005/8/layout/hierarchy1"/>
    <dgm:cxn modelId="{5023203A-076D-4B46-8323-44EE0D496DEC}" type="presParOf" srcId="{8B52EC61-C9E3-4280-87A0-7B2800DDDB4B}" destId="{3160819B-A4CF-4BFD-8856-1AB8EFA038A4}" srcOrd="1" destOrd="0" presId="urn:microsoft.com/office/officeart/2005/8/layout/hierarchy1"/>
    <dgm:cxn modelId="{D8469E87-D020-435E-9540-235C4C385F1A}" type="presParOf" srcId="{D9A72808-8ABA-48C7-A59E-95387D8B0BF2}" destId="{8A2B6973-1B2D-4206-A4B0-8158DFC9D31F}" srcOrd="1" destOrd="0" presId="urn:microsoft.com/office/officeart/2005/8/layout/hierarchy1"/>
    <dgm:cxn modelId="{0B2B19B7-3C3D-4BF1-AB35-1ED61B67AAB0}" type="presParOf" srcId="{8A2B6973-1B2D-4206-A4B0-8158DFC9D31F}" destId="{D1822BA0-9821-43C7-9F4C-CE7B5C94D35B}" srcOrd="0" destOrd="0" presId="urn:microsoft.com/office/officeart/2005/8/layout/hierarchy1"/>
    <dgm:cxn modelId="{2D2E1B34-D872-4A7C-B2C5-9E1D7F827AD2}" type="presParOf" srcId="{D1822BA0-9821-43C7-9F4C-CE7B5C94D35B}" destId="{A8C4F020-072B-422C-A540-AAC7C6BFF59B}" srcOrd="0" destOrd="0" presId="urn:microsoft.com/office/officeart/2005/8/layout/hierarchy1"/>
    <dgm:cxn modelId="{80392FC7-79A0-42CE-B118-E8681AC3A606}" type="presParOf" srcId="{D1822BA0-9821-43C7-9F4C-CE7B5C94D35B}" destId="{B1879773-3440-4436-A6C5-90845B93ADF8}" srcOrd="1" destOrd="0" presId="urn:microsoft.com/office/officeart/2005/8/layout/hierarchy1"/>
    <dgm:cxn modelId="{C413871E-D315-4DCC-B6EB-546E50AB819E}" type="presParOf" srcId="{8A2B6973-1B2D-4206-A4B0-8158DFC9D31F}" destId="{B33F0EF2-15C8-4808-BEDC-A423F003F615}" srcOrd="1" destOrd="0" presId="urn:microsoft.com/office/officeart/2005/8/layout/hierarchy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C3C9AE6-099D-4F4E-82C1-9907192108F8}">
      <dsp:nvSpPr>
        <dsp:cNvPr id="0" name=""/>
        <dsp:cNvSpPr/>
      </dsp:nvSpPr>
      <dsp:spPr>
        <a:xfrm>
          <a:off x="5688" y="2345827"/>
          <a:ext cx="1763477" cy="1058086"/>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GB" sz="2000" kern="1200"/>
            <a:t>DGRAM</a:t>
          </a:r>
          <a:endParaRPr lang="en-US" sz="2000" kern="1200"/>
        </a:p>
      </dsp:txBody>
      <dsp:txXfrm>
        <a:off x="36678" y="2376817"/>
        <a:ext cx="1701497" cy="996106"/>
      </dsp:txXfrm>
    </dsp:sp>
    <dsp:sp modelId="{9674715B-018A-4E49-9C6A-6C7340587A81}">
      <dsp:nvSpPr>
        <dsp:cNvPr id="0" name=""/>
        <dsp:cNvSpPr/>
      </dsp:nvSpPr>
      <dsp:spPr>
        <a:xfrm>
          <a:off x="1945514" y="2656199"/>
          <a:ext cx="373857" cy="437342"/>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711200">
            <a:lnSpc>
              <a:spcPct val="90000"/>
            </a:lnSpc>
            <a:spcBef>
              <a:spcPct val="0"/>
            </a:spcBef>
            <a:spcAft>
              <a:spcPct val="35000"/>
            </a:spcAft>
            <a:buNone/>
          </a:pPr>
          <a:endParaRPr lang="en-US" sz="1600" kern="1200"/>
        </a:p>
      </dsp:txBody>
      <dsp:txXfrm>
        <a:off x="1945514" y="2743667"/>
        <a:ext cx="261700" cy="262406"/>
      </dsp:txXfrm>
    </dsp:sp>
    <dsp:sp modelId="{9390CEF9-A9B9-406E-B5C3-B591A294FF64}">
      <dsp:nvSpPr>
        <dsp:cNvPr id="0" name=""/>
        <dsp:cNvSpPr/>
      </dsp:nvSpPr>
      <dsp:spPr>
        <a:xfrm>
          <a:off x="2474557" y="2345827"/>
          <a:ext cx="1763477" cy="1058086"/>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GB" sz="2000" kern="1200"/>
            <a:t>Nodal Officer</a:t>
          </a:r>
          <a:endParaRPr lang="en-US" sz="2000" kern="1200"/>
        </a:p>
      </dsp:txBody>
      <dsp:txXfrm>
        <a:off x="2505547" y="2376817"/>
        <a:ext cx="1701497" cy="996106"/>
      </dsp:txXfrm>
    </dsp:sp>
    <dsp:sp modelId="{EEBA1564-6A63-49C0-9DF6-FFAA0A241ADA}">
      <dsp:nvSpPr>
        <dsp:cNvPr id="0" name=""/>
        <dsp:cNvSpPr/>
      </dsp:nvSpPr>
      <dsp:spPr>
        <a:xfrm>
          <a:off x="4414383" y="2656199"/>
          <a:ext cx="373857" cy="437342"/>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711200">
            <a:lnSpc>
              <a:spcPct val="90000"/>
            </a:lnSpc>
            <a:spcBef>
              <a:spcPct val="0"/>
            </a:spcBef>
            <a:spcAft>
              <a:spcPct val="35000"/>
            </a:spcAft>
            <a:buNone/>
          </a:pPr>
          <a:endParaRPr lang="en-US" sz="1600" kern="1200"/>
        </a:p>
      </dsp:txBody>
      <dsp:txXfrm>
        <a:off x="4414383" y="2743667"/>
        <a:ext cx="261700" cy="262406"/>
      </dsp:txXfrm>
    </dsp:sp>
    <dsp:sp modelId="{88184FFD-0321-41DD-B942-F2E3D73FD17D}">
      <dsp:nvSpPr>
        <dsp:cNvPr id="0" name=""/>
        <dsp:cNvSpPr/>
      </dsp:nvSpPr>
      <dsp:spPr>
        <a:xfrm>
          <a:off x="4943426" y="2345827"/>
          <a:ext cx="1763477" cy="1058086"/>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GB" sz="2000" kern="1200"/>
            <a:t>Proper Officer</a:t>
          </a:r>
          <a:endParaRPr lang="en-US" sz="2000" kern="1200"/>
        </a:p>
      </dsp:txBody>
      <dsp:txXfrm>
        <a:off x="4974416" y="2376817"/>
        <a:ext cx="1701497" cy="996106"/>
      </dsp:txXfrm>
    </dsp:sp>
    <dsp:sp modelId="{1DEFDB40-5545-45DD-BC2C-DC92BB3A32D6}">
      <dsp:nvSpPr>
        <dsp:cNvPr id="0" name=""/>
        <dsp:cNvSpPr/>
      </dsp:nvSpPr>
      <dsp:spPr>
        <a:xfrm>
          <a:off x="6883252" y="2656199"/>
          <a:ext cx="373857" cy="437342"/>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711200">
            <a:lnSpc>
              <a:spcPct val="90000"/>
            </a:lnSpc>
            <a:spcBef>
              <a:spcPct val="0"/>
            </a:spcBef>
            <a:spcAft>
              <a:spcPct val="35000"/>
            </a:spcAft>
            <a:buNone/>
          </a:pPr>
          <a:endParaRPr lang="en-US" sz="1600" kern="1200"/>
        </a:p>
      </dsp:txBody>
      <dsp:txXfrm>
        <a:off x="6883252" y="2743667"/>
        <a:ext cx="261700" cy="262406"/>
      </dsp:txXfrm>
    </dsp:sp>
    <dsp:sp modelId="{9400C32F-6FC2-4425-B9F6-A52F94180E28}">
      <dsp:nvSpPr>
        <dsp:cNvPr id="0" name=""/>
        <dsp:cNvSpPr/>
      </dsp:nvSpPr>
      <dsp:spPr>
        <a:xfrm>
          <a:off x="7412295" y="2345827"/>
          <a:ext cx="1763477" cy="1058086"/>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GB" sz="2000" kern="1200"/>
            <a:t>Scrutiny Schedule finalization</a:t>
          </a:r>
          <a:endParaRPr lang="en-US" sz="2000" kern="1200"/>
        </a:p>
      </dsp:txBody>
      <dsp:txXfrm>
        <a:off x="7443285" y="2376817"/>
        <a:ext cx="1701497" cy="996106"/>
      </dsp:txXfrm>
    </dsp:sp>
    <dsp:sp modelId="{7D2BAF91-2169-483B-B999-5F72378B7DE3}">
      <dsp:nvSpPr>
        <dsp:cNvPr id="0" name=""/>
        <dsp:cNvSpPr/>
      </dsp:nvSpPr>
      <dsp:spPr>
        <a:xfrm>
          <a:off x="9352121" y="2656199"/>
          <a:ext cx="373857" cy="437342"/>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711200">
            <a:lnSpc>
              <a:spcPct val="90000"/>
            </a:lnSpc>
            <a:spcBef>
              <a:spcPct val="0"/>
            </a:spcBef>
            <a:spcAft>
              <a:spcPct val="35000"/>
            </a:spcAft>
            <a:buNone/>
          </a:pPr>
          <a:endParaRPr lang="en-US" sz="1600" kern="1200"/>
        </a:p>
      </dsp:txBody>
      <dsp:txXfrm>
        <a:off x="9352121" y="2743667"/>
        <a:ext cx="261700" cy="262406"/>
      </dsp:txXfrm>
    </dsp:sp>
    <dsp:sp modelId="{C257FBD8-229A-45CE-BE89-6AE42EBC57EC}">
      <dsp:nvSpPr>
        <dsp:cNvPr id="0" name=""/>
        <dsp:cNvSpPr/>
      </dsp:nvSpPr>
      <dsp:spPr>
        <a:xfrm>
          <a:off x="9881164" y="2345827"/>
          <a:ext cx="1763477" cy="1058086"/>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GB" sz="2000" kern="1200"/>
            <a:t>DGGST</a:t>
          </a:r>
          <a:endParaRPr lang="en-US" sz="2000" kern="1200"/>
        </a:p>
      </dsp:txBody>
      <dsp:txXfrm>
        <a:off x="9912154" y="2376817"/>
        <a:ext cx="1701497" cy="996106"/>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7D248A2-24D2-4CFB-B965-C1F70ECD1981}">
      <dsp:nvSpPr>
        <dsp:cNvPr id="0" name=""/>
        <dsp:cNvSpPr/>
      </dsp:nvSpPr>
      <dsp:spPr>
        <a:xfrm>
          <a:off x="9274755" y="3388536"/>
          <a:ext cx="1185796" cy="564331"/>
        </a:xfrm>
        <a:custGeom>
          <a:avLst/>
          <a:gdLst/>
          <a:ahLst/>
          <a:cxnLst/>
          <a:rect l="0" t="0" r="0" b="0"/>
          <a:pathLst>
            <a:path>
              <a:moveTo>
                <a:pt x="0" y="0"/>
              </a:moveTo>
              <a:lnTo>
                <a:pt x="0" y="384575"/>
              </a:lnTo>
              <a:lnTo>
                <a:pt x="1185796" y="384575"/>
              </a:lnTo>
              <a:lnTo>
                <a:pt x="1185796" y="564331"/>
              </a:lnTo>
            </a:path>
          </a:pathLst>
        </a:custGeom>
        <a:no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858B2E17-459C-49FC-8BFF-F09F560C189C}">
      <dsp:nvSpPr>
        <dsp:cNvPr id="0" name=""/>
        <dsp:cNvSpPr/>
      </dsp:nvSpPr>
      <dsp:spPr>
        <a:xfrm>
          <a:off x="8088959" y="3388536"/>
          <a:ext cx="1185796" cy="564331"/>
        </a:xfrm>
        <a:custGeom>
          <a:avLst/>
          <a:gdLst/>
          <a:ahLst/>
          <a:cxnLst/>
          <a:rect l="0" t="0" r="0" b="0"/>
          <a:pathLst>
            <a:path>
              <a:moveTo>
                <a:pt x="1185796" y="0"/>
              </a:moveTo>
              <a:lnTo>
                <a:pt x="1185796" y="384575"/>
              </a:lnTo>
              <a:lnTo>
                <a:pt x="0" y="384575"/>
              </a:lnTo>
              <a:lnTo>
                <a:pt x="0" y="564331"/>
              </a:lnTo>
            </a:path>
          </a:pathLst>
        </a:custGeom>
        <a:no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7A039A3D-0011-4E03-9A00-2AC0C9AFD845}">
      <dsp:nvSpPr>
        <dsp:cNvPr id="0" name=""/>
        <dsp:cNvSpPr/>
      </dsp:nvSpPr>
      <dsp:spPr>
        <a:xfrm>
          <a:off x="6310264" y="1592054"/>
          <a:ext cx="2964491" cy="564331"/>
        </a:xfrm>
        <a:custGeom>
          <a:avLst/>
          <a:gdLst/>
          <a:ahLst/>
          <a:cxnLst/>
          <a:rect l="0" t="0" r="0" b="0"/>
          <a:pathLst>
            <a:path>
              <a:moveTo>
                <a:pt x="0" y="0"/>
              </a:moveTo>
              <a:lnTo>
                <a:pt x="0" y="384575"/>
              </a:lnTo>
              <a:lnTo>
                <a:pt x="2964491" y="384575"/>
              </a:lnTo>
              <a:lnTo>
                <a:pt x="2964491" y="564331"/>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4907D6C5-E6DD-4955-AC34-F050217504DA}">
      <dsp:nvSpPr>
        <dsp:cNvPr id="0" name=""/>
        <dsp:cNvSpPr/>
      </dsp:nvSpPr>
      <dsp:spPr>
        <a:xfrm>
          <a:off x="3345772" y="3388536"/>
          <a:ext cx="2371593" cy="564331"/>
        </a:xfrm>
        <a:custGeom>
          <a:avLst/>
          <a:gdLst/>
          <a:ahLst/>
          <a:cxnLst/>
          <a:rect l="0" t="0" r="0" b="0"/>
          <a:pathLst>
            <a:path>
              <a:moveTo>
                <a:pt x="0" y="0"/>
              </a:moveTo>
              <a:lnTo>
                <a:pt x="0" y="384575"/>
              </a:lnTo>
              <a:lnTo>
                <a:pt x="2371593" y="384575"/>
              </a:lnTo>
              <a:lnTo>
                <a:pt x="2371593" y="564331"/>
              </a:lnTo>
            </a:path>
          </a:pathLst>
        </a:custGeom>
        <a:no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01FCA0CA-CD76-46CE-8329-93804BD4F3CA}">
      <dsp:nvSpPr>
        <dsp:cNvPr id="0" name=""/>
        <dsp:cNvSpPr/>
      </dsp:nvSpPr>
      <dsp:spPr>
        <a:xfrm>
          <a:off x="3300052" y="3388536"/>
          <a:ext cx="91440" cy="564331"/>
        </a:xfrm>
        <a:custGeom>
          <a:avLst/>
          <a:gdLst/>
          <a:ahLst/>
          <a:cxnLst/>
          <a:rect l="0" t="0" r="0" b="0"/>
          <a:pathLst>
            <a:path>
              <a:moveTo>
                <a:pt x="45720" y="0"/>
              </a:moveTo>
              <a:lnTo>
                <a:pt x="45720" y="564331"/>
              </a:lnTo>
            </a:path>
          </a:pathLst>
        </a:custGeom>
        <a:no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52CB1CAB-A426-4B25-84FC-1F09B9B76580}">
      <dsp:nvSpPr>
        <dsp:cNvPr id="0" name=""/>
        <dsp:cNvSpPr/>
      </dsp:nvSpPr>
      <dsp:spPr>
        <a:xfrm>
          <a:off x="974179" y="3388536"/>
          <a:ext cx="2371593" cy="564331"/>
        </a:xfrm>
        <a:custGeom>
          <a:avLst/>
          <a:gdLst/>
          <a:ahLst/>
          <a:cxnLst/>
          <a:rect l="0" t="0" r="0" b="0"/>
          <a:pathLst>
            <a:path>
              <a:moveTo>
                <a:pt x="2371593" y="0"/>
              </a:moveTo>
              <a:lnTo>
                <a:pt x="2371593" y="384575"/>
              </a:lnTo>
              <a:lnTo>
                <a:pt x="0" y="384575"/>
              </a:lnTo>
              <a:lnTo>
                <a:pt x="0" y="564331"/>
              </a:lnTo>
            </a:path>
          </a:pathLst>
        </a:custGeom>
        <a:no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0BAE12A8-CD13-4BE3-8207-DADA7F3239D9}">
      <dsp:nvSpPr>
        <dsp:cNvPr id="0" name=""/>
        <dsp:cNvSpPr/>
      </dsp:nvSpPr>
      <dsp:spPr>
        <a:xfrm>
          <a:off x="3345772" y="1592054"/>
          <a:ext cx="2964491" cy="564331"/>
        </a:xfrm>
        <a:custGeom>
          <a:avLst/>
          <a:gdLst/>
          <a:ahLst/>
          <a:cxnLst/>
          <a:rect l="0" t="0" r="0" b="0"/>
          <a:pathLst>
            <a:path>
              <a:moveTo>
                <a:pt x="2964491" y="0"/>
              </a:moveTo>
              <a:lnTo>
                <a:pt x="2964491" y="384575"/>
              </a:lnTo>
              <a:lnTo>
                <a:pt x="0" y="384575"/>
              </a:lnTo>
              <a:lnTo>
                <a:pt x="0" y="564331"/>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B97FEA9E-8DDC-4A22-BBE6-8C0960C95ADB}">
      <dsp:nvSpPr>
        <dsp:cNvPr id="0" name=""/>
        <dsp:cNvSpPr/>
      </dsp:nvSpPr>
      <dsp:spPr>
        <a:xfrm>
          <a:off x="5340066" y="359903"/>
          <a:ext cx="1940394" cy="1232150"/>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E1C1481D-11B9-42B8-8117-B9AAD27B6F36}">
      <dsp:nvSpPr>
        <dsp:cNvPr id="0" name=""/>
        <dsp:cNvSpPr/>
      </dsp:nvSpPr>
      <dsp:spPr>
        <a:xfrm>
          <a:off x="5555666" y="564723"/>
          <a:ext cx="1940394" cy="1232150"/>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GB" sz="1800" kern="1200" dirty="0"/>
            <a:t>ASMT-11</a:t>
          </a:r>
          <a:endParaRPr lang="en-US" sz="1800" kern="1200" dirty="0"/>
        </a:p>
      </dsp:txBody>
      <dsp:txXfrm>
        <a:off x="5591754" y="600811"/>
        <a:ext cx="1868218" cy="1159974"/>
      </dsp:txXfrm>
    </dsp:sp>
    <dsp:sp modelId="{87977738-B11A-4603-A868-76EC180BFF4D}">
      <dsp:nvSpPr>
        <dsp:cNvPr id="0" name=""/>
        <dsp:cNvSpPr/>
      </dsp:nvSpPr>
      <dsp:spPr>
        <a:xfrm>
          <a:off x="2375575" y="2156385"/>
          <a:ext cx="1940394" cy="1232150"/>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2FB455AB-30DE-4293-A90D-281B600B6EEA}">
      <dsp:nvSpPr>
        <dsp:cNvPr id="0" name=""/>
        <dsp:cNvSpPr/>
      </dsp:nvSpPr>
      <dsp:spPr>
        <a:xfrm>
          <a:off x="2591174" y="2361204"/>
          <a:ext cx="1940394" cy="1232150"/>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GB" sz="1800" kern="1200" dirty="0"/>
            <a:t>Reply furnished within the above time</a:t>
          </a:r>
          <a:endParaRPr lang="en-US" sz="1800" kern="1200" dirty="0"/>
        </a:p>
      </dsp:txBody>
      <dsp:txXfrm>
        <a:off x="2627262" y="2397292"/>
        <a:ext cx="1868218" cy="1159974"/>
      </dsp:txXfrm>
    </dsp:sp>
    <dsp:sp modelId="{99E84316-1CCF-4705-B6D6-C5527C9CE2EE}">
      <dsp:nvSpPr>
        <dsp:cNvPr id="0" name=""/>
        <dsp:cNvSpPr/>
      </dsp:nvSpPr>
      <dsp:spPr>
        <a:xfrm>
          <a:off x="3982" y="3952867"/>
          <a:ext cx="1940394" cy="1232150"/>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5C2AD8CA-C5A9-48E3-AF90-927B8D4940B7}">
      <dsp:nvSpPr>
        <dsp:cNvPr id="0" name=""/>
        <dsp:cNvSpPr/>
      </dsp:nvSpPr>
      <dsp:spPr>
        <a:xfrm>
          <a:off x="219581" y="4157686"/>
          <a:ext cx="1940394" cy="1232150"/>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GB" sz="1800" kern="1200"/>
            <a:t>ASMT-12</a:t>
          </a:r>
          <a:endParaRPr lang="en-US" sz="1800" kern="1200"/>
        </a:p>
      </dsp:txBody>
      <dsp:txXfrm>
        <a:off x="255669" y="4193774"/>
        <a:ext cx="1868218" cy="1159974"/>
      </dsp:txXfrm>
    </dsp:sp>
    <dsp:sp modelId="{A4A118EE-871C-47A8-A66B-6777ABE5079C}">
      <dsp:nvSpPr>
        <dsp:cNvPr id="0" name=""/>
        <dsp:cNvSpPr/>
      </dsp:nvSpPr>
      <dsp:spPr>
        <a:xfrm>
          <a:off x="2375575" y="3952867"/>
          <a:ext cx="1940394" cy="1232150"/>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54E086A6-3AEF-4951-BE55-5C77D18EDD77}">
      <dsp:nvSpPr>
        <dsp:cNvPr id="0" name=""/>
        <dsp:cNvSpPr/>
      </dsp:nvSpPr>
      <dsp:spPr>
        <a:xfrm>
          <a:off x="2591174" y="4157686"/>
          <a:ext cx="1940394" cy="1232150"/>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GB" sz="1800" kern="1200"/>
            <a:t>Initiation of action u/s section 73 and 74 of CGST Act, 2017</a:t>
          </a:r>
          <a:endParaRPr lang="en-US" sz="1800" kern="1200"/>
        </a:p>
      </dsp:txBody>
      <dsp:txXfrm>
        <a:off x="2627262" y="4193774"/>
        <a:ext cx="1868218" cy="1159974"/>
      </dsp:txXfrm>
    </dsp:sp>
    <dsp:sp modelId="{79C6DAE6-E166-4197-A9E4-097171367748}">
      <dsp:nvSpPr>
        <dsp:cNvPr id="0" name=""/>
        <dsp:cNvSpPr/>
      </dsp:nvSpPr>
      <dsp:spPr>
        <a:xfrm>
          <a:off x="4747168" y="3952867"/>
          <a:ext cx="1940394" cy="1232150"/>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53B88C66-9CAC-485B-B34A-1F46BF1D2456}">
      <dsp:nvSpPr>
        <dsp:cNvPr id="0" name=""/>
        <dsp:cNvSpPr/>
      </dsp:nvSpPr>
      <dsp:spPr>
        <a:xfrm>
          <a:off x="4962767" y="4157686"/>
          <a:ext cx="1940394" cy="1232150"/>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GB" sz="1800" kern="1200"/>
            <a:t>Section 65,66,67 of CGST Act, 2017</a:t>
          </a:r>
          <a:endParaRPr lang="en-US" sz="1800" kern="1200"/>
        </a:p>
      </dsp:txBody>
      <dsp:txXfrm>
        <a:off x="4998855" y="4193774"/>
        <a:ext cx="1868218" cy="1159974"/>
      </dsp:txXfrm>
    </dsp:sp>
    <dsp:sp modelId="{1EB5AE6A-AA96-4E6C-9DB2-2FFFA8237B16}">
      <dsp:nvSpPr>
        <dsp:cNvPr id="0" name=""/>
        <dsp:cNvSpPr/>
      </dsp:nvSpPr>
      <dsp:spPr>
        <a:xfrm>
          <a:off x="8304558" y="2156385"/>
          <a:ext cx="1940394" cy="1232150"/>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D31FDE68-D0F6-4871-A0FE-6F1DB795A053}">
      <dsp:nvSpPr>
        <dsp:cNvPr id="0" name=""/>
        <dsp:cNvSpPr/>
      </dsp:nvSpPr>
      <dsp:spPr>
        <a:xfrm>
          <a:off x="8520157" y="2361204"/>
          <a:ext cx="1940394" cy="1232150"/>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GB" sz="1800" kern="1200" dirty="0"/>
            <a:t>Reply not furnished</a:t>
          </a:r>
          <a:endParaRPr lang="en-US" sz="1800" kern="1200" dirty="0"/>
        </a:p>
      </dsp:txBody>
      <dsp:txXfrm>
        <a:off x="8556245" y="2397292"/>
        <a:ext cx="1868218" cy="1159974"/>
      </dsp:txXfrm>
    </dsp:sp>
    <dsp:sp modelId="{2CCABB7F-3823-4885-B899-EFD4B1779945}">
      <dsp:nvSpPr>
        <dsp:cNvPr id="0" name=""/>
        <dsp:cNvSpPr/>
      </dsp:nvSpPr>
      <dsp:spPr>
        <a:xfrm>
          <a:off x="7118761" y="3952867"/>
          <a:ext cx="1940394" cy="1232150"/>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75A729F8-62FD-4842-A038-89DCA1252A9A}">
      <dsp:nvSpPr>
        <dsp:cNvPr id="0" name=""/>
        <dsp:cNvSpPr/>
      </dsp:nvSpPr>
      <dsp:spPr>
        <a:xfrm>
          <a:off x="7334361" y="4157686"/>
          <a:ext cx="1940394" cy="1232150"/>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GB" sz="1800" kern="1200"/>
            <a:t>Initiation of action u/s section 73 and 74 of CGST Act, 2017</a:t>
          </a:r>
          <a:endParaRPr lang="en-US" sz="1800" kern="1200"/>
        </a:p>
      </dsp:txBody>
      <dsp:txXfrm>
        <a:off x="7370449" y="4193774"/>
        <a:ext cx="1868218" cy="1159974"/>
      </dsp:txXfrm>
    </dsp:sp>
    <dsp:sp modelId="{8F0680F9-5BB0-4680-A60B-A1BB137EFCEB}">
      <dsp:nvSpPr>
        <dsp:cNvPr id="0" name=""/>
        <dsp:cNvSpPr/>
      </dsp:nvSpPr>
      <dsp:spPr>
        <a:xfrm>
          <a:off x="9490355" y="3952867"/>
          <a:ext cx="1940394" cy="1232150"/>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862A7427-3DF2-4949-82F3-076F92BDA388}">
      <dsp:nvSpPr>
        <dsp:cNvPr id="0" name=""/>
        <dsp:cNvSpPr/>
      </dsp:nvSpPr>
      <dsp:spPr>
        <a:xfrm>
          <a:off x="9705954" y="4157686"/>
          <a:ext cx="1940394" cy="1232150"/>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GB" sz="1800" kern="1200"/>
            <a:t>Section 65,66,67 of CGST Act, 2017</a:t>
          </a:r>
          <a:endParaRPr lang="en-US" sz="1800" kern="1200"/>
        </a:p>
      </dsp:txBody>
      <dsp:txXfrm>
        <a:off x="9742042" y="4193774"/>
        <a:ext cx="1868218" cy="1159974"/>
      </dsp:txXfrm>
    </dsp:sp>
    <dsp:sp modelId="{A8C4F020-072B-422C-A540-AAC7C6BFF59B}">
      <dsp:nvSpPr>
        <dsp:cNvPr id="0" name=""/>
        <dsp:cNvSpPr/>
      </dsp:nvSpPr>
      <dsp:spPr>
        <a:xfrm>
          <a:off x="131412" y="279160"/>
          <a:ext cx="1940394" cy="1232150"/>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B1879773-3440-4436-A6C5-90845B93ADF8}">
      <dsp:nvSpPr>
        <dsp:cNvPr id="0" name=""/>
        <dsp:cNvSpPr/>
      </dsp:nvSpPr>
      <dsp:spPr>
        <a:xfrm>
          <a:off x="347011" y="483980"/>
          <a:ext cx="1940394" cy="1232150"/>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GB" sz="1800" kern="1200" dirty="0"/>
            <a:t>Issuance of ASMT-10</a:t>
          </a:r>
          <a:endParaRPr lang="en-US" sz="1800" kern="1200" dirty="0"/>
        </a:p>
      </dsp:txBody>
      <dsp:txXfrm>
        <a:off x="383099" y="520068"/>
        <a:ext cx="1868218" cy="1159974"/>
      </dsp:txXfrm>
    </dsp:sp>
  </dsp:spTree>
</dsp:drawing>
</file>

<file path=ppt/diagrams/layout1.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IN"/>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E31ABBC-568C-4AE8-A5E8-F8CA56AD14F3}" type="datetimeFigureOut">
              <a:rPr lang="en-IN" smtClean="0"/>
              <a:t>25-03-2022</a:t>
            </a:fld>
            <a:endParaRPr lang="en-IN"/>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IN"/>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IN"/>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DFA3631-41E5-4865-86EE-D73432A37C31}" type="slidenum">
              <a:rPr lang="en-IN" smtClean="0"/>
              <a:t>‹#›</a:t>
            </a:fld>
            <a:endParaRPr lang="en-IN"/>
          </a:p>
        </p:txBody>
      </p:sp>
    </p:spTree>
    <p:extLst>
      <p:ext uri="{BB962C8B-B14F-4D97-AF65-F5344CB8AC3E}">
        <p14:creationId xmlns:p14="http://schemas.microsoft.com/office/powerpoint/2010/main" val="148637410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3AAE6C-42FE-4127-BF9E-EBDB791BCC9B}"/>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IN"/>
          </a:p>
        </p:txBody>
      </p:sp>
      <p:sp>
        <p:nvSpPr>
          <p:cNvPr id="3" name="Subtitle 2">
            <a:extLst>
              <a:ext uri="{FF2B5EF4-FFF2-40B4-BE49-F238E27FC236}">
                <a16:creationId xmlns:a16="http://schemas.microsoft.com/office/drawing/2014/main" id="{4FD7C557-7690-41AC-AB11-E3CB4E596315}"/>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IN"/>
          </a:p>
        </p:txBody>
      </p:sp>
      <p:sp>
        <p:nvSpPr>
          <p:cNvPr id="4" name="Date Placeholder 3">
            <a:extLst>
              <a:ext uri="{FF2B5EF4-FFF2-40B4-BE49-F238E27FC236}">
                <a16:creationId xmlns:a16="http://schemas.microsoft.com/office/drawing/2014/main" id="{5443C107-D303-4CC7-8C03-9FAB72CE7A8E}"/>
              </a:ext>
            </a:extLst>
          </p:cNvPr>
          <p:cNvSpPr>
            <a:spLocks noGrp="1"/>
          </p:cNvSpPr>
          <p:nvPr>
            <p:ph type="dt" sz="half" idx="10"/>
          </p:nvPr>
        </p:nvSpPr>
        <p:spPr/>
        <p:txBody>
          <a:bodyPr/>
          <a:lstStyle/>
          <a:p>
            <a:fld id="{E7E8BD09-529D-43B9-AAA4-161CCE854A09}" type="datetimeFigureOut">
              <a:rPr lang="en-IN" smtClean="0"/>
              <a:t>25-03-2022</a:t>
            </a:fld>
            <a:endParaRPr lang="en-IN"/>
          </a:p>
        </p:txBody>
      </p:sp>
      <p:sp>
        <p:nvSpPr>
          <p:cNvPr id="5" name="Footer Placeholder 4">
            <a:extLst>
              <a:ext uri="{FF2B5EF4-FFF2-40B4-BE49-F238E27FC236}">
                <a16:creationId xmlns:a16="http://schemas.microsoft.com/office/drawing/2014/main" id="{1C6ED1A0-2638-48E2-BB51-53AB078BB20F}"/>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E506A0C7-9154-4355-A1FC-8305E3ED843B}"/>
              </a:ext>
            </a:extLst>
          </p:cNvPr>
          <p:cNvSpPr>
            <a:spLocks noGrp="1"/>
          </p:cNvSpPr>
          <p:nvPr>
            <p:ph type="sldNum" sz="quarter" idx="12"/>
          </p:nvPr>
        </p:nvSpPr>
        <p:spPr/>
        <p:txBody>
          <a:bodyPr/>
          <a:lstStyle/>
          <a:p>
            <a:fld id="{0AF0CF16-2048-4C14-90D0-B4DE871923AE}" type="slidenum">
              <a:rPr lang="en-IN" smtClean="0"/>
              <a:t>‹#›</a:t>
            </a:fld>
            <a:endParaRPr lang="en-IN"/>
          </a:p>
        </p:txBody>
      </p:sp>
    </p:spTree>
    <p:extLst>
      <p:ext uri="{BB962C8B-B14F-4D97-AF65-F5344CB8AC3E}">
        <p14:creationId xmlns:p14="http://schemas.microsoft.com/office/powerpoint/2010/main" val="306837298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BAC768-26F9-4800-A628-F890CC9430FA}"/>
              </a:ext>
            </a:extLst>
          </p:cNvPr>
          <p:cNvSpPr>
            <a:spLocks noGrp="1"/>
          </p:cNvSpPr>
          <p:nvPr>
            <p:ph type="title"/>
          </p:nvPr>
        </p:nvSpPr>
        <p:spPr/>
        <p:txBody>
          <a:bodyPr/>
          <a:lstStyle/>
          <a:p>
            <a:r>
              <a:rPr lang="en-US"/>
              <a:t>Click to edit Master title style</a:t>
            </a:r>
            <a:endParaRPr lang="en-IN"/>
          </a:p>
        </p:txBody>
      </p:sp>
      <p:sp>
        <p:nvSpPr>
          <p:cNvPr id="3" name="Vertical Text Placeholder 2">
            <a:extLst>
              <a:ext uri="{FF2B5EF4-FFF2-40B4-BE49-F238E27FC236}">
                <a16:creationId xmlns:a16="http://schemas.microsoft.com/office/drawing/2014/main" id="{C70234CE-C053-4E83-835C-5582645C8E88}"/>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0E282F0E-B273-4DF6-A2F9-E0EC743B5EA8}"/>
              </a:ext>
            </a:extLst>
          </p:cNvPr>
          <p:cNvSpPr>
            <a:spLocks noGrp="1"/>
          </p:cNvSpPr>
          <p:nvPr>
            <p:ph type="dt" sz="half" idx="10"/>
          </p:nvPr>
        </p:nvSpPr>
        <p:spPr/>
        <p:txBody>
          <a:bodyPr/>
          <a:lstStyle/>
          <a:p>
            <a:fld id="{E7E8BD09-529D-43B9-AAA4-161CCE854A09}" type="datetimeFigureOut">
              <a:rPr lang="en-IN" smtClean="0"/>
              <a:t>25-03-2022</a:t>
            </a:fld>
            <a:endParaRPr lang="en-IN"/>
          </a:p>
        </p:txBody>
      </p:sp>
      <p:sp>
        <p:nvSpPr>
          <p:cNvPr id="5" name="Footer Placeholder 4">
            <a:extLst>
              <a:ext uri="{FF2B5EF4-FFF2-40B4-BE49-F238E27FC236}">
                <a16:creationId xmlns:a16="http://schemas.microsoft.com/office/drawing/2014/main" id="{417225D2-A597-4163-8768-0ACE6F21F67E}"/>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1CD748B2-84A7-4B21-B37B-D4E548E2A6EB}"/>
              </a:ext>
            </a:extLst>
          </p:cNvPr>
          <p:cNvSpPr>
            <a:spLocks noGrp="1"/>
          </p:cNvSpPr>
          <p:nvPr>
            <p:ph type="sldNum" sz="quarter" idx="12"/>
          </p:nvPr>
        </p:nvSpPr>
        <p:spPr/>
        <p:txBody>
          <a:bodyPr/>
          <a:lstStyle/>
          <a:p>
            <a:fld id="{0AF0CF16-2048-4C14-90D0-B4DE871923AE}" type="slidenum">
              <a:rPr lang="en-IN" smtClean="0"/>
              <a:t>‹#›</a:t>
            </a:fld>
            <a:endParaRPr lang="en-IN"/>
          </a:p>
        </p:txBody>
      </p:sp>
    </p:spTree>
    <p:extLst>
      <p:ext uri="{BB962C8B-B14F-4D97-AF65-F5344CB8AC3E}">
        <p14:creationId xmlns:p14="http://schemas.microsoft.com/office/powerpoint/2010/main" val="133302590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9B3A9092-0B76-4638-803D-A67CEF6066CB}"/>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IN"/>
          </a:p>
        </p:txBody>
      </p:sp>
      <p:sp>
        <p:nvSpPr>
          <p:cNvPr id="3" name="Vertical Text Placeholder 2">
            <a:extLst>
              <a:ext uri="{FF2B5EF4-FFF2-40B4-BE49-F238E27FC236}">
                <a16:creationId xmlns:a16="http://schemas.microsoft.com/office/drawing/2014/main" id="{2DE40A6A-F4BA-4C97-B043-6B7092AA06E5}"/>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AF1D8B6B-4705-4D53-85F4-DF39E2E46CAD}"/>
              </a:ext>
            </a:extLst>
          </p:cNvPr>
          <p:cNvSpPr>
            <a:spLocks noGrp="1"/>
          </p:cNvSpPr>
          <p:nvPr>
            <p:ph type="dt" sz="half" idx="10"/>
          </p:nvPr>
        </p:nvSpPr>
        <p:spPr/>
        <p:txBody>
          <a:bodyPr/>
          <a:lstStyle/>
          <a:p>
            <a:fld id="{E7E8BD09-529D-43B9-AAA4-161CCE854A09}" type="datetimeFigureOut">
              <a:rPr lang="en-IN" smtClean="0"/>
              <a:t>25-03-2022</a:t>
            </a:fld>
            <a:endParaRPr lang="en-IN"/>
          </a:p>
        </p:txBody>
      </p:sp>
      <p:sp>
        <p:nvSpPr>
          <p:cNvPr id="5" name="Footer Placeholder 4">
            <a:extLst>
              <a:ext uri="{FF2B5EF4-FFF2-40B4-BE49-F238E27FC236}">
                <a16:creationId xmlns:a16="http://schemas.microsoft.com/office/drawing/2014/main" id="{DE624097-8889-4357-B4C4-F44CAD40DFE6}"/>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AC5632A4-C95A-4BBD-8809-7E39739A2124}"/>
              </a:ext>
            </a:extLst>
          </p:cNvPr>
          <p:cNvSpPr>
            <a:spLocks noGrp="1"/>
          </p:cNvSpPr>
          <p:nvPr>
            <p:ph type="sldNum" sz="quarter" idx="12"/>
          </p:nvPr>
        </p:nvSpPr>
        <p:spPr/>
        <p:txBody>
          <a:bodyPr/>
          <a:lstStyle/>
          <a:p>
            <a:fld id="{0AF0CF16-2048-4C14-90D0-B4DE871923AE}" type="slidenum">
              <a:rPr lang="en-IN" smtClean="0"/>
              <a:t>‹#›</a:t>
            </a:fld>
            <a:endParaRPr lang="en-IN"/>
          </a:p>
        </p:txBody>
      </p:sp>
    </p:spTree>
    <p:extLst>
      <p:ext uri="{BB962C8B-B14F-4D97-AF65-F5344CB8AC3E}">
        <p14:creationId xmlns:p14="http://schemas.microsoft.com/office/powerpoint/2010/main" val="103014710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userDrawn="1">
  <p:cSld name="1_Title Slide">
    <p:bg>
      <p:bgPr>
        <a:solidFill>
          <a:schemeClr val="bg1"/>
        </a:solidFill>
        <a:effectLst/>
      </p:bgPr>
    </p:bg>
    <p:spTree>
      <p:nvGrpSpPr>
        <p:cNvPr id="1" name=""/>
        <p:cNvGrpSpPr/>
        <p:nvPr/>
      </p:nvGrpSpPr>
      <p:grpSpPr>
        <a:xfrm>
          <a:off x="0" y="0"/>
          <a:ext cx="0" cy="0"/>
          <a:chOff x="0" y="0"/>
          <a:chExt cx="0" cy="0"/>
        </a:xfrm>
      </p:grpSpPr>
      <p:sp>
        <p:nvSpPr>
          <p:cNvPr id="8" name="Rectangle 7"/>
          <p:cNvSpPr/>
          <p:nvPr userDrawn="1"/>
        </p:nvSpPr>
        <p:spPr>
          <a:xfrm>
            <a:off x="12027876" y="0"/>
            <a:ext cx="164123" cy="6858000"/>
          </a:xfrm>
          <a:prstGeom prst="rect">
            <a:avLst/>
          </a:prstGeom>
          <a:solidFill>
            <a:srgbClr val="00327D"/>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pic>
        <p:nvPicPr>
          <p:cNvPr id="12" name="Picture 11">
            <a:extLst>
              <a:ext uri="{FF2B5EF4-FFF2-40B4-BE49-F238E27FC236}">
                <a16:creationId xmlns:a16="http://schemas.microsoft.com/office/drawing/2014/main" id="{34679D56-814D-4F7C-8B87-E3C639B9C1B5}"/>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4327" y="0"/>
            <a:ext cx="12196328" cy="6858000"/>
          </a:xfrm>
          <a:prstGeom prst="rect">
            <a:avLst/>
          </a:prstGeom>
        </p:spPr>
      </p:pic>
      <p:sp>
        <p:nvSpPr>
          <p:cNvPr id="13" name="Freeform 9">
            <a:extLst>
              <a:ext uri="{FF2B5EF4-FFF2-40B4-BE49-F238E27FC236}">
                <a16:creationId xmlns:a16="http://schemas.microsoft.com/office/drawing/2014/main" id="{12340B35-3CBD-4A73-86BB-1F5C58591383}"/>
              </a:ext>
            </a:extLst>
          </p:cNvPr>
          <p:cNvSpPr>
            <a:spLocks noChangeAspect="1"/>
          </p:cNvSpPr>
          <p:nvPr userDrawn="1"/>
        </p:nvSpPr>
        <p:spPr bwMode="gray">
          <a:xfrm>
            <a:off x="17472" y="23284"/>
            <a:ext cx="6359857" cy="6834715"/>
          </a:xfrm>
          <a:custGeom>
            <a:avLst/>
            <a:gdLst/>
            <a:ahLst/>
            <a:cxnLst>
              <a:cxn ang="0">
                <a:pos x="17951" y="0"/>
              </a:cxn>
              <a:cxn ang="0">
                <a:pos x="0" y="0"/>
              </a:cxn>
              <a:cxn ang="0">
                <a:pos x="0" y="20057"/>
              </a:cxn>
              <a:cxn ang="0">
                <a:pos x="12022" y="20057"/>
              </a:cxn>
              <a:cxn ang="0">
                <a:pos x="17951" y="0"/>
              </a:cxn>
            </a:cxnLst>
            <a:rect l="0" t="0" r="r" b="b"/>
            <a:pathLst>
              <a:path w="17951" h="20057">
                <a:moveTo>
                  <a:pt x="17951" y="0"/>
                </a:moveTo>
                <a:lnTo>
                  <a:pt x="0" y="0"/>
                </a:lnTo>
                <a:lnTo>
                  <a:pt x="0" y="20057"/>
                </a:lnTo>
                <a:lnTo>
                  <a:pt x="12022" y="20057"/>
                </a:lnTo>
                <a:lnTo>
                  <a:pt x="17951" y="0"/>
                </a:lnTo>
                <a:close/>
              </a:path>
            </a:pathLst>
          </a:custGeom>
          <a:gradFill flip="none" rotWithShape="1">
            <a:gsLst>
              <a:gs pos="0">
                <a:srgbClr val="00257A">
                  <a:alpha val="90000"/>
                </a:srgbClr>
              </a:gs>
              <a:gs pos="35000">
                <a:srgbClr val="00338D">
                  <a:alpha val="90000"/>
                </a:srgbClr>
              </a:gs>
              <a:gs pos="100000">
                <a:srgbClr val="009FDA">
                  <a:alpha val="90000"/>
                </a:srgbClr>
              </a:gs>
            </a:gsLst>
            <a:lin ang="0" scaled="1"/>
            <a:tileRect/>
          </a:gradFill>
          <a:ln w="9525" cap="flat" cmpd="sng">
            <a:noFill/>
            <a:prstDash val="solid"/>
            <a:round/>
            <a:headEnd type="none" w="med" len="med"/>
            <a:tailEnd type="none" w="med" len="med"/>
          </a:ln>
          <a:effectLst/>
        </p:spPr>
        <p:txBody>
          <a:bodyPr lIns="107287" tIns="53643" rIns="107287" bIns="53643"/>
          <a:lstStyle/>
          <a:p>
            <a:pPr marL="0" algn="l" defTabSz="1072866" rtl="0" eaLnBrk="1" fontAlgn="base" latinLnBrk="0" hangingPunct="1">
              <a:spcBef>
                <a:spcPct val="50000"/>
              </a:spcBef>
              <a:spcAft>
                <a:spcPct val="0"/>
              </a:spcAft>
              <a:defRPr/>
            </a:pPr>
            <a:endParaRPr lang="en-GB" sz="2100" b="1" kern="1200" dirty="0">
              <a:solidFill>
                <a:schemeClr val="tx1"/>
              </a:solidFill>
              <a:latin typeface="+mn-lt"/>
              <a:ea typeface="+mn-ea"/>
              <a:cs typeface="+mn-cs"/>
            </a:endParaRPr>
          </a:p>
        </p:txBody>
      </p:sp>
      <p:sp>
        <p:nvSpPr>
          <p:cNvPr id="14" name="Text Placeholder 8">
            <a:extLst>
              <a:ext uri="{FF2B5EF4-FFF2-40B4-BE49-F238E27FC236}">
                <a16:creationId xmlns:a16="http://schemas.microsoft.com/office/drawing/2014/main" id="{9FCCB11D-A27D-46A4-A879-3DE962FC5BD9}"/>
              </a:ext>
            </a:extLst>
          </p:cNvPr>
          <p:cNvSpPr>
            <a:spLocks noGrp="1"/>
          </p:cNvSpPr>
          <p:nvPr>
            <p:ph type="body" sz="quarter" idx="13"/>
          </p:nvPr>
        </p:nvSpPr>
        <p:spPr>
          <a:xfrm>
            <a:off x="907961" y="937715"/>
            <a:ext cx="5103813" cy="829938"/>
          </a:xfrm>
        </p:spPr>
        <p:txBody>
          <a:bodyPr>
            <a:noAutofit/>
          </a:bodyPr>
          <a:lstStyle>
            <a:lvl1pPr marL="0" indent="0" algn="ctr">
              <a:buNone/>
              <a:defRPr sz="2400" b="1">
                <a:solidFill>
                  <a:schemeClr val="bg1"/>
                </a:solidFill>
                <a:latin typeface="Cambria" panose="02040503050406030204" pitchFamily="18" charset="0"/>
                <a:ea typeface="Cambria" panose="02040503050406030204" pitchFamily="18" charset="0"/>
              </a:defRPr>
            </a:lvl1pPr>
            <a:lvl2pPr>
              <a:defRPr sz="2400">
                <a:solidFill>
                  <a:schemeClr val="bg1"/>
                </a:solidFill>
                <a:latin typeface="Cambria" panose="02040503050406030204" pitchFamily="18" charset="0"/>
                <a:ea typeface="Cambria" panose="02040503050406030204" pitchFamily="18" charset="0"/>
              </a:defRPr>
            </a:lvl2pPr>
            <a:lvl3pPr>
              <a:defRPr sz="2400">
                <a:solidFill>
                  <a:schemeClr val="bg1"/>
                </a:solidFill>
                <a:latin typeface="Cambria" panose="02040503050406030204" pitchFamily="18" charset="0"/>
                <a:ea typeface="Cambria" panose="02040503050406030204" pitchFamily="18" charset="0"/>
              </a:defRPr>
            </a:lvl3pPr>
            <a:lvl4pPr>
              <a:defRPr sz="2400">
                <a:solidFill>
                  <a:schemeClr val="bg1"/>
                </a:solidFill>
                <a:latin typeface="Cambria" panose="02040503050406030204" pitchFamily="18" charset="0"/>
                <a:ea typeface="Cambria" panose="02040503050406030204" pitchFamily="18" charset="0"/>
              </a:defRPr>
            </a:lvl4pPr>
            <a:lvl5pPr>
              <a:defRPr sz="2400">
                <a:solidFill>
                  <a:schemeClr val="bg1"/>
                </a:solidFill>
                <a:latin typeface="Cambria" panose="02040503050406030204" pitchFamily="18" charset="0"/>
                <a:ea typeface="Cambria" panose="02040503050406030204" pitchFamily="18" charset="0"/>
              </a:defRPr>
            </a:lvl5pPr>
          </a:lstStyle>
          <a:p>
            <a:pPr lvl="0"/>
            <a:r>
              <a:rPr lang="en-US" dirty="0"/>
              <a:t>Edit Master text styles</a:t>
            </a:r>
          </a:p>
        </p:txBody>
      </p:sp>
      <p:sp>
        <p:nvSpPr>
          <p:cNvPr id="15" name="Text Placeholder 4">
            <a:extLst>
              <a:ext uri="{FF2B5EF4-FFF2-40B4-BE49-F238E27FC236}">
                <a16:creationId xmlns:a16="http://schemas.microsoft.com/office/drawing/2014/main" id="{6E66E6FB-EFF9-473D-9D5A-6412478EC2B6}"/>
              </a:ext>
            </a:extLst>
          </p:cNvPr>
          <p:cNvSpPr>
            <a:spLocks noGrp="1"/>
          </p:cNvSpPr>
          <p:nvPr>
            <p:ph type="body" sz="quarter" idx="15"/>
          </p:nvPr>
        </p:nvSpPr>
        <p:spPr>
          <a:xfrm>
            <a:off x="3092302" y="4914253"/>
            <a:ext cx="2073275" cy="464034"/>
          </a:xfrm>
        </p:spPr>
        <p:txBody>
          <a:bodyPr>
            <a:noAutofit/>
          </a:bodyPr>
          <a:lstStyle>
            <a:lvl1pPr marL="0" indent="0">
              <a:buNone/>
              <a:defRPr sz="1800">
                <a:solidFill>
                  <a:schemeClr val="bg1"/>
                </a:solidFill>
                <a:latin typeface="Cambria" panose="02040503050406030204" pitchFamily="18" charset="0"/>
                <a:ea typeface="Cambria" panose="02040503050406030204" pitchFamily="18" charset="0"/>
              </a:defRPr>
            </a:lvl1pPr>
            <a:lvl2pPr>
              <a:defRPr sz="1800">
                <a:solidFill>
                  <a:schemeClr val="bg1"/>
                </a:solidFill>
                <a:latin typeface="Cambria" panose="02040503050406030204" pitchFamily="18" charset="0"/>
                <a:ea typeface="Cambria" panose="02040503050406030204" pitchFamily="18" charset="0"/>
              </a:defRPr>
            </a:lvl2pPr>
            <a:lvl3pPr>
              <a:defRPr sz="1800">
                <a:solidFill>
                  <a:schemeClr val="bg1"/>
                </a:solidFill>
                <a:latin typeface="Cambria" panose="02040503050406030204" pitchFamily="18" charset="0"/>
                <a:ea typeface="Cambria" panose="02040503050406030204" pitchFamily="18" charset="0"/>
              </a:defRPr>
            </a:lvl3pPr>
            <a:lvl4pPr>
              <a:defRPr sz="1800">
                <a:solidFill>
                  <a:schemeClr val="bg1"/>
                </a:solidFill>
                <a:latin typeface="Cambria" panose="02040503050406030204" pitchFamily="18" charset="0"/>
                <a:ea typeface="Cambria" panose="02040503050406030204" pitchFamily="18" charset="0"/>
              </a:defRPr>
            </a:lvl4pPr>
            <a:lvl5pPr>
              <a:defRPr sz="1800">
                <a:solidFill>
                  <a:schemeClr val="bg1"/>
                </a:solidFill>
                <a:latin typeface="Cambria" panose="02040503050406030204" pitchFamily="18" charset="0"/>
                <a:ea typeface="Cambria" panose="02040503050406030204" pitchFamily="18" charset="0"/>
              </a:defRPr>
            </a:lvl5pPr>
          </a:lstStyle>
          <a:p>
            <a:pPr lvl="0"/>
            <a:r>
              <a:rPr lang="en-US" dirty="0"/>
              <a:t>Edit Master text</a:t>
            </a:r>
            <a:endParaRPr lang="en-IN" dirty="0"/>
          </a:p>
        </p:txBody>
      </p:sp>
      <p:sp>
        <p:nvSpPr>
          <p:cNvPr id="16" name="Text Placeholder 16">
            <a:extLst>
              <a:ext uri="{FF2B5EF4-FFF2-40B4-BE49-F238E27FC236}">
                <a16:creationId xmlns:a16="http://schemas.microsoft.com/office/drawing/2014/main" id="{047642FF-6632-4467-9743-B01008861378}"/>
              </a:ext>
            </a:extLst>
          </p:cNvPr>
          <p:cNvSpPr>
            <a:spLocks noGrp="1"/>
          </p:cNvSpPr>
          <p:nvPr>
            <p:ph type="body" sz="quarter" idx="14"/>
          </p:nvPr>
        </p:nvSpPr>
        <p:spPr>
          <a:xfrm>
            <a:off x="725687" y="2832396"/>
            <a:ext cx="4799132" cy="928688"/>
          </a:xfrm>
        </p:spPr>
        <p:txBody>
          <a:bodyPr>
            <a:noAutofit/>
          </a:bodyPr>
          <a:lstStyle>
            <a:lvl1pPr marL="0" indent="0" algn="ctr">
              <a:buNone/>
              <a:defRPr sz="2400" b="1">
                <a:solidFill>
                  <a:schemeClr val="bg1"/>
                </a:solidFill>
                <a:latin typeface="Cambria" panose="02040503050406030204" pitchFamily="18" charset="0"/>
                <a:ea typeface="Cambria" panose="02040503050406030204" pitchFamily="18" charset="0"/>
              </a:defRPr>
            </a:lvl1pPr>
            <a:lvl2pPr>
              <a:defRPr sz="2000">
                <a:solidFill>
                  <a:schemeClr val="bg1"/>
                </a:solidFill>
                <a:latin typeface="Cambria" panose="02040503050406030204" pitchFamily="18" charset="0"/>
                <a:ea typeface="Cambria" panose="02040503050406030204" pitchFamily="18" charset="0"/>
              </a:defRPr>
            </a:lvl2pPr>
            <a:lvl3pPr>
              <a:defRPr sz="2000">
                <a:solidFill>
                  <a:schemeClr val="bg1"/>
                </a:solidFill>
                <a:latin typeface="Cambria" panose="02040503050406030204" pitchFamily="18" charset="0"/>
                <a:ea typeface="Cambria" panose="02040503050406030204" pitchFamily="18" charset="0"/>
              </a:defRPr>
            </a:lvl3pPr>
            <a:lvl4pPr>
              <a:defRPr sz="2000">
                <a:solidFill>
                  <a:schemeClr val="bg1"/>
                </a:solidFill>
                <a:latin typeface="Cambria" panose="02040503050406030204" pitchFamily="18" charset="0"/>
                <a:ea typeface="Cambria" panose="02040503050406030204" pitchFamily="18" charset="0"/>
              </a:defRPr>
            </a:lvl4pPr>
            <a:lvl5pPr>
              <a:defRPr sz="2000">
                <a:solidFill>
                  <a:schemeClr val="bg1"/>
                </a:solidFill>
                <a:latin typeface="Cambria" panose="02040503050406030204" pitchFamily="18" charset="0"/>
                <a:ea typeface="Cambria" panose="02040503050406030204" pitchFamily="18" charset="0"/>
              </a:defRPr>
            </a:lvl5pPr>
          </a:lstStyle>
          <a:p>
            <a:pPr lvl="0"/>
            <a:r>
              <a:rPr lang="en-US" dirty="0"/>
              <a:t>Edit Master text styles</a:t>
            </a:r>
          </a:p>
        </p:txBody>
      </p:sp>
    </p:spTree>
    <p:extLst>
      <p:ext uri="{BB962C8B-B14F-4D97-AF65-F5344CB8AC3E}">
        <p14:creationId xmlns:p14="http://schemas.microsoft.com/office/powerpoint/2010/main" val="415104888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Subject Slide">
    <p:bg>
      <p:bgPr>
        <a:solidFill>
          <a:schemeClr val="bg1"/>
        </a:solidFill>
        <a:effectLst/>
      </p:bgPr>
    </p:bg>
    <p:spTree>
      <p:nvGrpSpPr>
        <p:cNvPr id="1" name=""/>
        <p:cNvGrpSpPr/>
        <p:nvPr/>
      </p:nvGrpSpPr>
      <p:grpSpPr>
        <a:xfrm>
          <a:off x="0" y="0"/>
          <a:ext cx="0" cy="0"/>
          <a:chOff x="0" y="0"/>
          <a:chExt cx="0" cy="0"/>
        </a:xfrm>
      </p:grpSpPr>
      <p:sp>
        <p:nvSpPr>
          <p:cNvPr id="10" name="Freeform 20"/>
          <p:cNvSpPr>
            <a:spLocks noChangeAspect="1"/>
          </p:cNvSpPr>
          <p:nvPr userDrawn="1"/>
        </p:nvSpPr>
        <p:spPr bwMode="gray">
          <a:xfrm>
            <a:off x="3" y="0"/>
            <a:ext cx="11041039" cy="957446"/>
          </a:xfrm>
          <a:custGeom>
            <a:avLst/>
            <a:gdLst/>
            <a:ahLst/>
            <a:cxnLst>
              <a:cxn ang="0">
                <a:pos x="0" y="0"/>
              </a:cxn>
              <a:cxn ang="0">
                <a:pos x="0" y="1729"/>
              </a:cxn>
              <a:cxn ang="0">
                <a:pos x="18422" y="1729"/>
              </a:cxn>
              <a:cxn ang="0">
                <a:pos x="18935" y="0"/>
              </a:cxn>
              <a:cxn ang="0">
                <a:pos x="0" y="0"/>
              </a:cxn>
            </a:cxnLst>
            <a:rect l="0" t="0" r="r" b="b"/>
            <a:pathLst>
              <a:path w="18935" h="1729">
                <a:moveTo>
                  <a:pt x="0" y="0"/>
                </a:moveTo>
                <a:lnTo>
                  <a:pt x="0" y="1729"/>
                </a:lnTo>
                <a:lnTo>
                  <a:pt x="18422" y="1729"/>
                </a:lnTo>
                <a:lnTo>
                  <a:pt x="18935" y="0"/>
                </a:lnTo>
                <a:lnTo>
                  <a:pt x="0" y="0"/>
                </a:lnTo>
                <a:close/>
              </a:path>
            </a:pathLst>
          </a:custGeom>
          <a:solidFill>
            <a:srgbClr val="00327D"/>
          </a:solidFill>
          <a:ln w="9525" cap="flat" cmpd="sng">
            <a:noFill/>
            <a:prstDash val="solid"/>
            <a:round/>
            <a:headEnd type="none" w="med" len="med"/>
            <a:tailEnd type="none" w="med" len="med"/>
          </a:ln>
          <a:effectLst/>
        </p:spPr>
        <p:txBody>
          <a:bodyPr lIns="107287" tIns="53643" rIns="107287" bIns="53643"/>
          <a:lstStyle/>
          <a:p>
            <a:pPr marL="0" algn="l" defTabSz="1072813" rtl="0" eaLnBrk="1" fontAlgn="base" latinLnBrk="0" hangingPunct="1">
              <a:spcBef>
                <a:spcPct val="50000"/>
              </a:spcBef>
              <a:spcAft>
                <a:spcPct val="0"/>
              </a:spcAft>
              <a:defRPr/>
            </a:pPr>
            <a:endParaRPr lang="en-GB" sz="2100" kern="1200" dirty="0">
              <a:solidFill>
                <a:srgbClr val="002E8A"/>
              </a:solidFill>
              <a:latin typeface="+mn-lt"/>
              <a:ea typeface="+mn-ea"/>
              <a:cs typeface="+mn-cs"/>
            </a:endParaRPr>
          </a:p>
        </p:txBody>
      </p:sp>
      <p:sp>
        <p:nvSpPr>
          <p:cNvPr id="16" name="Text Placeholder 15"/>
          <p:cNvSpPr>
            <a:spLocks noGrp="1"/>
          </p:cNvSpPr>
          <p:nvPr>
            <p:ph type="body" sz="quarter" idx="14"/>
          </p:nvPr>
        </p:nvSpPr>
        <p:spPr>
          <a:xfrm>
            <a:off x="327025" y="150814"/>
            <a:ext cx="8407400" cy="585787"/>
          </a:xfrm>
        </p:spPr>
        <p:txBody>
          <a:bodyPr>
            <a:noAutofit/>
          </a:bodyPr>
          <a:lstStyle>
            <a:lvl1pPr marL="0" indent="0">
              <a:buNone/>
              <a:defRPr sz="3600" b="1">
                <a:solidFill>
                  <a:schemeClr val="bg1"/>
                </a:solidFill>
                <a:latin typeface="Cambria" panose="02040503050406030204" pitchFamily="18" charset="0"/>
                <a:ea typeface="Cambria" panose="02040503050406030204" pitchFamily="18" charset="0"/>
              </a:defRPr>
            </a:lvl1pPr>
            <a:lvl2pPr>
              <a:defRPr>
                <a:solidFill>
                  <a:schemeClr val="bg1"/>
                </a:solidFill>
                <a:latin typeface="Cambria" panose="02040503050406030204" pitchFamily="18" charset="0"/>
                <a:ea typeface="Cambria" panose="02040503050406030204" pitchFamily="18" charset="0"/>
              </a:defRPr>
            </a:lvl2pPr>
            <a:lvl3pPr>
              <a:defRPr>
                <a:solidFill>
                  <a:schemeClr val="bg1"/>
                </a:solidFill>
                <a:latin typeface="Cambria" panose="02040503050406030204" pitchFamily="18" charset="0"/>
                <a:ea typeface="Cambria" panose="02040503050406030204" pitchFamily="18" charset="0"/>
              </a:defRPr>
            </a:lvl3pPr>
            <a:lvl4pPr>
              <a:defRPr>
                <a:solidFill>
                  <a:schemeClr val="bg1"/>
                </a:solidFill>
                <a:latin typeface="Cambria" panose="02040503050406030204" pitchFamily="18" charset="0"/>
                <a:ea typeface="Cambria" panose="02040503050406030204" pitchFamily="18" charset="0"/>
              </a:defRPr>
            </a:lvl4pPr>
            <a:lvl5pPr>
              <a:defRPr>
                <a:solidFill>
                  <a:schemeClr val="bg1"/>
                </a:solidFill>
                <a:latin typeface="Cambria" panose="02040503050406030204" pitchFamily="18" charset="0"/>
                <a:ea typeface="Cambria" panose="02040503050406030204" pitchFamily="18" charset="0"/>
              </a:defRPr>
            </a:lvl5pPr>
          </a:lstStyle>
          <a:p>
            <a:pPr lvl="0"/>
            <a:r>
              <a:rPr lang="en-US" dirty="0"/>
              <a:t>Edit Master text styles</a:t>
            </a:r>
          </a:p>
        </p:txBody>
      </p:sp>
      <p:sp>
        <p:nvSpPr>
          <p:cNvPr id="8" name="Rectangle 7"/>
          <p:cNvSpPr/>
          <p:nvPr userDrawn="1"/>
        </p:nvSpPr>
        <p:spPr>
          <a:xfrm>
            <a:off x="12027877" y="0"/>
            <a:ext cx="164123" cy="6858000"/>
          </a:xfrm>
          <a:prstGeom prst="rect">
            <a:avLst/>
          </a:prstGeom>
          <a:solidFill>
            <a:srgbClr val="00327D"/>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1800"/>
          </a:p>
        </p:txBody>
      </p:sp>
      <p:sp>
        <p:nvSpPr>
          <p:cNvPr id="3" name="Text Placeholder 2"/>
          <p:cNvSpPr>
            <a:spLocks noGrp="1"/>
          </p:cNvSpPr>
          <p:nvPr>
            <p:ph type="body" sz="quarter" idx="15"/>
          </p:nvPr>
        </p:nvSpPr>
        <p:spPr>
          <a:xfrm>
            <a:off x="327025" y="1060134"/>
            <a:ext cx="11650331" cy="5248092"/>
          </a:xfrm>
        </p:spPr>
        <p:txBody>
          <a:bodyPr>
            <a:normAutofit/>
          </a:bodyPr>
          <a:lstStyle>
            <a:lvl1pPr>
              <a:defRPr sz="2200">
                <a:latin typeface="Cambria" panose="02040503050406030204" pitchFamily="18" charset="0"/>
                <a:ea typeface="Cambria" panose="02040503050406030204" pitchFamily="18" charset="0"/>
              </a:defRPr>
            </a:lvl1pPr>
            <a:lvl2pPr>
              <a:defRPr sz="2200">
                <a:latin typeface="Cambria" panose="02040503050406030204" pitchFamily="18" charset="0"/>
                <a:ea typeface="Cambria" panose="02040503050406030204" pitchFamily="18" charset="0"/>
              </a:defRPr>
            </a:lvl2pPr>
            <a:lvl3pPr>
              <a:defRPr sz="2200">
                <a:latin typeface="Cambria" panose="02040503050406030204" pitchFamily="18" charset="0"/>
                <a:ea typeface="Cambria" panose="02040503050406030204" pitchFamily="18" charset="0"/>
              </a:defRPr>
            </a:lvl3pPr>
            <a:lvl4pPr>
              <a:defRPr sz="2200">
                <a:latin typeface="Cambria" panose="02040503050406030204" pitchFamily="18" charset="0"/>
                <a:ea typeface="Cambria" panose="02040503050406030204" pitchFamily="18" charset="0"/>
              </a:defRPr>
            </a:lvl4pPr>
            <a:lvl5pPr>
              <a:defRPr sz="2200">
                <a:latin typeface="Cambria" panose="02040503050406030204" pitchFamily="18" charset="0"/>
                <a:ea typeface="Cambria" panose="02040503050406030204" pitchFamily="18" charset="0"/>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IN" dirty="0"/>
          </a:p>
        </p:txBody>
      </p:sp>
      <p:sp>
        <p:nvSpPr>
          <p:cNvPr id="7" name="Slide Number Placeholder 5"/>
          <p:cNvSpPr>
            <a:spLocks noGrp="1"/>
          </p:cNvSpPr>
          <p:nvPr>
            <p:ph type="sldNum" sz="quarter" idx="4"/>
          </p:nvPr>
        </p:nvSpPr>
        <p:spPr>
          <a:xfrm>
            <a:off x="8610600" y="6356354"/>
            <a:ext cx="2743200" cy="365125"/>
          </a:xfrm>
          <a:prstGeom prst="rect">
            <a:avLst/>
          </a:prstGeom>
        </p:spPr>
        <p:txBody>
          <a:bodyPr vert="horz" lIns="91440" tIns="45720" rIns="91440" bIns="45720" rtlCol="0" anchor="ctr"/>
          <a:lstStyle>
            <a:lvl1pPr algn="r">
              <a:defRPr sz="1200">
                <a:solidFill>
                  <a:sysClr val="windowText" lastClr="000000"/>
                </a:solidFill>
              </a:defRPr>
            </a:lvl1pPr>
          </a:lstStyle>
          <a:p>
            <a:fld id="{C37E4FB1-AD43-40BE-A2D5-51E31E25039B}" type="slidenum">
              <a:rPr lang="en-IN" smtClean="0"/>
              <a:pPr/>
              <a:t>‹#›</a:t>
            </a:fld>
            <a:endParaRPr lang="en-IN" dirty="0"/>
          </a:p>
        </p:txBody>
      </p:sp>
      <p:sp>
        <p:nvSpPr>
          <p:cNvPr id="15" name="Footer Placeholder 2">
            <a:extLst>
              <a:ext uri="{FF2B5EF4-FFF2-40B4-BE49-F238E27FC236}">
                <a16:creationId xmlns:a16="http://schemas.microsoft.com/office/drawing/2014/main" id="{51E30C5F-6FE4-4C84-A67F-BBAAE0E436C6}"/>
              </a:ext>
            </a:extLst>
          </p:cNvPr>
          <p:cNvSpPr>
            <a:spLocks noGrp="1"/>
          </p:cNvSpPr>
          <p:nvPr>
            <p:ph type="ftr" sz="quarter" idx="11"/>
          </p:nvPr>
        </p:nvSpPr>
        <p:spPr>
          <a:xfrm>
            <a:off x="-212551" y="6356352"/>
            <a:ext cx="4114800" cy="365125"/>
          </a:xfrm>
        </p:spPr>
        <p:txBody>
          <a:bodyPr/>
          <a:lstStyle/>
          <a:p>
            <a:r>
              <a:rPr lang="en-US"/>
              <a:t>Hiregange and Associates</a:t>
            </a:r>
            <a:endParaRPr lang="en-US" dirty="0"/>
          </a:p>
        </p:txBody>
      </p:sp>
    </p:spTree>
    <p:extLst>
      <p:ext uri="{BB962C8B-B14F-4D97-AF65-F5344CB8AC3E}">
        <p14:creationId xmlns:p14="http://schemas.microsoft.com/office/powerpoint/2010/main" val="418471387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1_Section Header">
    <p:bg>
      <p:bgPr>
        <a:solidFill>
          <a:srgbClr val="00327D"/>
        </a:solidFill>
        <a:effectLst/>
      </p:bgPr>
    </p:bg>
    <p:spTree>
      <p:nvGrpSpPr>
        <p:cNvPr id="1" name=""/>
        <p:cNvGrpSpPr/>
        <p:nvPr/>
      </p:nvGrpSpPr>
      <p:grpSpPr>
        <a:xfrm>
          <a:off x="0" y="0"/>
          <a:ext cx="0" cy="0"/>
          <a:chOff x="0" y="0"/>
          <a:chExt cx="0" cy="0"/>
        </a:xfrm>
      </p:grpSpPr>
      <p:sp>
        <p:nvSpPr>
          <p:cNvPr id="23" name="Right Triangle 22"/>
          <p:cNvSpPr/>
          <p:nvPr userDrawn="1"/>
        </p:nvSpPr>
        <p:spPr>
          <a:xfrm rot="3278701">
            <a:off x="5157079" y="-751691"/>
            <a:ext cx="8082978" cy="9663970"/>
          </a:xfrm>
          <a:custGeom>
            <a:avLst/>
            <a:gdLst>
              <a:gd name="connsiteX0" fmla="*/ 0 w 6445949"/>
              <a:gd name="connsiteY0" fmla="*/ 7498685 h 7498685"/>
              <a:gd name="connsiteX1" fmla="*/ 0 w 6445949"/>
              <a:gd name="connsiteY1" fmla="*/ 0 h 7498685"/>
              <a:gd name="connsiteX2" fmla="*/ 6445949 w 6445949"/>
              <a:gd name="connsiteY2" fmla="*/ 7498685 h 7498685"/>
              <a:gd name="connsiteX3" fmla="*/ 0 w 6445949"/>
              <a:gd name="connsiteY3" fmla="*/ 7498685 h 7498685"/>
              <a:gd name="connsiteX0" fmla="*/ 1505453 w 6445949"/>
              <a:gd name="connsiteY0" fmla="*/ 8965833 h 8965833"/>
              <a:gd name="connsiteX1" fmla="*/ 0 w 6445949"/>
              <a:gd name="connsiteY1" fmla="*/ 0 h 8965833"/>
              <a:gd name="connsiteX2" fmla="*/ 6445949 w 6445949"/>
              <a:gd name="connsiteY2" fmla="*/ 7498685 h 8965833"/>
              <a:gd name="connsiteX3" fmla="*/ 1505453 w 6445949"/>
              <a:gd name="connsiteY3" fmla="*/ 8965833 h 8965833"/>
              <a:gd name="connsiteX0" fmla="*/ 0 w 8707627"/>
              <a:gd name="connsiteY0" fmla="*/ 7248007 h 7498685"/>
              <a:gd name="connsiteX1" fmla="*/ 2261678 w 8707627"/>
              <a:gd name="connsiteY1" fmla="*/ 0 h 7498685"/>
              <a:gd name="connsiteX2" fmla="*/ 8707627 w 8707627"/>
              <a:gd name="connsiteY2" fmla="*/ 7498685 h 7498685"/>
              <a:gd name="connsiteX3" fmla="*/ 0 w 8707627"/>
              <a:gd name="connsiteY3" fmla="*/ 7248007 h 7498685"/>
              <a:gd name="connsiteX0" fmla="*/ 0 w 13704122"/>
              <a:gd name="connsiteY0" fmla="*/ 7248007 h 7248007"/>
              <a:gd name="connsiteX1" fmla="*/ 2261678 w 13704122"/>
              <a:gd name="connsiteY1" fmla="*/ 0 h 7248007"/>
              <a:gd name="connsiteX2" fmla="*/ 13704122 w 13704122"/>
              <a:gd name="connsiteY2" fmla="*/ 2969916 h 7248007"/>
              <a:gd name="connsiteX3" fmla="*/ 0 w 13704122"/>
              <a:gd name="connsiteY3" fmla="*/ 7248007 h 7248007"/>
              <a:gd name="connsiteX0" fmla="*/ 0 w 13704122"/>
              <a:gd name="connsiteY0" fmla="*/ 8131967 h 8131967"/>
              <a:gd name="connsiteX1" fmla="*/ 2944354 w 13704122"/>
              <a:gd name="connsiteY1" fmla="*/ 0 h 8131967"/>
              <a:gd name="connsiteX2" fmla="*/ 13704122 w 13704122"/>
              <a:gd name="connsiteY2" fmla="*/ 3853876 h 8131967"/>
              <a:gd name="connsiteX3" fmla="*/ 0 w 13704122"/>
              <a:gd name="connsiteY3" fmla="*/ 8131967 h 8131967"/>
              <a:gd name="connsiteX0" fmla="*/ 0 w 13704122"/>
              <a:gd name="connsiteY0" fmla="*/ 8146656 h 8146656"/>
              <a:gd name="connsiteX1" fmla="*/ 3107752 w 13704122"/>
              <a:gd name="connsiteY1" fmla="*/ 0 h 8146656"/>
              <a:gd name="connsiteX2" fmla="*/ 13704122 w 13704122"/>
              <a:gd name="connsiteY2" fmla="*/ 3868565 h 8146656"/>
              <a:gd name="connsiteX3" fmla="*/ 0 w 13704122"/>
              <a:gd name="connsiteY3" fmla="*/ 8146656 h 8146656"/>
              <a:gd name="connsiteX0" fmla="*/ 0 w 13640181"/>
              <a:gd name="connsiteY0" fmla="*/ 8146656 h 8146656"/>
              <a:gd name="connsiteX1" fmla="*/ 3107752 w 13640181"/>
              <a:gd name="connsiteY1" fmla="*/ 0 h 8146656"/>
              <a:gd name="connsiteX2" fmla="*/ 13640180 w 13640181"/>
              <a:gd name="connsiteY2" fmla="*/ 3996590 h 8146656"/>
              <a:gd name="connsiteX3" fmla="*/ 0 w 13640181"/>
              <a:gd name="connsiteY3" fmla="*/ 8146656 h 8146656"/>
              <a:gd name="connsiteX0" fmla="*/ 0 w 13748845"/>
              <a:gd name="connsiteY0" fmla="*/ 8146656 h 8146656"/>
              <a:gd name="connsiteX1" fmla="*/ 3107752 w 13748845"/>
              <a:gd name="connsiteY1" fmla="*/ 0 h 8146656"/>
              <a:gd name="connsiteX2" fmla="*/ 13748845 w 13748845"/>
              <a:gd name="connsiteY2" fmla="*/ 3942357 h 8146656"/>
              <a:gd name="connsiteX3" fmla="*/ 0 w 13748845"/>
              <a:gd name="connsiteY3" fmla="*/ 8146656 h 8146656"/>
              <a:gd name="connsiteX0" fmla="*/ 0 w 13748845"/>
              <a:gd name="connsiteY0" fmla="*/ 8218825 h 8218825"/>
              <a:gd name="connsiteX1" fmla="*/ 3168623 w 13748845"/>
              <a:gd name="connsiteY1" fmla="*/ 0 h 8218825"/>
              <a:gd name="connsiteX2" fmla="*/ 13748845 w 13748845"/>
              <a:gd name="connsiteY2" fmla="*/ 4014526 h 8218825"/>
              <a:gd name="connsiteX3" fmla="*/ 0 w 13748845"/>
              <a:gd name="connsiteY3" fmla="*/ 8218825 h 8218825"/>
              <a:gd name="connsiteX0" fmla="*/ 0 w 13765797"/>
              <a:gd name="connsiteY0" fmla="*/ 8218825 h 8218825"/>
              <a:gd name="connsiteX1" fmla="*/ 3168623 w 13765797"/>
              <a:gd name="connsiteY1" fmla="*/ 0 h 8218825"/>
              <a:gd name="connsiteX2" fmla="*/ 13765797 w 13765797"/>
              <a:gd name="connsiteY2" fmla="*/ 4001887 h 8218825"/>
              <a:gd name="connsiteX3" fmla="*/ 0 w 13765797"/>
              <a:gd name="connsiteY3" fmla="*/ 8218825 h 8218825"/>
              <a:gd name="connsiteX0" fmla="*/ 0 w 13765797"/>
              <a:gd name="connsiteY0" fmla="*/ 8202512 h 8202512"/>
              <a:gd name="connsiteX1" fmla="*/ 3110820 w 13765797"/>
              <a:gd name="connsiteY1" fmla="*/ 0 h 8202512"/>
              <a:gd name="connsiteX2" fmla="*/ 13765797 w 13765797"/>
              <a:gd name="connsiteY2" fmla="*/ 3985574 h 8202512"/>
              <a:gd name="connsiteX3" fmla="*/ 0 w 13765797"/>
              <a:gd name="connsiteY3" fmla="*/ 8202512 h 8202512"/>
              <a:gd name="connsiteX0" fmla="*/ 0 w 13758855"/>
              <a:gd name="connsiteY0" fmla="*/ 8202512 h 8202512"/>
              <a:gd name="connsiteX1" fmla="*/ 3110820 w 13758855"/>
              <a:gd name="connsiteY1" fmla="*/ 0 h 8202512"/>
              <a:gd name="connsiteX2" fmla="*/ 13758856 w 13758855"/>
              <a:gd name="connsiteY2" fmla="*/ 3963966 h 8202512"/>
              <a:gd name="connsiteX3" fmla="*/ 0 w 13758855"/>
              <a:gd name="connsiteY3" fmla="*/ 8202512 h 8202512"/>
              <a:gd name="connsiteX0" fmla="*/ 0 w 13758857"/>
              <a:gd name="connsiteY0" fmla="*/ 8240433 h 8240433"/>
              <a:gd name="connsiteX1" fmla="*/ 3161681 w 13758857"/>
              <a:gd name="connsiteY1" fmla="*/ 0 h 8240433"/>
              <a:gd name="connsiteX2" fmla="*/ 13758856 w 13758857"/>
              <a:gd name="connsiteY2" fmla="*/ 4001887 h 8240433"/>
              <a:gd name="connsiteX3" fmla="*/ 0 w 13758857"/>
              <a:gd name="connsiteY3" fmla="*/ 8240433 h 8240433"/>
              <a:gd name="connsiteX0" fmla="*/ 0 w 13758855"/>
              <a:gd name="connsiteY0" fmla="*/ 8240433 h 8240433"/>
              <a:gd name="connsiteX1" fmla="*/ 3161680 w 13758855"/>
              <a:gd name="connsiteY1" fmla="*/ 0 h 8240433"/>
              <a:gd name="connsiteX2" fmla="*/ 13758856 w 13758855"/>
              <a:gd name="connsiteY2" fmla="*/ 4001887 h 8240433"/>
              <a:gd name="connsiteX3" fmla="*/ 0 w 13758855"/>
              <a:gd name="connsiteY3" fmla="*/ 8240433 h 8240433"/>
              <a:gd name="connsiteX0" fmla="*/ 0 w 13758857"/>
              <a:gd name="connsiteY0" fmla="*/ 8240433 h 8240433"/>
              <a:gd name="connsiteX1" fmla="*/ 3161680 w 13758857"/>
              <a:gd name="connsiteY1" fmla="*/ 0 h 8240433"/>
              <a:gd name="connsiteX2" fmla="*/ 13758857 w 13758857"/>
              <a:gd name="connsiteY2" fmla="*/ 4001887 h 8240433"/>
              <a:gd name="connsiteX3" fmla="*/ 0 w 13758857"/>
              <a:gd name="connsiteY3" fmla="*/ 8240433 h 8240433"/>
              <a:gd name="connsiteX0" fmla="*/ 0 w 13758857"/>
              <a:gd name="connsiteY0" fmla="*/ 8202512 h 8202512"/>
              <a:gd name="connsiteX1" fmla="*/ 3110819 w 13758857"/>
              <a:gd name="connsiteY1" fmla="*/ 0 h 8202512"/>
              <a:gd name="connsiteX2" fmla="*/ 13758857 w 13758857"/>
              <a:gd name="connsiteY2" fmla="*/ 3963966 h 8202512"/>
              <a:gd name="connsiteX3" fmla="*/ 0 w 13758857"/>
              <a:gd name="connsiteY3" fmla="*/ 8202512 h 8202512"/>
              <a:gd name="connsiteX0" fmla="*/ 0 w 13211839"/>
              <a:gd name="connsiteY0" fmla="*/ 8202512 h 8202512"/>
              <a:gd name="connsiteX1" fmla="*/ 3110819 w 13211839"/>
              <a:gd name="connsiteY1" fmla="*/ 0 h 8202512"/>
              <a:gd name="connsiteX2" fmla="*/ 13211838 w 13211839"/>
              <a:gd name="connsiteY2" fmla="*/ 3646687 h 8202512"/>
              <a:gd name="connsiteX3" fmla="*/ 0 w 13211839"/>
              <a:gd name="connsiteY3" fmla="*/ 8202512 h 8202512"/>
              <a:gd name="connsiteX0" fmla="*/ 0 w 13211837"/>
              <a:gd name="connsiteY0" fmla="*/ 7922586 h 7922586"/>
              <a:gd name="connsiteX1" fmla="*/ 3992289 w 13211837"/>
              <a:gd name="connsiteY1" fmla="*/ 0 h 7922586"/>
              <a:gd name="connsiteX2" fmla="*/ 13211838 w 13211837"/>
              <a:gd name="connsiteY2" fmla="*/ 3366761 h 7922586"/>
              <a:gd name="connsiteX3" fmla="*/ 0 w 13211837"/>
              <a:gd name="connsiteY3" fmla="*/ 7922586 h 7922586"/>
              <a:gd name="connsiteX0" fmla="*/ 0 w 13256068"/>
              <a:gd name="connsiteY0" fmla="*/ 7922586 h 7922586"/>
              <a:gd name="connsiteX1" fmla="*/ 3992289 w 13256068"/>
              <a:gd name="connsiteY1" fmla="*/ 0 h 7922586"/>
              <a:gd name="connsiteX2" fmla="*/ 13256069 w 13256068"/>
              <a:gd name="connsiteY2" fmla="*/ 3335759 h 7922586"/>
              <a:gd name="connsiteX3" fmla="*/ 0 w 13256068"/>
              <a:gd name="connsiteY3" fmla="*/ 7922586 h 7922586"/>
              <a:gd name="connsiteX0" fmla="*/ 0 w 13256070"/>
              <a:gd name="connsiteY0" fmla="*/ 7922586 h 7922586"/>
              <a:gd name="connsiteX1" fmla="*/ 3992289 w 13256070"/>
              <a:gd name="connsiteY1" fmla="*/ 0 h 7922586"/>
              <a:gd name="connsiteX2" fmla="*/ 13256069 w 13256070"/>
              <a:gd name="connsiteY2" fmla="*/ 3335760 h 7922586"/>
              <a:gd name="connsiteX3" fmla="*/ 0 w 13256070"/>
              <a:gd name="connsiteY3" fmla="*/ 7922586 h 7922586"/>
              <a:gd name="connsiteX0" fmla="*/ 0 w 13285556"/>
              <a:gd name="connsiteY0" fmla="*/ 7922586 h 7922586"/>
              <a:gd name="connsiteX1" fmla="*/ 3992289 w 13285556"/>
              <a:gd name="connsiteY1" fmla="*/ 0 h 7922586"/>
              <a:gd name="connsiteX2" fmla="*/ 13285557 w 13285556"/>
              <a:gd name="connsiteY2" fmla="*/ 3315093 h 7922586"/>
              <a:gd name="connsiteX3" fmla="*/ 0 w 13285556"/>
              <a:gd name="connsiteY3" fmla="*/ 7922586 h 7922586"/>
              <a:gd name="connsiteX0" fmla="*/ 0 w 13285558"/>
              <a:gd name="connsiteY0" fmla="*/ 7922586 h 7922586"/>
              <a:gd name="connsiteX1" fmla="*/ 3992289 w 13285558"/>
              <a:gd name="connsiteY1" fmla="*/ 0 h 7922586"/>
              <a:gd name="connsiteX2" fmla="*/ 13285557 w 13285558"/>
              <a:gd name="connsiteY2" fmla="*/ 3315093 h 7922586"/>
              <a:gd name="connsiteX3" fmla="*/ 0 w 13285558"/>
              <a:gd name="connsiteY3" fmla="*/ 7922586 h 7922586"/>
              <a:gd name="connsiteX0" fmla="*/ 0 w 13285558"/>
              <a:gd name="connsiteY0" fmla="*/ 7922586 h 7922586"/>
              <a:gd name="connsiteX1" fmla="*/ 3992289 w 13285558"/>
              <a:gd name="connsiteY1" fmla="*/ 0 h 7922586"/>
              <a:gd name="connsiteX2" fmla="*/ 13285558 w 13285558"/>
              <a:gd name="connsiteY2" fmla="*/ 3315093 h 7922586"/>
              <a:gd name="connsiteX3" fmla="*/ 0 w 13285558"/>
              <a:gd name="connsiteY3" fmla="*/ 7922586 h 7922586"/>
              <a:gd name="connsiteX0" fmla="*/ 0 w 13285558"/>
              <a:gd name="connsiteY0" fmla="*/ 7922586 h 7922586"/>
              <a:gd name="connsiteX1" fmla="*/ 3992288 w 13285558"/>
              <a:gd name="connsiteY1" fmla="*/ 0 h 7922586"/>
              <a:gd name="connsiteX2" fmla="*/ 13285558 w 13285558"/>
              <a:gd name="connsiteY2" fmla="*/ 3315093 h 7922586"/>
              <a:gd name="connsiteX3" fmla="*/ 0 w 13285558"/>
              <a:gd name="connsiteY3" fmla="*/ 7922586 h 7922586"/>
              <a:gd name="connsiteX0" fmla="*/ 0 w 13285558"/>
              <a:gd name="connsiteY0" fmla="*/ 7900591 h 7900591"/>
              <a:gd name="connsiteX1" fmla="*/ 4054629 w 13285558"/>
              <a:gd name="connsiteY1" fmla="*/ 0 h 7900591"/>
              <a:gd name="connsiteX2" fmla="*/ 13285558 w 13285558"/>
              <a:gd name="connsiteY2" fmla="*/ 3293098 h 7900591"/>
              <a:gd name="connsiteX3" fmla="*/ 0 w 13285558"/>
              <a:gd name="connsiteY3" fmla="*/ 7900591 h 7900591"/>
              <a:gd name="connsiteX0" fmla="*/ 0 w 13243998"/>
              <a:gd name="connsiteY0" fmla="*/ 7900591 h 7900591"/>
              <a:gd name="connsiteX1" fmla="*/ 4054629 w 13243998"/>
              <a:gd name="connsiteY1" fmla="*/ 0 h 7900591"/>
              <a:gd name="connsiteX2" fmla="*/ 13243998 w 13243998"/>
              <a:gd name="connsiteY2" fmla="*/ 3278436 h 7900591"/>
              <a:gd name="connsiteX3" fmla="*/ 0 w 13243998"/>
              <a:gd name="connsiteY3" fmla="*/ 7900591 h 7900591"/>
              <a:gd name="connsiteX0" fmla="*/ 0 w 13243996"/>
              <a:gd name="connsiteY0" fmla="*/ 7900591 h 7900591"/>
              <a:gd name="connsiteX1" fmla="*/ 4054629 w 13243996"/>
              <a:gd name="connsiteY1" fmla="*/ 0 h 7900591"/>
              <a:gd name="connsiteX2" fmla="*/ 13243997 w 13243996"/>
              <a:gd name="connsiteY2" fmla="*/ 3278436 h 7900591"/>
              <a:gd name="connsiteX3" fmla="*/ 0 w 13243996"/>
              <a:gd name="connsiteY3" fmla="*/ 7900591 h 7900591"/>
              <a:gd name="connsiteX0" fmla="*/ 0 w 13288227"/>
              <a:gd name="connsiteY0" fmla="*/ 7900591 h 7900591"/>
              <a:gd name="connsiteX1" fmla="*/ 4054629 w 13288227"/>
              <a:gd name="connsiteY1" fmla="*/ 0 h 7900591"/>
              <a:gd name="connsiteX2" fmla="*/ 13288227 w 13288227"/>
              <a:gd name="connsiteY2" fmla="*/ 3247434 h 7900591"/>
              <a:gd name="connsiteX3" fmla="*/ 0 w 13288227"/>
              <a:gd name="connsiteY3" fmla="*/ 7900591 h 7900591"/>
              <a:gd name="connsiteX0" fmla="*/ 0 w 13288227"/>
              <a:gd name="connsiteY0" fmla="*/ 7900591 h 7900591"/>
              <a:gd name="connsiteX1" fmla="*/ 4054629 w 13288227"/>
              <a:gd name="connsiteY1" fmla="*/ 0 h 7900591"/>
              <a:gd name="connsiteX2" fmla="*/ 13288227 w 13288227"/>
              <a:gd name="connsiteY2" fmla="*/ 3247434 h 7900591"/>
              <a:gd name="connsiteX3" fmla="*/ 0 w 13288227"/>
              <a:gd name="connsiteY3" fmla="*/ 7900591 h 7900591"/>
              <a:gd name="connsiteX0" fmla="*/ 0 w 13288227"/>
              <a:gd name="connsiteY0" fmla="*/ 7900591 h 7900591"/>
              <a:gd name="connsiteX1" fmla="*/ 4054629 w 13288227"/>
              <a:gd name="connsiteY1" fmla="*/ 0 h 7900591"/>
              <a:gd name="connsiteX2" fmla="*/ 13288227 w 13288227"/>
              <a:gd name="connsiteY2" fmla="*/ 3247434 h 7900591"/>
              <a:gd name="connsiteX3" fmla="*/ 0 w 13288227"/>
              <a:gd name="connsiteY3" fmla="*/ 7900591 h 7900591"/>
              <a:gd name="connsiteX0" fmla="*/ 0 w 13288227"/>
              <a:gd name="connsiteY0" fmla="*/ 7900591 h 7900591"/>
              <a:gd name="connsiteX1" fmla="*/ 4054631 w 13288227"/>
              <a:gd name="connsiteY1" fmla="*/ 0 h 7900591"/>
              <a:gd name="connsiteX2" fmla="*/ 13288227 w 13288227"/>
              <a:gd name="connsiteY2" fmla="*/ 3247434 h 7900591"/>
              <a:gd name="connsiteX3" fmla="*/ 0 w 13288227"/>
              <a:gd name="connsiteY3" fmla="*/ 7900591 h 7900591"/>
              <a:gd name="connsiteX0" fmla="*/ 0 w 13288227"/>
              <a:gd name="connsiteY0" fmla="*/ 7900591 h 7900591"/>
              <a:gd name="connsiteX1" fmla="*/ 4054631 w 13288227"/>
              <a:gd name="connsiteY1" fmla="*/ 0 h 7900591"/>
              <a:gd name="connsiteX2" fmla="*/ 13288227 w 13288227"/>
              <a:gd name="connsiteY2" fmla="*/ 3247434 h 7900591"/>
              <a:gd name="connsiteX3" fmla="*/ 0 w 13288227"/>
              <a:gd name="connsiteY3" fmla="*/ 7900591 h 7900591"/>
              <a:gd name="connsiteX0" fmla="*/ 0 w 13288227"/>
              <a:gd name="connsiteY0" fmla="*/ 7900591 h 7900591"/>
              <a:gd name="connsiteX1" fmla="*/ 4054631 w 13288227"/>
              <a:gd name="connsiteY1" fmla="*/ 0 h 7900591"/>
              <a:gd name="connsiteX2" fmla="*/ 13288227 w 13288227"/>
              <a:gd name="connsiteY2" fmla="*/ 3247434 h 7900591"/>
              <a:gd name="connsiteX3" fmla="*/ 0 w 13288227"/>
              <a:gd name="connsiteY3" fmla="*/ 7900591 h 7900591"/>
              <a:gd name="connsiteX0" fmla="*/ 0 w 13288227"/>
              <a:gd name="connsiteY0" fmla="*/ 7900591 h 7900591"/>
              <a:gd name="connsiteX1" fmla="*/ 4054631 w 13288227"/>
              <a:gd name="connsiteY1" fmla="*/ 0 h 7900591"/>
              <a:gd name="connsiteX2" fmla="*/ 13288227 w 13288227"/>
              <a:gd name="connsiteY2" fmla="*/ 3247434 h 7900591"/>
              <a:gd name="connsiteX3" fmla="*/ 0 w 13288227"/>
              <a:gd name="connsiteY3" fmla="*/ 7900591 h 7900591"/>
              <a:gd name="connsiteX0" fmla="*/ 0 w 13288227"/>
              <a:gd name="connsiteY0" fmla="*/ 7900591 h 7900591"/>
              <a:gd name="connsiteX1" fmla="*/ 4054631 w 13288227"/>
              <a:gd name="connsiteY1" fmla="*/ 0 h 7900591"/>
              <a:gd name="connsiteX2" fmla="*/ 13288227 w 13288227"/>
              <a:gd name="connsiteY2" fmla="*/ 3247434 h 7900591"/>
              <a:gd name="connsiteX3" fmla="*/ 0 w 13288227"/>
              <a:gd name="connsiteY3" fmla="*/ 7900591 h 7900591"/>
              <a:gd name="connsiteX0" fmla="*/ 0 w 13288227"/>
              <a:gd name="connsiteY0" fmla="*/ 7900591 h 7900591"/>
              <a:gd name="connsiteX1" fmla="*/ 4054631 w 13288227"/>
              <a:gd name="connsiteY1" fmla="*/ 0 h 7900591"/>
              <a:gd name="connsiteX2" fmla="*/ 13288227 w 13288227"/>
              <a:gd name="connsiteY2" fmla="*/ 3247434 h 7900591"/>
              <a:gd name="connsiteX3" fmla="*/ 0 w 13288227"/>
              <a:gd name="connsiteY3" fmla="*/ 7900591 h 7900591"/>
            </a:gdLst>
            <a:ahLst/>
            <a:cxnLst>
              <a:cxn ang="0">
                <a:pos x="connsiteX0" y="connsiteY0"/>
              </a:cxn>
              <a:cxn ang="0">
                <a:pos x="connsiteX1" y="connsiteY1"/>
              </a:cxn>
              <a:cxn ang="0">
                <a:pos x="connsiteX2" y="connsiteY2"/>
              </a:cxn>
              <a:cxn ang="0">
                <a:pos x="connsiteX3" y="connsiteY3"/>
              </a:cxn>
            </a:cxnLst>
            <a:rect l="l" t="t" r="r" b="b"/>
            <a:pathLst>
              <a:path w="13288227" h="7900591">
                <a:moveTo>
                  <a:pt x="0" y="7900591"/>
                </a:moveTo>
                <a:lnTo>
                  <a:pt x="4054631" y="0"/>
                </a:lnTo>
                <a:lnTo>
                  <a:pt x="13288227" y="3247434"/>
                </a:lnTo>
                <a:lnTo>
                  <a:pt x="0" y="7900591"/>
                </a:lnTo>
                <a:close/>
              </a:path>
            </a:pathLst>
          </a:custGeom>
          <a:pattFill prst="pct25">
            <a:fgClr>
              <a:schemeClr val="accent1"/>
            </a:fgClr>
            <a:bgClr>
              <a:schemeClr val="bg1"/>
            </a:bgClr>
          </a:patt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22" name="Oval 21"/>
          <p:cNvSpPr/>
          <p:nvPr userDrawn="1"/>
        </p:nvSpPr>
        <p:spPr>
          <a:xfrm>
            <a:off x="1735810" y="1394849"/>
            <a:ext cx="4122549" cy="3952070"/>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5000" dirty="0">
              <a:latin typeface="Cambria" panose="02040503050406030204" pitchFamily="18" charset="0"/>
              <a:ea typeface="Cambria" panose="02040503050406030204" pitchFamily="18" charset="0"/>
            </a:endParaRPr>
          </a:p>
        </p:txBody>
      </p:sp>
      <p:sp>
        <p:nvSpPr>
          <p:cNvPr id="27" name="Text Placeholder 26"/>
          <p:cNvSpPr>
            <a:spLocks noGrp="1"/>
          </p:cNvSpPr>
          <p:nvPr>
            <p:ph type="body" sz="quarter" idx="10"/>
          </p:nvPr>
        </p:nvSpPr>
        <p:spPr>
          <a:xfrm>
            <a:off x="2310061" y="2812046"/>
            <a:ext cx="2712203" cy="1239838"/>
          </a:xfrm>
        </p:spPr>
        <p:txBody>
          <a:bodyPr anchor="ctr">
            <a:noAutofit/>
          </a:bodyPr>
          <a:lstStyle>
            <a:lvl1pPr marL="0" indent="0" algn="ctr">
              <a:buNone/>
              <a:defRPr sz="3600">
                <a:latin typeface="Cambria" panose="02040503050406030204" pitchFamily="18" charset="0"/>
                <a:ea typeface="Cambria" panose="02040503050406030204" pitchFamily="18" charset="0"/>
              </a:defRPr>
            </a:lvl1pPr>
          </a:lstStyle>
          <a:p>
            <a:pPr lvl="0"/>
            <a:r>
              <a:rPr lang="en-US" dirty="0"/>
              <a:t>Edit Master text</a:t>
            </a:r>
            <a:endParaRPr lang="en-IN" dirty="0"/>
          </a:p>
        </p:txBody>
      </p:sp>
    </p:spTree>
    <p:extLst>
      <p:ext uri="{BB962C8B-B14F-4D97-AF65-F5344CB8AC3E}">
        <p14:creationId xmlns:p14="http://schemas.microsoft.com/office/powerpoint/2010/main" val="344828858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05E3AA-F303-4176-BE7E-6FC002100BBE}"/>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IN"/>
          </a:p>
        </p:txBody>
      </p:sp>
      <p:sp>
        <p:nvSpPr>
          <p:cNvPr id="3" name="Subtitle 2">
            <a:extLst>
              <a:ext uri="{FF2B5EF4-FFF2-40B4-BE49-F238E27FC236}">
                <a16:creationId xmlns:a16="http://schemas.microsoft.com/office/drawing/2014/main" id="{05827AB9-7C80-41E3-97F0-75B297D34C4F}"/>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IN"/>
          </a:p>
        </p:txBody>
      </p:sp>
      <p:sp>
        <p:nvSpPr>
          <p:cNvPr id="4" name="Date Placeholder 3">
            <a:extLst>
              <a:ext uri="{FF2B5EF4-FFF2-40B4-BE49-F238E27FC236}">
                <a16:creationId xmlns:a16="http://schemas.microsoft.com/office/drawing/2014/main" id="{513344CC-2E7C-4F08-A4EC-89D4A167799E}"/>
              </a:ext>
            </a:extLst>
          </p:cNvPr>
          <p:cNvSpPr>
            <a:spLocks noGrp="1"/>
          </p:cNvSpPr>
          <p:nvPr>
            <p:ph type="dt" sz="half" idx="10"/>
          </p:nvPr>
        </p:nvSpPr>
        <p:spPr/>
        <p:txBody>
          <a:bodyPr/>
          <a:lstStyle/>
          <a:p>
            <a:endParaRPr lang="en-IN" dirty="0"/>
          </a:p>
        </p:txBody>
      </p:sp>
      <p:sp>
        <p:nvSpPr>
          <p:cNvPr id="5" name="Footer Placeholder 4">
            <a:extLst>
              <a:ext uri="{FF2B5EF4-FFF2-40B4-BE49-F238E27FC236}">
                <a16:creationId xmlns:a16="http://schemas.microsoft.com/office/drawing/2014/main" id="{7F6DE275-9BA9-477D-8245-737FA4F04E34}"/>
              </a:ext>
            </a:extLst>
          </p:cNvPr>
          <p:cNvSpPr>
            <a:spLocks noGrp="1"/>
          </p:cNvSpPr>
          <p:nvPr>
            <p:ph type="ftr" sz="quarter" idx="11"/>
          </p:nvPr>
        </p:nvSpPr>
        <p:spPr/>
        <p:txBody>
          <a:bodyPr/>
          <a:lstStyle/>
          <a:p>
            <a:endParaRPr lang="en-IN" dirty="0"/>
          </a:p>
        </p:txBody>
      </p:sp>
      <p:sp>
        <p:nvSpPr>
          <p:cNvPr id="6" name="Slide Number Placeholder 5">
            <a:extLst>
              <a:ext uri="{FF2B5EF4-FFF2-40B4-BE49-F238E27FC236}">
                <a16:creationId xmlns:a16="http://schemas.microsoft.com/office/drawing/2014/main" id="{9D7C8D36-7676-439E-95BB-F318574D93D4}"/>
              </a:ext>
            </a:extLst>
          </p:cNvPr>
          <p:cNvSpPr>
            <a:spLocks noGrp="1"/>
          </p:cNvSpPr>
          <p:nvPr>
            <p:ph type="sldNum" sz="quarter" idx="12"/>
          </p:nvPr>
        </p:nvSpPr>
        <p:spPr/>
        <p:txBody>
          <a:bodyPr/>
          <a:lstStyle/>
          <a:p>
            <a:fld id="{CA7319D9-BE16-470B-BF9A-8CBF98F4353D}" type="slidenum">
              <a:rPr lang="en-IN" smtClean="0"/>
              <a:t>‹#›</a:t>
            </a:fld>
            <a:endParaRPr lang="en-IN" dirty="0"/>
          </a:p>
        </p:txBody>
      </p:sp>
    </p:spTree>
    <p:extLst>
      <p:ext uri="{BB962C8B-B14F-4D97-AF65-F5344CB8AC3E}">
        <p14:creationId xmlns:p14="http://schemas.microsoft.com/office/powerpoint/2010/main" val="259883735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3646E51-696C-44F9-A9FA-F4AEF143964B}"/>
              </a:ext>
            </a:extLst>
          </p:cNvPr>
          <p:cNvSpPr>
            <a:spLocks noGrp="1"/>
          </p:cNvSpPr>
          <p:nvPr>
            <p:ph type="title"/>
          </p:nvPr>
        </p:nvSpPr>
        <p:spPr/>
        <p:txBody>
          <a:bodyPr/>
          <a:lstStyle/>
          <a:p>
            <a:r>
              <a:rPr lang="en-US"/>
              <a:t>Click to edit Master title style</a:t>
            </a:r>
            <a:endParaRPr lang="en-IN"/>
          </a:p>
        </p:txBody>
      </p:sp>
      <p:sp>
        <p:nvSpPr>
          <p:cNvPr id="3" name="Content Placeholder 2">
            <a:extLst>
              <a:ext uri="{FF2B5EF4-FFF2-40B4-BE49-F238E27FC236}">
                <a16:creationId xmlns:a16="http://schemas.microsoft.com/office/drawing/2014/main" id="{ACBA7F30-F233-4636-B048-23C96C0157CA}"/>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F67E4812-EC65-49E8-B5A1-83CF423314A6}"/>
              </a:ext>
            </a:extLst>
          </p:cNvPr>
          <p:cNvSpPr>
            <a:spLocks noGrp="1"/>
          </p:cNvSpPr>
          <p:nvPr>
            <p:ph type="dt" sz="half" idx="10"/>
          </p:nvPr>
        </p:nvSpPr>
        <p:spPr/>
        <p:txBody>
          <a:bodyPr/>
          <a:lstStyle/>
          <a:p>
            <a:endParaRPr lang="en-IN" dirty="0"/>
          </a:p>
        </p:txBody>
      </p:sp>
      <p:sp>
        <p:nvSpPr>
          <p:cNvPr id="5" name="Footer Placeholder 4">
            <a:extLst>
              <a:ext uri="{FF2B5EF4-FFF2-40B4-BE49-F238E27FC236}">
                <a16:creationId xmlns:a16="http://schemas.microsoft.com/office/drawing/2014/main" id="{9AAAC6C0-09EB-44BA-BBA3-54EAD3581FBA}"/>
              </a:ext>
            </a:extLst>
          </p:cNvPr>
          <p:cNvSpPr>
            <a:spLocks noGrp="1"/>
          </p:cNvSpPr>
          <p:nvPr>
            <p:ph type="ftr" sz="quarter" idx="11"/>
          </p:nvPr>
        </p:nvSpPr>
        <p:spPr/>
        <p:txBody>
          <a:bodyPr/>
          <a:lstStyle/>
          <a:p>
            <a:endParaRPr lang="en-IN" dirty="0"/>
          </a:p>
        </p:txBody>
      </p:sp>
      <p:sp>
        <p:nvSpPr>
          <p:cNvPr id="6" name="Slide Number Placeholder 5">
            <a:extLst>
              <a:ext uri="{FF2B5EF4-FFF2-40B4-BE49-F238E27FC236}">
                <a16:creationId xmlns:a16="http://schemas.microsoft.com/office/drawing/2014/main" id="{B2B45E9E-C3BA-424E-8EB2-7E0A5429AE0F}"/>
              </a:ext>
            </a:extLst>
          </p:cNvPr>
          <p:cNvSpPr>
            <a:spLocks noGrp="1"/>
          </p:cNvSpPr>
          <p:nvPr>
            <p:ph type="sldNum" sz="quarter" idx="12"/>
          </p:nvPr>
        </p:nvSpPr>
        <p:spPr/>
        <p:txBody>
          <a:bodyPr/>
          <a:lstStyle/>
          <a:p>
            <a:fld id="{CA7319D9-BE16-470B-BF9A-8CBF98F4353D}" type="slidenum">
              <a:rPr lang="en-IN" smtClean="0"/>
              <a:t>‹#›</a:t>
            </a:fld>
            <a:endParaRPr lang="en-IN" dirty="0"/>
          </a:p>
        </p:txBody>
      </p:sp>
    </p:spTree>
    <p:extLst>
      <p:ext uri="{BB962C8B-B14F-4D97-AF65-F5344CB8AC3E}">
        <p14:creationId xmlns:p14="http://schemas.microsoft.com/office/powerpoint/2010/main" val="429267824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2ADA80-4FB6-4C21-8AB2-EE2F88008112}"/>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IN"/>
          </a:p>
        </p:txBody>
      </p:sp>
      <p:sp>
        <p:nvSpPr>
          <p:cNvPr id="3" name="Text Placeholder 2">
            <a:extLst>
              <a:ext uri="{FF2B5EF4-FFF2-40B4-BE49-F238E27FC236}">
                <a16:creationId xmlns:a16="http://schemas.microsoft.com/office/drawing/2014/main" id="{F37525E8-D0D1-486A-9824-FE0A85CBB882}"/>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2A3871F7-5775-4F54-80BD-0055F41AE577}"/>
              </a:ext>
            </a:extLst>
          </p:cNvPr>
          <p:cNvSpPr>
            <a:spLocks noGrp="1"/>
          </p:cNvSpPr>
          <p:nvPr>
            <p:ph type="dt" sz="half" idx="10"/>
          </p:nvPr>
        </p:nvSpPr>
        <p:spPr/>
        <p:txBody>
          <a:bodyPr/>
          <a:lstStyle/>
          <a:p>
            <a:endParaRPr lang="en-IN" dirty="0"/>
          </a:p>
        </p:txBody>
      </p:sp>
      <p:sp>
        <p:nvSpPr>
          <p:cNvPr id="5" name="Footer Placeholder 4">
            <a:extLst>
              <a:ext uri="{FF2B5EF4-FFF2-40B4-BE49-F238E27FC236}">
                <a16:creationId xmlns:a16="http://schemas.microsoft.com/office/drawing/2014/main" id="{933A6E9A-173E-488A-AE36-978E95A24693}"/>
              </a:ext>
            </a:extLst>
          </p:cNvPr>
          <p:cNvSpPr>
            <a:spLocks noGrp="1"/>
          </p:cNvSpPr>
          <p:nvPr>
            <p:ph type="ftr" sz="quarter" idx="11"/>
          </p:nvPr>
        </p:nvSpPr>
        <p:spPr/>
        <p:txBody>
          <a:bodyPr/>
          <a:lstStyle/>
          <a:p>
            <a:endParaRPr lang="en-IN" dirty="0"/>
          </a:p>
        </p:txBody>
      </p:sp>
      <p:sp>
        <p:nvSpPr>
          <p:cNvPr id="6" name="Slide Number Placeholder 5">
            <a:extLst>
              <a:ext uri="{FF2B5EF4-FFF2-40B4-BE49-F238E27FC236}">
                <a16:creationId xmlns:a16="http://schemas.microsoft.com/office/drawing/2014/main" id="{767AF335-B9FA-449D-B9E7-94B61B19C45E}"/>
              </a:ext>
            </a:extLst>
          </p:cNvPr>
          <p:cNvSpPr>
            <a:spLocks noGrp="1"/>
          </p:cNvSpPr>
          <p:nvPr>
            <p:ph type="sldNum" sz="quarter" idx="12"/>
          </p:nvPr>
        </p:nvSpPr>
        <p:spPr/>
        <p:txBody>
          <a:bodyPr/>
          <a:lstStyle/>
          <a:p>
            <a:fld id="{CA7319D9-BE16-470B-BF9A-8CBF98F4353D}" type="slidenum">
              <a:rPr lang="en-IN" smtClean="0"/>
              <a:t>‹#›</a:t>
            </a:fld>
            <a:endParaRPr lang="en-IN" dirty="0"/>
          </a:p>
        </p:txBody>
      </p:sp>
    </p:spTree>
    <p:extLst>
      <p:ext uri="{BB962C8B-B14F-4D97-AF65-F5344CB8AC3E}">
        <p14:creationId xmlns:p14="http://schemas.microsoft.com/office/powerpoint/2010/main" val="360829865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A26EFF-5557-44CF-ABD9-F9834F472A02}"/>
              </a:ext>
            </a:extLst>
          </p:cNvPr>
          <p:cNvSpPr>
            <a:spLocks noGrp="1"/>
          </p:cNvSpPr>
          <p:nvPr>
            <p:ph type="title"/>
          </p:nvPr>
        </p:nvSpPr>
        <p:spPr/>
        <p:txBody>
          <a:bodyPr/>
          <a:lstStyle/>
          <a:p>
            <a:r>
              <a:rPr lang="en-US"/>
              <a:t>Click to edit Master title style</a:t>
            </a:r>
            <a:endParaRPr lang="en-IN"/>
          </a:p>
        </p:txBody>
      </p:sp>
      <p:sp>
        <p:nvSpPr>
          <p:cNvPr id="3" name="Content Placeholder 2">
            <a:extLst>
              <a:ext uri="{FF2B5EF4-FFF2-40B4-BE49-F238E27FC236}">
                <a16:creationId xmlns:a16="http://schemas.microsoft.com/office/drawing/2014/main" id="{1DBD710F-F2DF-42DD-AD8F-ADFFFE0E818B}"/>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Content Placeholder 3">
            <a:extLst>
              <a:ext uri="{FF2B5EF4-FFF2-40B4-BE49-F238E27FC236}">
                <a16:creationId xmlns:a16="http://schemas.microsoft.com/office/drawing/2014/main" id="{0BDD6AD4-8C67-43FD-B0D6-BA9D043F3E4B}"/>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5" name="Date Placeholder 4">
            <a:extLst>
              <a:ext uri="{FF2B5EF4-FFF2-40B4-BE49-F238E27FC236}">
                <a16:creationId xmlns:a16="http://schemas.microsoft.com/office/drawing/2014/main" id="{AFDEDC3F-36E0-425E-A38D-2CC1D3D7ED7F}"/>
              </a:ext>
            </a:extLst>
          </p:cNvPr>
          <p:cNvSpPr>
            <a:spLocks noGrp="1"/>
          </p:cNvSpPr>
          <p:nvPr>
            <p:ph type="dt" sz="half" idx="10"/>
          </p:nvPr>
        </p:nvSpPr>
        <p:spPr/>
        <p:txBody>
          <a:bodyPr/>
          <a:lstStyle/>
          <a:p>
            <a:endParaRPr lang="en-IN" dirty="0"/>
          </a:p>
        </p:txBody>
      </p:sp>
      <p:sp>
        <p:nvSpPr>
          <p:cNvPr id="6" name="Footer Placeholder 5">
            <a:extLst>
              <a:ext uri="{FF2B5EF4-FFF2-40B4-BE49-F238E27FC236}">
                <a16:creationId xmlns:a16="http://schemas.microsoft.com/office/drawing/2014/main" id="{1EEEC1E0-4C9B-4E72-8CCD-26715CEF24E5}"/>
              </a:ext>
            </a:extLst>
          </p:cNvPr>
          <p:cNvSpPr>
            <a:spLocks noGrp="1"/>
          </p:cNvSpPr>
          <p:nvPr>
            <p:ph type="ftr" sz="quarter" idx="11"/>
          </p:nvPr>
        </p:nvSpPr>
        <p:spPr/>
        <p:txBody>
          <a:bodyPr/>
          <a:lstStyle/>
          <a:p>
            <a:endParaRPr lang="en-IN" dirty="0"/>
          </a:p>
        </p:txBody>
      </p:sp>
      <p:sp>
        <p:nvSpPr>
          <p:cNvPr id="7" name="Slide Number Placeholder 6">
            <a:extLst>
              <a:ext uri="{FF2B5EF4-FFF2-40B4-BE49-F238E27FC236}">
                <a16:creationId xmlns:a16="http://schemas.microsoft.com/office/drawing/2014/main" id="{D98ECCFA-D071-4B3C-B0D1-15D54FEFD7FF}"/>
              </a:ext>
            </a:extLst>
          </p:cNvPr>
          <p:cNvSpPr>
            <a:spLocks noGrp="1"/>
          </p:cNvSpPr>
          <p:nvPr>
            <p:ph type="sldNum" sz="quarter" idx="12"/>
          </p:nvPr>
        </p:nvSpPr>
        <p:spPr/>
        <p:txBody>
          <a:bodyPr/>
          <a:lstStyle/>
          <a:p>
            <a:fld id="{CA7319D9-BE16-470B-BF9A-8CBF98F4353D}" type="slidenum">
              <a:rPr lang="en-IN" smtClean="0"/>
              <a:t>‹#›</a:t>
            </a:fld>
            <a:endParaRPr lang="en-IN" dirty="0"/>
          </a:p>
        </p:txBody>
      </p:sp>
    </p:spTree>
    <p:extLst>
      <p:ext uri="{BB962C8B-B14F-4D97-AF65-F5344CB8AC3E}">
        <p14:creationId xmlns:p14="http://schemas.microsoft.com/office/powerpoint/2010/main" val="271145007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0FD2FD-891A-4169-8816-9867BB0DD8B8}"/>
              </a:ext>
            </a:extLst>
          </p:cNvPr>
          <p:cNvSpPr>
            <a:spLocks noGrp="1"/>
          </p:cNvSpPr>
          <p:nvPr>
            <p:ph type="title"/>
          </p:nvPr>
        </p:nvSpPr>
        <p:spPr>
          <a:xfrm>
            <a:off x="839788" y="365125"/>
            <a:ext cx="10515600" cy="1325563"/>
          </a:xfrm>
        </p:spPr>
        <p:txBody>
          <a:bodyPr/>
          <a:lstStyle/>
          <a:p>
            <a:r>
              <a:rPr lang="en-US"/>
              <a:t>Click to edit Master title style</a:t>
            </a:r>
            <a:endParaRPr lang="en-IN"/>
          </a:p>
        </p:txBody>
      </p:sp>
      <p:sp>
        <p:nvSpPr>
          <p:cNvPr id="3" name="Text Placeholder 2">
            <a:extLst>
              <a:ext uri="{FF2B5EF4-FFF2-40B4-BE49-F238E27FC236}">
                <a16:creationId xmlns:a16="http://schemas.microsoft.com/office/drawing/2014/main" id="{D4A7E27E-D74C-40D0-8E71-D0C2FBB75CB0}"/>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E8631861-EFD5-428D-AEBE-7A6328CE85B6}"/>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5" name="Text Placeholder 4">
            <a:extLst>
              <a:ext uri="{FF2B5EF4-FFF2-40B4-BE49-F238E27FC236}">
                <a16:creationId xmlns:a16="http://schemas.microsoft.com/office/drawing/2014/main" id="{F970E67D-D449-48D8-8FCB-00A0B733A0B8}"/>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D672EEF9-125B-4C84-B428-A2C2C85A37F9}"/>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7" name="Date Placeholder 6">
            <a:extLst>
              <a:ext uri="{FF2B5EF4-FFF2-40B4-BE49-F238E27FC236}">
                <a16:creationId xmlns:a16="http://schemas.microsoft.com/office/drawing/2014/main" id="{4B6BA035-37EF-460E-BAB6-4DF68D1CB55D}"/>
              </a:ext>
            </a:extLst>
          </p:cNvPr>
          <p:cNvSpPr>
            <a:spLocks noGrp="1"/>
          </p:cNvSpPr>
          <p:nvPr>
            <p:ph type="dt" sz="half" idx="10"/>
          </p:nvPr>
        </p:nvSpPr>
        <p:spPr/>
        <p:txBody>
          <a:bodyPr/>
          <a:lstStyle/>
          <a:p>
            <a:endParaRPr lang="en-IN" dirty="0"/>
          </a:p>
        </p:txBody>
      </p:sp>
      <p:sp>
        <p:nvSpPr>
          <p:cNvPr id="8" name="Footer Placeholder 7">
            <a:extLst>
              <a:ext uri="{FF2B5EF4-FFF2-40B4-BE49-F238E27FC236}">
                <a16:creationId xmlns:a16="http://schemas.microsoft.com/office/drawing/2014/main" id="{621B20B4-EE88-4918-A714-8553CCD53A70}"/>
              </a:ext>
            </a:extLst>
          </p:cNvPr>
          <p:cNvSpPr>
            <a:spLocks noGrp="1"/>
          </p:cNvSpPr>
          <p:nvPr>
            <p:ph type="ftr" sz="quarter" idx="11"/>
          </p:nvPr>
        </p:nvSpPr>
        <p:spPr/>
        <p:txBody>
          <a:bodyPr/>
          <a:lstStyle/>
          <a:p>
            <a:endParaRPr lang="en-IN" dirty="0"/>
          </a:p>
        </p:txBody>
      </p:sp>
      <p:sp>
        <p:nvSpPr>
          <p:cNvPr id="9" name="Slide Number Placeholder 8">
            <a:extLst>
              <a:ext uri="{FF2B5EF4-FFF2-40B4-BE49-F238E27FC236}">
                <a16:creationId xmlns:a16="http://schemas.microsoft.com/office/drawing/2014/main" id="{EA9C671C-B78C-4D8F-A117-5F7044D02106}"/>
              </a:ext>
            </a:extLst>
          </p:cNvPr>
          <p:cNvSpPr>
            <a:spLocks noGrp="1"/>
          </p:cNvSpPr>
          <p:nvPr>
            <p:ph type="sldNum" sz="quarter" idx="12"/>
          </p:nvPr>
        </p:nvSpPr>
        <p:spPr/>
        <p:txBody>
          <a:bodyPr/>
          <a:lstStyle/>
          <a:p>
            <a:fld id="{CA7319D9-BE16-470B-BF9A-8CBF98F4353D}" type="slidenum">
              <a:rPr lang="en-IN" smtClean="0"/>
              <a:t>‹#›</a:t>
            </a:fld>
            <a:endParaRPr lang="en-IN" dirty="0"/>
          </a:p>
        </p:txBody>
      </p:sp>
    </p:spTree>
    <p:extLst>
      <p:ext uri="{BB962C8B-B14F-4D97-AF65-F5344CB8AC3E}">
        <p14:creationId xmlns:p14="http://schemas.microsoft.com/office/powerpoint/2010/main" val="237952099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0537CA-1363-4079-8A07-F42B273CC7E1}"/>
              </a:ext>
            </a:extLst>
          </p:cNvPr>
          <p:cNvSpPr>
            <a:spLocks noGrp="1"/>
          </p:cNvSpPr>
          <p:nvPr>
            <p:ph type="title"/>
          </p:nvPr>
        </p:nvSpPr>
        <p:spPr/>
        <p:txBody>
          <a:bodyPr/>
          <a:lstStyle/>
          <a:p>
            <a:r>
              <a:rPr lang="en-US"/>
              <a:t>Click to edit Master title style</a:t>
            </a:r>
            <a:endParaRPr lang="en-IN"/>
          </a:p>
        </p:txBody>
      </p:sp>
      <p:sp>
        <p:nvSpPr>
          <p:cNvPr id="3" name="Content Placeholder 2">
            <a:extLst>
              <a:ext uri="{FF2B5EF4-FFF2-40B4-BE49-F238E27FC236}">
                <a16:creationId xmlns:a16="http://schemas.microsoft.com/office/drawing/2014/main" id="{22DEA74E-37E7-48F3-9CA1-ABAE97771CAA}"/>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8826EFF6-A296-4A1D-AF70-2C45CFE4819D}"/>
              </a:ext>
            </a:extLst>
          </p:cNvPr>
          <p:cNvSpPr>
            <a:spLocks noGrp="1"/>
          </p:cNvSpPr>
          <p:nvPr>
            <p:ph type="dt" sz="half" idx="10"/>
          </p:nvPr>
        </p:nvSpPr>
        <p:spPr/>
        <p:txBody>
          <a:bodyPr/>
          <a:lstStyle/>
          <a:p>
            <a:fld id="{E7E8BD09-529D-43B9-AAA4-161CCE854A09}" type="datetimeFigureOut">
              <a:rPr lang="en-IN" smtClean="0"/>
              <a:t>25-03-2022</a:t>
            </a:fld>
            <a:endParaRPr lang="en-IN"/>
          </a:p>
        </p:txBody>
      </p:sp>
      <p:sp>
        <p:nvSpPr>
          <p:cNvPr id="5" name="Footer Placeholder 4">
            <a:extLst>
              <a:ext uri="{FF2B5EF4-FFF2-40B4-BE49-F238E27FC236}">
                <a16:creationId xmlns:a16="http://schemas.microsoft.com/office/drawing/2014/main" id="{36C830F7-F024-4940-BAAE-3ED6E43A32F1}"/>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03AA396A-27A8-4D5D-8B37-6D8C6B6A3FC8}"/>
              </a:ext>
            </a:extLst>
          </p:cNvPr>
          <p:cNvSpPr>
            <a:spLocks noGrp="1"/>
          </p:cNvSpPr>
          <p:nvPr>
            <p:ph type="sldNum" sz="quarter" idx="12"/>
          </p:nvPr>
        </p:nvSpPr>
        <p:spPr/>
        <p:txBody>
          <a:bodyPr/>
          <a:lstStyle/>
          <a:p>
            <a:fld id="{0AF0CF16-2048-4C14-90D0-B4DE871923AE}" type="slidenum">
              <a:rPr lang="en-IN" smtClean="0"/>
              <a:t>‹#›</a:t>
            </a:fld>
            <a:endParaRPr lang="en-IN"/>
          </a:p>
        </p:txBody>
      </p:sp>
    </p:spTree>
    <p:extLst>
      <p:ext uri="{BB962C8B-B14F-4D97-AF65-F5344CB8AC3E}">
        <p14:creationId xmlns:p14="http://schemas.microsoft.com/office/powerpoint/2010/main" val="257230875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CFE26A-FFB0-46CA-8F29-45A7D2CD21C5}"/>
              </a:ext>
            </a:extLst>
          </p:cNvPr>
          <p:cNvSpPr>
            <a:spLocks noGrp="1"/>
          </p:cNvSpPr>
          <p:nvPr>
            <p:ph type="title"/>
          </p:nvPr>
        </p:nvSpPr>
        <p:spPr/>
        <p:txBody>
          <a:bodyPr/>
          <a:lstStyle/>
          <a:p>
            <a:r>
              <a:rPr lang="en-US"/>
              <a:t>Click to edit Master title style</a:t>
            </a:r>
            <a:endParaRPr lang="en-IN"/>
          </a:p>
        </p:txBody>
      </p:sp>
      <p:sp>
        <p:nvSpPr>
          <p:cNvPr id="3" name="Date Placeholder 2">
            <a:extLst>
              <a:ext uri="{FF2B5EF4-FFF2-40B4-BE49-F238E27FC236}">
                <a16:creationId xmlns:a16="http://schemas.microsoft.com/office/drawing/2014/main" id="{8956AC09-F785-4427-9714-5E25C36CE06E}"/>
              </a:ext>
            </a:extLst>
          </p:cNvPr>
          <p:cNvSpPr>
            <a:spLocks noGrp="1"/>
          </p:cNvSpPr>
          <p:nvPr>
            <p:ph type="dt" sz="half" idx="10"/>
          </p:nvPr>
        </p:nvSpPr>
        <p:spPr/>
        <p:txBody>
          <a:bodyPr/>
          <a:lstStyle/>
          <a:p>
            <a:endParaRPr lang="en-IN" dirty="0"/>
          </a:p>
        </p:txBody>
      </p:sp>
      <p:sp>
        <p:nvSpPr>
          <p:cNvPr id="4" name="Footer Placeholder 3">
            <a:extLst>
              <a:ext uri="{FF2B5EF4-FFF2-40B4-BE49-F238E27FC236}">
                <a16:creationId xmlns:a16="http://schemas.microsoft.com/office/drawing/2014/main" id="{0B059D24-CB69-408C-A3DE-AD3E1EE9D951}"/>
              </a:ext>
            </a:extLst>
          </p:cNvPr>
          <p:cNvSpPr>
            <a:spLocks noGrp="1"/>
          </p:cNvSpPr>
          <p:nvPr>
            <p:ph type="ftr" sz="quarter" idx="11"/>
          </p:nvPr>
        </p:nvSpPr>
        <p:spPr/>
        <p:txBody>
          <a:bodyPr/>
          <a:lstStyle/>
          <a:p>
            <a:endParaRPr lang="en-IN" dirty="0"/>
          </a:p>
        </p:txBody>
      </p:sp>
      <p:sp>
        <p:nvSpPr>
          <p:cNvPr id="5" name="Slide Number Placeholder 4">
            <a:extLst>
              <a:ext uri="{FF2B5EF4-FFF2-40B4-BE49-F238E27FC236}">
                <a16:creationId xmlns:a16="http://schemas.microsoft.com/office/drawing/2014/main" id="{FE2DA597-1C9D-471C-B9BF-5F2EF9EBC8B4}"/>
              </a:ext>
            </a:extLst>
          </p:cNvPr>
          <p:cNvSpPr>
            <a:spLocks noGrp="1"/>
          </p:cNvSpPr>
          <p:nvPr>
            <p:ph type="sldNum" sz="quarter" idx="12"/>
          </p:nvPr>
        </p:nvSpPr>
        <p:spPr/>
        <p:txBody>
          <a:bodyPr/>
          <a:lstStyle/>
          <a:p>
            <a:fld id="{CA7319D9-BE16-470B-BF9A-8CBF98F4353D}" type="slidenum">
              <a:rPr lang="en-IN" smtClean="0"/>
              <a:t>‹#›</a:t>
            </a:fld>
            <a:endParaRPr lang="en-IN" dirty="0"/>
          </a:p>
        </p:txBody>
      </p:sp>
    </p:spTree>
    <p:extLst>
      <p:ext uri="{BB962C8B-B14F-4D97-AF65-F5344CB8AC3E}">
        <p14:creationId xmlns:p14="http://schemas.microsoft.com/office/powerpoint/2010/main" val="401639222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284863EE-0768-4B16-A400-DC434CCCF3FA}"/>
              </a:ext>
            </a:extLst>
          </p:cNvPr>
          <p:cNvSpPr>
            <a:spLocks noGrp="1"/>
          </p:cNvSpPr>
          <p:nvPr>
            <p:ph type="dt" sz="half" idx="10"/>
          </p:nvPr>
        </p:nvSpPr>
        <p:spPr/>
        <p:txBody>
          <a:bodyPr/>
          <a:lstStyle/>
          <a:p>
            <a:endParaRPr lang="en-IN" dirty="0"/>
          </a:p>
        </p:txBody>
      </p:sp>
      <p:sp>
        <p:nvSpPr>
          <p:cNvPr id="3" name="Footer Placeholder 2">
            <a:extLst>
              <a:ext uri="{FF2B5EF4-FFF2-40B4-BE49-F238E27FC236}">
                <a16:creationId xmlns:a16="http://schemas.microsoft.com/office/drawing/2014/main" id="{61A1F4A8-2D32-4B00-BA7B-14B63A5471B4}"/>
              </a:ext>
            </a:extLst>
          </p:cNvPr>
          <p:cNvSpPr>
            <a:spLocks noGrp="1"/>
          </p:cNvSpPr>
          <p:nvPr>
            <p:ph type="ftr" sz="quarter" idx="11"/>
          </p:nvPr>
        </p:nvSpPr>
        <p:spPr/>
        <p:txBody>
          <a:bodyPr/>
          <a:lstStyle/>
          <a:p>
            <a:endParaRPr lang="en-IN" dirty="0"/>
          </a:p>
        </p:txBody>
      </p:sp>
      <p:sp>
        <p:nvSpPr>
          <p:cNvPr id="4" name="Slide Number Placeholder 3">
            <a:extLst>
              <a:ext uri="{FF2B5EF4-FFF2-40B4-BE49-F238E27FC236}">
                <a16:creationId xmlns:a16="http://schemas.microsoft.com/office/drawing/2014/main" id="{C58F5C9F-893A-4CCD-962D-2279F1982358}"/>
              </a:ext>
            </a:extLst>
          </p:cNvPr>
          <p:cNvSpPr>
            <a:spLocks noGrp="1"/>
          </p:cNvSpPr>
          <p:nvPr>
            <p:ph type="sldNum" sz="quarter" idx="12"/>
          </p:nvPr>
        </p:nvSpPr>
        <p:spPr/>
        <p:txBody>
          <a:bodyPr/>
          <a:lstStyle/>
          <a:p>
            <a:fld id="{CA7319D9-BE16-470B-BF9A-8CBF98F4353D}" type="slidenum">
              <a:rPr lang="en-IN" smtClean="0"/>
              <a:t>‹#›</a:t>
            </a:fld>
            <a:endParaRPr lang="en-IN" dirty="0"/>
          </a:p>
        </p:txBody>
      </p:sp>
    </p:spTree>
    <p:extLst>
      <p:ext uri="{BB962C8B-B14F-4D97-AF65-F5344CB8AC3E}">
        <p14:creationId xmlns:p14="http://schemas.microsoft.com/office/powerpoint/2010/main" val="62870112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5B8F7C-105D-4123-8B50-4C226238A81A}"/>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IN"/>
          </a:p>
        </p:txBody>
      </p:sp>
      <p:sp>
        <p:nvSpPr>
          <p:cNvPr id="3" name="Content Placeholder 2">
            <a:extLst>
              <a:ext uri="{FF2B5EF4-FFF2-40B4-BE49-F238E27FC236}">
                <a16:creationId xmlns:a16="http://schemas.microsoft.com/office/drawing/2014/main" id="{F41B0B37-B8DD-449D-998F-411C6514578E}"/>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Text Placeholder 3">
            <a:extLst>
              <a:ext uri="{FF2B5EF4-FFF2-40B4-BE49-F238E27FC236}">
                <a16:creationId xmlns:a16="http://schemas.microsoft.com/office/drawing/2014/main" id="{52D204F5-A226-46D3-B426-E13810C1DA8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55464898-B71C-427C-B935-1885C7099096}"/>
              </a:ext>
            </a:extLst>
          </p:cNvPr>
          <p:cNvSpPr>
            <a:spLocks noGrp="1"/>
          </p:cNvSpPr>
          <p:nvPr>
            <p:ph type="dt" sz="half" idx="10"/>
          </p:nvPr>
        </p:nvSpPr>
        <p:spPr/>
        <p:txBody>
          <a:bodyPr/>
          <a:lstStyle/>
          <a:p>
            <a:endParaRPr lang="en-IN" dirty="0"/>
          </a:p>
        </p:txBody>
      </p:sp>
      <p:sp>
        <p:nvSpPr>
          <p:cNvPr id="6" name="Footer Placeholder 5">
            <a:extLst>
              <a:ext uri="{FF2B5EF4-FFF2-40B4-BE49-F238E27FC236}">
                <a16:creationId xmlns:a16="http://schemas.microsoft.com/office/drawing/2014/main" id="{9705CB3C-77D4-4B10-828F-73AA20DAE44A}"/>
              </a:ext>
            </a:extLst>
          </p:cNvPr>
          <p:cNvSpPr>
            <a:spLocks noGrp="1"/>
          </p:cNvSpPr>
          <p:nvPr>
            <p:ph type="ftr" sz="quarter" idx="11"/>
          </p:nvPr>
        </p:nvSpPr>
        <p:spPr/>
        <p:txBody>
          <a:bodyPr/>
          <a:lstStyle/>
          <a:p>
            <a:endParaRPr lang="en-IN" dirty="0"/>
          </a:p>
        </p:txBody>
      </p:sp>
      <p:sp>
        <p:nvSpPr>
          <p:cNvPr id="7" name="Slide Number Placeholder 6">
            <a:extLst>
              <a:ext uri="{FF2B5EF4-FFF2-40B4-BE49-F238E27FC236}">
                <a16:creationId xmlns:a16="http://schemas.microsoft.com/office/drawing/2014/main" id="{FEAD92FF-E86D-497D-8002-1400858F37DC}"/>
              </a:ext>
            </a:extLst>
          </p:cNvPr>
          <p:cNvSpPr>
            <a:spLocks noGrp="1"/>
          </p:cNvSpPr>
          <p:nvPr>
            <p:ph type="sldNum" sz="quarter" idx="12"/>
          </p:nvPr>
        </p:nvSpPr>
        <p:spPr/>
        <p:txBody>
          <a:bodyPr/>
          <a:lstStyle/>
          <a:p>
            <a:fld id="{CA7319D9-BE16-470B-BF9A-8CBF98F4353D}" type="slidenum">
              <a:rPr lang="en-IN" smtClean="0"/>
              <a:t>‹#›</a:t>
            </a:fld>
            <a:endParaRPr lang="en-IN" dirty="0"/>
          </a:p>
        </p:txBody>
      </p:sp>
    </p:spTree>
    <p:extLst>
      <p:ext uri="{BB962C8B-B14F-4D97-AF65-F5344CB8AC3E}">
        <p14:creationId xmlns:p14="http://schemas.microsoft.com/office/powerpoint/2010/main" val="103040938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2A411A-7393-4916-B290-08C46324D1E1}"/>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IN"/>
          </a:p>
        </p:txBody>
      </p:sp>
      <p:sp>
        <p:nvSpPr>
          <p:cNvPr id="3" name="Picture Placeholder 2">
            <a:extLst>
              <a:ext uri="{FF2B5EF4-FFF2-40B4-BE49-F238E27FC236}">
                <a16:creationId xmlns:a16="http://schemas.microsoft.com/office/drawing/2014/main" id="{972ECB78-FFD6-4352-889C-2BCC629F8515}"/>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IN"/>
          </a:p>
        </p:txBody>
      </p:sp>
      <p:sp>
        <p:nvSpPr>
          <p:cNvPr id="4" name="Text Placeholder 3">
            <a:extLst>
              <a:ext uri="{FF2B5EF4-FFF2-40B4-BE49-F238E27FC236}">
                <a16:creationId xmlns:a16="http://schemas.microsoft.com/office/drawing/2014/main" id="{DFD49971-86AC-4130-A58F-98764A4B28B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1845B74D-3C74-43DF-8A9F-9BCE4F0D21ED}"/>
              </a:ext>
            </a:extLst>
          </p:cNvPr>
          <p:cNvSpPr>
            <a:spLocks noGrp="1"/>
          </p:cNvSpPr>
          <p:nvPr>
            <p:ph type="dt" sz="half" idx="10"/>
          </p:nvPr>
        </p:nvSpPr>
        <p:spPr/>
        <p:txBody>
          <a:bodyPr/>
          <a:lstStyle/>
          <a:p>
            <a:endParaRPr lang="en-IN" dirty="0"/>
          </a:p>
        </p:txBody>
      </p:sp>
      <p:sp>
        <p:nvSpPr>
          <p:cNvPr id="6" name="Footer Placeholder 5">
            <a:extLst>
              <a:ext uri="{FF2B5EF4-FFF2-40B4-BE49-F238E27FC236}">
                <a16:creationId xmlns:a16="http://schemas.microsoft.com/office/drawing/2014/main" id="{6DDD2FB2-18DF-41B9-A537-F42CACD68DB6}"/>
              </a:ext>
            </a:extLst>
          </p:cNvPr>
          <p:cNvSpPr>
            <a:spLocks noGrp="1"/>
          </p:cNvSpPr>
          <p:nvPr>
            <p:ph type="ftr" sz="quarter" idx="11"/>
          </p:nvPr>
        </p:nvSpPr>
        <p:spPr/>
        <p:txBody>
          <a:bodyPr/>
          <a:lstStyle/>
          <a:p>
            <a:endParaRPr lang="en-IN" dirty="0"/>
          </a:p>
        </p:txBody>
      </p:sp>
      <p:sp>
        <p:nvSpPr>
          <p:cNvPr id="7" name="Slide Number Placeholder 6">
            <a:extLst>
              <a:ext uri="{FF2B5EF4-FFF2-40B4-BE49-F238E27FC236}">
                <a16:creationId xmlns:a16="http://schemas.microsoft.com/office/drawing/2014/main" id="{19CB8028-FAAD-4A89-9BB5-338F74D9C7D6}"/>
              </a:ext>
            </a:extLst>
          </p:cNvPr>
          <p:cNvSpPr>
            <a:spLocks noGrp="1"/>
          </p:cNvSpPr>
          <p:nvPr>
            <p:ph type="sldNum" sz="quarter" idx="12"/>
          </p:nvPr>
        </p:nvSpPr>
        <p:spPr/>
        <p:txBody>
          <a:bodyPr/>
          <a:lstStyle/>
          <a:p>
            <a:fld id="{CA7319D9-BE16-470B-BF9A-8CBF98F4353D}" type="slidenum">
              <a:rPr lang="en-IN" smtClean="0"/>
              <a:t>‹#›</a:t>
            </a:fld>
            <a:endParaRPr lang="en-IN" dirty="0"/>
          </a:p>
        </p:txBody>
      </p:sp>
    </p:spTree>
    <p:extLst>
      <p:ext uri="{BB962C8B-B14F-4D97-AF65-F5344CB8AC3E}">
        <p14:creationId xmlns:p14="http://schemas.microsoft.com/office/powerpoint/2010/main" val="266639143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232900-D093-4971-BF96-EA56BD5CE0D3}"/>
              </a:ext>
            </a:extLst>
          </p:cNvPr>
          <p:cNvSpPr>
            <a:spLocks noGrp="1"/>
          </p:cNvSpPr>
          <p:nvPr>
            <p:ph type="title"/>
          </p:nvPr>
        </p:nvSpPr>
        <p:spPr/>
        <p:txBody>
          <a:bodyPr/>
          <a:lstStyle/>
          <a:p>
            <a:r>
              <a:rPr lang="en-US"/>
              <a:t>Click to edit Master title style</a:t>
            </a:r>
            <a:endParaRPr lang="en-IN"/>
          </a:p>
        </p:txBody>
      </p:sp>
      <p:sp>
        <p:nvSpPr>
          <p:cNvPr id="3" name="Vertical Text Placeholder 2">
            <a:extLst>
              <a:ext uri="{FF2B5EF4-FFF2-40B4-BE49-F238E27FC236}">
                <a16:creationId xmlns:a16="http://schemas.microsoft.com/office/drawing/2014/main" id="{C333A66E-F9CC-43B2-9428-F9CC21D702AF}"/>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4EECF89C-CC2A-41F5-A3B7-0CD423C4EB0A}"/>
              </a:ext>
            </a:extLst>
          </p:cNvPr>
          <p:cNvSpPr>
            <a:spLocks noGrp="1"/>
          </p:cNvSpPr>
          <p:nvPr>
            <p:ph type="dt" sz="half" idx="10"/>
          </p:nvPr>
        </p:nvSpPr>
        <p:spPr/>
        <p:txBody>
          <a:bodyPr/>
          <a:lstStyle/>
          <a:p>
            <a:endParaRPr lang="en-IN" dirty="0"/>
          </a:p>
        </p:txBody>
      </p:sp>
      <p:sp>
        <p:nvSpPr>
          <p:cNvPr id="5" name="Footer Placeholder 4">
            <a:extLst>
              <a:ext uri="{FF2B5EF4-FFF2-40B4-BE49-F238E27FC236}">
                <a16:creationId xmlns:a16="http://schemas.microsoft.com/office/drawing/2014/main" id="{C0287608-F50F-4FAE-AA55-B1840F73C328}"/>
              </a:ext>
            </a:extLst>
          </p:cNvPr>
          <p:cNvSpPr>
            <a:spLocks noGrp="1"/>
          </p:cNvSpPr>
          <p:nvPr>
            <p:ph type="ftr" sz="quarter" idx="11"/>
          </p:nvPr>
        </p:nvSpPr>
        <p:spPr/>
        <p:txBody>
          <a:bodyPr/>
          <a:lstStyle/>
          <a:p>
            <a:endParaRPr lang="en-IN" dirty="0"/>
          </a:p>
        </p:txBody>
      </p:sp>
      <p:sp>
        <p:nvSpPr>
          <p:cNvPr id="6" name="Slide Number Placeholder 5">
            <a:extLst>
              <a:ext uri="{FF2B5EF4-FFF2-40B4-BE49-F238E27FC236}">
                <a16:creationId xmlns:a16="http://schemas.microsoft.com/office/drawing/2014/main" id="{79490DD1-8118-4DD4-909C-29A9223699F8}"/>
              </a:ext>
            </a:extLst>
          </p:cNvPr>
          <p:cNvSpPr>
            <a:spLocks noGrp="1"/>
          </p:cNvSpPr>
          <p:nvPr>
            <p:ph type="sldNum" sz="quarter" idx="12"/>
          </p:nvPr>
        </p:nvSpPr>
        <p:spPr/>
        <p:txBody>
          <a:bodyPr/>
          <a:lstStyle/>
          <a:p>
            <a:fld id="{CA7319D9-BE16-470B-BF9A-8CBF98F4353D}" type="slidenum">
              <a:rPr lang="en-IN" smtClean="0"/>
              <a:t>‹#›</a:t>
            </a:fld>
            <a:endParaRPr lang="en-IN" dirty="0"/>
          </a:p>
        </p:txBody>
      </p:sp>
    </p:spTree>
    <p:extLst>
      <p:ext uri="{BB962C8B-B14F-4D97-AF65-F5344CB8AC3E}">
        <p14:creationId xmlns:p14="http://schemas.microsoft.com/office/powerpoint/2010/main" val="3076312955"/>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BB95095A-E36C-400A-B755-67A76DBF7535}"/>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IN"/>
          </a:p>
        </p:txBody>
      </p:sp>
      <p:sp>
        <p:nvSpPr>
          <p:cNvPr id="3" name="Vertical Text Placeholder 2">
            <a:extLst>
              <a:ext uri="{FF2B5EF4-FFF2-40B4-BE49-F238E27FC236}">
                <a16:creationId xmlns:a16="http://schemas.microsoft.com/office/drawing/2014/main" id="{523C93B4-16FE-4939-86F1-51623776679A}"/>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020D6D25-1B7E-46B2-8706-1CF439AF58DF}"/>
              </a:ext>
            </a:extLst>
          </p:cNvPr>
          <p:cNvSpPr>
            <a:spLocks noGrp="1"/>
          </p:cNvSpPr>
          <p:nvPr>
            <p:ph type="dt" sz="half" idx="10"/>
          </p:nvPr>
        </p:nvSpPr>
        <p:spPr/>
        <p:txBody>
          <a:bodyPr/>
          <a:lstStyle/>
          <a:p>
            <a:endParaRPr lang="en-IN" dirty="0"/>
          </a:p>
        </p:txBody>
      </p:sp>
      <p:sp>
        <p:nvSpPr>
          <p:cNvPr id="5" name="Footer Placeholder 4">
            <a:extLst>
              <a:ext uri="{FF2B5EF4-FFF2-40B4-BE49-F238E27FC236}">
                <a16:creationId xmlns:a16="http://schemas.microsoft.com/office/drawing/2014/main" id="{FDDEAD42-279B-4A09-BFBD-B01B5FF1151E}"/>
              </a:ext>
            </a:extLst>
          </p:cNvPr>
          <p:cNvSpPr>
            <a:spLocks noGrp="1"/>
          </p:cNvSpPr>
          <p:nvPr>
            <p:ph type="ftr" sz="quarter" idx="11"/>
          </p:nvPr>
        </p:nvSpPr>
        <p:spPr/>
        <p:txBody>
          <a:bodyPr/>
          <a:lstStyle/>
          <a:p>
            <a:endParaRPr lang="en-IN" dirty="0"/>
          </a:p>
        </p:txBody>
      </p:sp>
      <p:sp>
        <p:nvSpPr>
          <p:cNvPr id="6" name="Slide Number Placeholder 5">
            <a:extLst>
              <a:ext uri="{FF2B5EF4-FFF2-40B4-BE49-F238E27FC236}">
                <a16:creationId xmlns:a16="http://schemas.microsoft.com/office/drawing/2014/main" id="{6FDE33B9-F300-463A-8315-6C4F7CDA7B67}"/>
              </a:ext>
            </a:extLst>
          </p:cNvPr>
          <p:cNvSpPr>
            <a:spLocks noGrp="1"/>
          </p:cNvSpPr>
          <p:nvPr>
            <p:ph type="sldNum" sz="quarter" idx="12"/>
          </p:nvPr>
        </p:nvSpPr>
        <p:spPr/>
        <p:txBody>
          <a:bodyPr/>
          <a:lstStyle/>
          <a:p>
            <a:fld id="{CA7319D9-BE16-470B-BF9A-8CBF98F4353D}" type="slidenum">
              <a:rPr lang="en-IN" smtClean="0"/>
              <a:t>‹#›</a:t>
            </a:fld>
            <a:endParaRPr lang="en-IN" dirty="0"/>
          </a:p>
        </p:txBody>
      </p:sp>
    </p:spTree>
    <p:extLst>
      <p:ext uri="{BB962C8B-B14F-4D97-AF65-F5344CB8AC3E}">
        <p14:creationId xmlns:p14="http://schemas.microsoft.com/office/powerpoint/2010/main" val="2341885444"/>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userDrawn="1">
  <p:cSld name="3_Title Slide">
    <p:bg>
      <p:bgPr>
        <a:solidFill>
          <a:schemeClr val="bg1"/>
        </a:solidFill>
        <a:effectLst/>
      </p:bgPr>
    </p:bg>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4327" y="0"/>
            <a:ext cx="12196328" cy="6858000"/>
          </a:xfrm>
          <a:prstGeom prst="rect">
            <a:avLst/>
          </a:prstGeom>
        </p:spPr>
      </p:pic>
      <p:sp>
        <p:nvSpPr>
          <p:cNvPr id="10" name="Freeform 9"/>
          <p:cNvSpPr>
            <a:spLocks noChangeAspect="1"/>
          </p:cNvSpPr>
          <p:nvPr userDrawn="1"/>
        </p:nvSpPr>
        <p:spPr bwMode="gray">
          <a:xfrm>
            <a:off x="-4327" y="0"/>
            <a:ext cx="7071554" cy="6591300"/>
          </a:xfrm>
          <a:custGeom>
            <a:avLst/>
            <a:gdLst/>
            <a:ahLst/>
            <a:cxnLst>
              <a:cxn ang="0">
                <a:pos x="17951" y="0"/>
              </a:cxn>
              <a:cxn ang="0">
                <a:pos x="0" y="0"/>
              </a:cxn>
              <a:cxn ang="0">
                <a:pos x="0" y="20057"/>
              </a:cxn>
              <a:cxn ang="0">
                <a:pos x="12022" y="20057"/>
              </a:cxn>
              <a:cxn ang="0">
                <a:pos x="17951" y="0"/>
              </a:cxn>
            </a:cxnLst>
            <a:rect l="0" t="0" r="r" b="b"/>
            <a:pathLst>
              <a:path w="17951" h="20057">
                <a:moveTo>
                  <a:pt x="17951" y="0"/>
                </a:moveTo>
                <a:lnTo>
                  <a:pt x="0" y="0"/>
                </a:lnTo>
                <a:lnTo>
                  <a:pt x="0" y="20057"/>
                </a:lnTo>
                <a:lnTo>
                  <a:pt x="12022" y="20057"/>
                </a:lnTo>
                <a:lnTo>
                  <a:pt x="17951" y="0"/>
                </a:lnTo>
                <a:close/>
              </a:path>
            </a:pathLst>
          </a:custGeom>
          <a:gradFill flip="none" rotWithShape="1">
            <a:gsLst>
              <a:gs pos="0">
                <a:srgbClr val="00257A">
                  <a:alpha val="90000"/>
                </a:srgbClr>
              </a:gs>
              <a:gs pos="35000">
                <a:srgbClr val="00338D">
                  <a:alpha val="90000"/>
                </a:srgbClr>
              </a:gs>
              <a:gs pos="100000">
                <a:srgbClr val="009FDA">
                  <a:alpha val="90000"/>
                </a:srgbClr>
              </a:gs>
            </a:gsLst>
            <a:lin ang="0" scaled="1"/>
            <a:tileRect/>
          </a:gradFill>
          <a:ln w="9525" cap="flat" cmpd="sng">
            <a:noFill/>
            <a:prstDash val="solid"/>
            <a:round/>
            <a:headEnd type="none" w="med" len="med"/>
            <a:tailEnd type="none" w="med" len="med"/>
          </a:ln>
          <a:effectLst/>
        </p:spPr>
        <p:txBody>
          <a:bodyPr lIns="107287" tIns="53643" rIns="107287" bIns="53643"/>
          <a:lstStyle/>
          <a:p>
            <a:pPr marL="0" algn="l" defTabSz="1072866" rtl="0" eaLnBrk="1" fontAlgn="base" latinLnBrk="0" hangingPunct="1">
              <a:spcBef>
                <a:spcPct val="50000"/>
              </a:spcBef>
              <a:spcAft>
                <a:spcPct val="0"/>
              </a:spcAft>
              <a:defRPr/>
            </a:pPr>
            <a:endParaRPr lang="en-GB" sz="2100" b="1" kern="1200" dirty="0">
              <a:solidFill>
                <a:schemeClr val="tx1"/>
              </a:solidFill>
              <a:latin typeface="+mn-lt"/>
              <a:ea typeface="+mn-ea"/>
              <a:cs typeface="+mn-cs"/>
            </a:endParaRPr>
          </a:p>
        </p:txBody>
      </p:sp>
      <p:sp>
        <p:nvSpPr>
          <p:cNvPr id="20" name="Text Placeholder 19"/>
          <p:cNvSpPr>
            <a:spLocks noGrp="1"/>
          </p:cNvSpPr>
          <p:nvPr>
            <p:ph type="body" sz="quarter" idx="15" hasCustomPrompt="1"/>
          </p:nvPr>
        </p:nvSpPr>
        <p:spPr>
          <a:xfrm>
            <a:off x="3189234" y="6172200"/>
            <a:ext cx="1341437" cy="368300"/>
          </a:xfrm>
        </p:spPr>
        <p:txBody>
          <a:bodyPr>
            <a:noAutofit/>
          </a:bodyPr>
          <a:lstStyle>
            <a:lvl1pPr marL="0" indent="0">
              <a:buNone/>
              <a:defRPr sz="1600">
                <a:solidFill>
                  <a:schemeClr val="bg1"/>
                </a:solidFill>
                <a:latin typeface="Cambria" panose="02040503050406030204" pitchFamily="18" charset="0"/>
                <a:ea typeface="Cambria" panose="02040503050406030204" pitchFamily="18" charset="0"/>
              </a:defRPr>
            </a:lvl1pPr>
          </a:lstStyle>
          <a:p>
            <a:pPr lvl="0"/>
            <a:r>
              <a:rPr lang="en-US" dirty="0"/>
              <a:t>Edit el</a:t>
            </a:r>
            <a:endParaRPr lang="en-IN" dirty="0"/>
          </a:p>
        </p:txBody>
      </p:sp>
      <p:sp>
        <p:nvSpPr>
          <p:cNvPr id="9" name="Text Placeholder 8"/>
          <p:cNvSpPr>
            <a:spLocks noGrp="1"/>
          </p:cNvSpPr>
          <p:nvPr>
            <p:ph type="body" sz="quarter" idx="13"/>
          </p:nvPr>
        </p:nvSpPr>
        <p:spPr>
          <a:xfrm>
            <a:off x="649178" y="1250504"/>
            <a:ext cx="5103813" cy="792163"/>
          </a:xfrm>
        </p:spPr>
        <p:txBody>
          <a:bodyPr>
            <a:noAutofit/>
          </a:bodyPr>
          <a:lstStyle>
            <a:lvl1pPr marL="0" indent="0" algn="ctr">
              <a:buNone/>
              <a:defRPr sz="2400" b="1">
                <a:solidFill>
                  <a:schemeClr val="bg1"/>
                </a:solidFill>
                <a:latin typeface="Cambria" panose="02040503050406030204" pitchFamily="18" charset="0"/>
                <a:ea typeface="Cambria" panose="02040503050406030204" pitchFamily="18" charset="0"/>
              </a:defRPr>
            </a:lvl1pPr>
            <a:lvl2pPr>
              <a:defRPr sz="2400">
                <a:solidFill>
                  <a:schemeClr val="bg1"/>
                </a:solidFill>
                <a:latin typeface="Cambria" panose="02040503050406030204" pitchFamily="18" charset="0"/>
                <a:ea typeface="Cambria" panose="02040503050406030204" pitchFamily="18" charset="0"/>
              </a:defRPr>
            </a:lvl2pPr>
            <a:lvl3pPr>
              <a:defRPr sz="2400">
                <a:solidFill>
                  <a:schemeClr val="bg1"/>
                </a:solidFill>
                <a:latin typeface="Cambria" panose="02040503050406030204" pitchFamily="18" charset="0"/>
                <a:ea typeface="Cambria" panose="02040503050406030204" pitchFamily="18" charset="0"/>
              </a:defRPr>
            </a:lvl3pPr>
            <a:lvl4pPr>
              <a:defRPr sz="2400">
                <a:solidFill>
                  <a:schemeClr val="bg1"/>
                </a:solidFill>
                <a:latin typeface="Cambria" panose="02040503050406030204" pitchFamily="18" charset="0"/>
                <a:ea typeface="Cambria" panose="02040503050406030204" pitchFamily="18" charset="0"/>
              </a:defRPr>
            </a:lvl4pPr>
            <a:lvl5pPr>
              <a:defRPr sz="2400">
                <a:solidFill>
                  <a:schemeClr val="bg1"/>
                </a:solidFill>
                <a:latin typeface="Cambria" panose="02040503050406030204" pitchFamily="18" charset="0"/>
                <a:ea typeface="Cambria" panose="02040503050406030204" pitchFamily="18" charset="0"/>
              </a:defRPr>
            </a:lvl5pPr>
          </a:lstStyle>
          <a:p>
            <a:pPr lvl="0"/>
            <a:r>
              <a:rPr lang="en-US" dirty="0"/>
              <a:t>Edit Master text styles</a:t>
            </a:r>
          </a:p>
        </p:txBody>
      </p:sp>
      <p:sp>
        <p:nvSpPr>
          <p:cNvPr id="17" name="Text Placeholder 16"/>
          <p:cNvSpPr>
            <a:spLocks noGrp="1"/>
          </p:cNvSpPr>
          <p:nvPr>
            <p:ph type="body" sz="quarter" idx="14"/>
          </p:nvPr>
        </p:nvSpPr>
        <p:spPr>
          <a:xfrm>
            <a:off x="649178" y="2770558"/>
            <a:ext cx="4845050" cy="928688"/>
          </a:xfrm>
        </p:spPr>
        <p:txBody>
          <a:bodyPr>
            <a:noAutofit/>
          </a:bodyPr>
          <a:lstStyle>
            <a:lvl1pPr marL="0" indent="0" algn="ctr">
              <a:buNone/>
              <a:defRPr sz="2400" b="1">
                <a:solidFill>
                  <a:schemeClr val="bg1"/>
                </a:solidFill>
                <a:latin typeface="Cambria" panose="02040503050406030204" pitchFamily="18" charset="0"/>
                <a:ea typeface="Cambria" panose="02040503050406030204" pitchFamily="18" charset="0"/>
              </a:defRPr>
            </a:lvl1pPr>
            <a:lvl2pPr>
              <a:defRPr sz="2000">
                <a:solidFill>
                  <a:schemeClr val="bg1"/>
                </a:solidFill>
                <a:latin typeface="Cambria" panose="02040503050406030204" pitchFamily="18" charset="0"/>
                <a:ea typeface="Cambria" panose="02040503050406030204" pitchFamily="18" charset="0"/>
              </a:defRPr>
            </a:lvl2pPr>
            <a:lvl3pPr>
              <a:defRPr sz="2000">
                <a:solidFill>
                  <a:schemeClr val="bg1"/>
                </a:solidFill>
                <a:latin typeface="Cambria" panose="02040503050406030204" pitchFamily="18" charset="0"/>
                <a:ea typeface="Cambria" panose="02040503050406030204" pitchFamily="18" charset="0"/>
              </a:defRPr>
            </a:lvl3pPr>
            <a:lvl4pPr>
              <a:defRPr sz="2000">
                <a:solidFill>
                  <a:schemeClr val="bg1"/>
                </a:solidFill>
                <a:latin typeface="Cambria" panose="02040503050406030204" pitchFamily="18" charset="0"/>
                <a:ea typeface="Cambria" panose="02040503050406030204" pitchFamily="18" charset="0"/>
              </a:defRPr>
            </a:lvl4pPr>
            <a:lvl5pPr>
              <a:defRPr sz="2000">
                <a:solidFill>
                  <a:schemeClr val="bg1"/>
                </a:solidFill>
                <a:latin typeface="Cambria" panose="02040503050406030204" pitchFamily="18" charset="0"/>
                <a:ea typeface="Cambria" panose="02040503050406030204" pitchFamily="18" charset="0"/>
              </a:defRPr>
            </a:lvl5pPr>
          </a:lstStyle>
          <a:p>
            <a:pPr lvl="0"/>
            <a:r>
              <a:rPr lang="en-US" dirty="0"/>
              <a:t>Edit Master text styles</a:t>
            </a:r>
          </a:p>
        </p:txBody>
      </p:sp>
      <p:sp>
        <p:nvSpPr>
          <p:cNvPr id="11" name="Rectangle 10"/>
          <p:cNvSpPr/>
          <p:nvPr userDrawn="1"/>
        </p:nvSpPr>
        <p:spPr>
          <a:xfrm>
            <a:off x="92364" y="79359"/>
            <a:ext cx="3337486" cy="671094"/>
          </a:xfrm>
          <a:prstGeom prst="rect">
            <a:avLst/>
          </a:prstGeom>
          <a:solidFill>
            <a:schemeClr val="bg1"/>
          </a:solidFill>
          <a:ln>
            <a:noFill/>
          </a:ln>
          <a:effectLst>
            <a:outerShdw blurRad="107950" dist="12700" dir="5400000" algn="ctr">
              <a:srgbClr val="000000"/>
            </a:outerShdw>
          </a:effectLst>
        </p:spPr>
        <p:style>
          <a:lnRef idx="2">
            <a:schemeClr val="dk1"/>
          </a:lnRef>
          <a:fillRef idx="1">
            <a:schemeClr val="lt1"/>
          </a:fillRef>
          <a:effectRef idx="0">
            <a:schemeClr val="dk1"/>
          </a:effectRef>
          <a:fontRef idx="minor">
            <a:schemeClr val="dk1"/>
          </a:fontRef>
        </p:style>
        <p:txBody>
          <a:bodyPr rtlCol="0" anchor="ctr"/>
          <a:lstStyle/>
          <a:p>
            <a:pPr algn="r"/>
            <a:r>
              <a:rPr lang="en-US" sz="2000" b="1" dirty="0">
                <a:solidFill>
                  <a:srgbClr val="003264"/>
                </a:solidFill>
                <a:latin typeface="Times New Roman" panose="02020603050405020304" pitchFamily="18" charset="0"/>
                <a:ea typeface="Cambria" panose="02040503050406030204" pitchFamily="18" charset="0"/>
                <a:cs typeface="Times New Roman" panose="02020603050405020304" pitchFamily="18" charset="0"/>
              </a:rPr>
              <a:t>Hiregange</a:t>
            </a:r>
            <a:r>
              <a:rPr lang="en-US" sz="2000" b="1" baseline="0" dirty="0">
                <a:solidFill>
                  <a:srgbClr val="003264"/>
                </a:solidFill>
                <a:latin typeface="Times New Roman" panose="02020603050405020304" pitchFamily="18" charset="0"/>
                <a:ea typeface="Cambria" panose="02040503050406030204" pitchFamily="18" charset="0"/>
                <a:cs typeface="Times New Roman" panose="02020603050405020304" pitchFamily="18" charset="0"/>
              </a:rPr>
              <a:t> &amp; Associates LLP</a:t>
            </a:r>
          </a:p>
          <a:p>
            <a:pPr algn="r"/>
            <a:r>
              <a:rPr lang="en-US" sz="1600" baseline="0" dirty="0">
                <a:solidFill>
                  <a:schemeClr val="tx1"/>
                </a:solidFill>
                <a:latin typeface="Times New Roman" panose="02020603050405020304" pitchFamily="18" charset="0"/>
                <a:ea typeface="Cambria" panose="02040503050406030204" pitchFamily="18" charset="0"/>
                <a:cs typeface="Times New Roman" panose="02020603050405020304" pitchFamily="18" charset="0"/>
              </a:rPr>
              <a:t>Chartered Accountants</a:t>
            </a:r>
            <a:endParaRPr lang="en-IN" sz="1600" dirty="0">
              <a:solidFill>
                <a:schemeClr val="tx1"/>
              </a:solidFill>
              <a:latin typeface="Times New Roman" panose="02020603050405020304" pitchFamily="18" charset="0"/>
              <a:ea typeface="Cambria" panose="02040503050406030204" pitchFamily="18" charset="0"/>
              <a:cs typeface="Times New Roman" panose="02020603050405020304" pitchFamily="18" charset="0"/>
            </a:endParaRPr>
          </a:p>
        </p:txBody>
      </p:sp>
    </p:spTree>
    <p:extLst>
      <p:ext uri="{BB962C8B-B14F-4D97-AF65-F5344CB8AC3E}">
        <p14:creationId xmlns:p14="http://schemas.microsoft.com/office/powerpoint/2010/main" val="499338553"/>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userDrawn="1">
  <p:cSld name="1_Main Content Slide_without Table">
    <p:bg>
      <p:bgPr>
        <a:solidFill>
          <a:schemeClr val="bg1"/>
        </a:solidFill>
        <a:effectLst/>
      </p:bgPr>
    </p:bg>
    <p:spTree>
      <p:nvGrpSpPr>
        <p:cNvPr id="1" name=""/>
        <p:cNvGrpSpPr/>
        <p:nvPr/>
      </p:nvGrpSpPr>
      <p:grpSpPr>
        <a:xfrm>
          <a:off x="0" y="0"/>
          <a:ext cx="0" cy="0"/>
          <a:chOff x="0" y="0"/>
          <a:chExt cx="0" cy="0"/>
        </a:xfrm>
      </p:grpSpPr>
      <p:sp>
        <p:nvSpPr>
          <p:cNvPr id="10" name="Freeform 20"/>
          <p:cNvSpPr>
            <a:spLocks noChangeAspect="1"/>
          </p:cNvSpPr>
          <p:nvPr userDrawn="1"/>
        </p:nvSpPr>
        <p:spPr bwMode="gray">
          <a:xfrm>
            <a:off x="0" y="0"/>
            <a:ext cx="9184942" cy="957446"/>
          </a:xfrm>
          <a:custGeom>
            <a:avLst/>
            <a:gdLst/>
            <a:ahLst/>
            <a:cxnLst>
              <a:cxn ang="0">
                <a:pos x="0" y="0"/>
              </a:cxn>
              <a:cxn ang="0">
                <a:pos x="0" y="1729"/>
              </a:cxn>
              <a:cxn ang="0">
                <a:pos x="18422" y="1729"/>
              </a:cxn>
              <a:cxn ang="0">
                <a:pos x="18935" y="0"/>
              </a:cxn>
              <a:cxn ang="0">
                <a:pos x="0" y="0"/>
              </a:cxn>
            </a:cxnLst>
            <a:rect l="0" t="0" r="r" b="b"/>
            <a:pathLst>
              <a:path w="18935" h="1729">
                <a:moveTo>
                  <a:pt x="0" y="0"/>
                </a:moveTo>
                <a:lnTo>
                  <a:pt x="0" y="1729"/>
                </a:lnTo>
                <a:lnTo>
                  <a:pt x="18422" y="1729"/>
                </a:lnTo>
                <a:lnTo>
                  <a:pt x="18935" y="0"/>
                </a:lnTo>
                <a:lnTo>
                  <a:pt x="0" y="0"/>
                </a:lnTo>
                <a:close/>
              </a:path>
            </a:pathLst>
          </a:custGeom>
          <a:solidFill>
            <a:srgbClr val="00327D"/>
          </a:solidFill>
          <a:ln w="9525" cap="flat" cmpd="sng">
            <a:solidFill>
              <a:schemeClr val="accent1">
                <a:shade val="50000"/>
              </a:schemeClr>
            </a:solidFill>
            <a:prstDash val="solid"/>
            <a:round/>
            <a:headEnd type="none" w="med" len="med"/>
            <a:tailEnd type="none" w="med" len="med"/>
          </a:ln>
          <a:effectLst/>
        </p:spPr>
        <p:txBody>
          <a:bodyPr lIns="107287" tIns="53643" rIns="107287" bIns="53643"/>
          <a:lstStyle/>
          <a:p>
            <a:pPr marL="0" algn="l" defTabSz="1072866" rtl="0" eaLnBrk="1" fontAlgn="base" latinLnBrk="0" hangingPunct="1">
              <a:spcBef>
                <a:spcPct val="50000"/>
              </a:spcBef>
              <a:spcAft>
                <a:spcPct val="0"/>
              </a:spcAft>
              <a:defRPr/>
            </a:pPr>
            <a:endParaRPr lang="en-GB" sz="2100" kern="1200" dirty="0">
              <a:solidFill>
                <a:srgbClr val="002E8A"/>
              </a:solidFill>
              <a:latin typeface="+mn-lt"/>
              <a:ea typeface="+mn-ea"/>
              <a:cs typeface="+mn-cs"/>
            </a:endParaRPr>
          </a:p>
        </p:txBody>
      </p:sp>
      <p:sp>
        <p:nvSpPr>
          <p:cNvPr id="3" name="Text Placeholder 2"/>
          <p:cNvSpPr>
            <a:spLocks noGrp="1"/>
          </p:cNvSpPr>
          <p:nvPr>
            <p:ph type="body" sz="quarter" idx="10"/>
          </p:nvPr>
        </p:nvSpPr>
        <p:spPr>
          <a:xfrm>
            <a:off x="327025" y="1108259"/>
            <a:ext cx="9169901" cy="5637030"/>
          </a:xfrm>
        </p:spPr>
        <p:txBody>
          <a:bodyPr>
            <a:normAutofit/>
          </a:bodyPr>
          <a:lstStyle>
            <a:lvl1pPr>
              <a:spcBef>
                <a:spcPts val="0"/>
              </a:spcBef>
              <a:defRPr sz="1800">
                <a:latin typeface="Cambria" panose="02040503050406030204" pitchFamily="18" charset="0"/>
                <a:ea typeface="Cambria" panose="02040503050406030204" pitchFamily="18" charset="0"/>
              </a:defRPr>
            </a:lvl1pPr>
            <a:lvl2pPr>
              <a:spcBef>
                <a:spcPts val="0"/>
              </a:spcBef>
              <a:defRPr sz="1800">
                <a:latin typeface="Cambria" panose="02040503050406030204" pitchFamily="18" charset="0"/>
                <a:ea typeface="Cambria" panose="02040503050406030204" pitchFamily="18" charset="0"/>
              </a:defRPr>
            </a:lvl2pPr>
            <a:lvl3pPr>
              <a:spcBef>
                <a:spcPts val="0"/>
              </a:spcBef>
              <a:defRPr sz="1800">
                <a:latin typeface="Cambria" panose="02040503050406030204" pitchFamily="18" charset="0"/>
                <a:ea typeface="Cambria" panose="02040503050406030204" pitchFamily="18" charset="0"/>
              </a:defRPr>
            </a:lvl3pPr>
            <a:lvl4pPr>
              <a:spcBef>
                <a:spcPts val="0"/>
              </a:spcBef>
              <a:defRPr sz="1800">
                <a:latin typeface="Cambria" panose="02040503050406030204" pitchFamily="18" charset="0"/>
                <a:ea typeface="Cambria" panose="02040503050406030204" pitchFamily="18" charset="0"/>
              </a:defRPr>
            </a:lvl4pPr>
            <a:lvl5pPr>
              <a:spcBef>
                <a:spcPts val="0"/>
              </a:spcBef>
              <a:defRPr sz="1800">
                <a:latin typeface="Cambria" panose="02040503050406030204" pitchFamily="18" charset="0"/>
                <a:ea typeface="Cambria" panose="02040503050406030204" pitchFamily="18" charset="0"/>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IN" dirty="0"/>
          </a:p>
        </p:txBody>
      </p:sp>
      <p:sp>
        <p:nvSpPr>
          <p:cNvPr id="17" name="Text Placeholder 15"/>
          <p:cNvSpPr>
            <a:spLocks noGrp="1"/>
          </p:cNvSpPr>
          <p:nvPr>
            <p:ph type="body" sz="quarter" idx="14"/>
          </p:nvPr>
        </p:nvSpPr>
        <p:spPr>
          <a:xfrm>
            <a:off x="327025" y="150813"/>
            <a:ext cx="8407400" cy="585787"/>
          </a:xfrm>
        </p:spPr>
        <p:txBody>
          <a:bodyPr>
            <a:noAutofit/>
          </a:bodyPr>
          <a:lstStyle>
            <a:lvl1pPr marL="0" indent="0">
              <a:buNone/>
              <a:defRPr sz="2400">
                <a:solidFill>
                  <a:schemeClr val="bg1"/>
                </a:solidFill>
                <a:latin typeface="Cambria" panose="02040503050406030204" pitchFamily="18" charset="0"/>
                <a:ea typeface="Cambria" panose="02040503050406030204" pitchFamily="18" charset="0"/>
              </a:defRPr>
            </a:lvl1pPr>
            <a:lvl2pPr>
              <a:defRPr>
                <a:solidFill>
                  <a:schemeClr val="bg1"/>
                </a:solidFill>
                <a:latin typeface="Cambria" panose="02040503050406030204" pitchFamily="18" charset="0"/>
                <a:ea typeface="Cambria" panose="02040503050406030204" pitchFamily="18" charset="0"/>
              </a:defRPr>
            </a:lvl2pPr>
            <a:lvl3pPr>
              <a:defRPr>
                <a:solidFill>
                  <a:schemeClr val="bg1"/>
                </a:solidFill>
                <a:latin typeface="Cambria" panose="02040503050406030204" pitchFamily="18" charset="0"/>
                <a:ea typeface="Cambria" panose="02040503050406030204" pitchFamily="18" charset="0"/>
              </a:defRPr>
            </a:lvl3pPr>
            <a:lvl4pPr>
              <a:defRPr>
                <a:solidFill>
                  <a:schemeClr val="bg1"/>
                </a:solidFill>
                <a:latin typeface="Cambria" panose="02040503050406030204" pitchFamily="18" charset="0"/>
                <a:ea typeface="Cambria" panose="02040503050406030204" pitchFamily="18" charset="0"/>
              </a:defRPr>
            </a:lvl4pPr>
            <a:lvl5pPr>
              <a:defRPr>
                <a:solidFill>
                  <a:schemeClr val="bg1"/>
                </a:solidFill>
                <a:latin typeface="Cambria" panose="02040503050406030204" pitchFamily="18" charset="0"/>
                <a:ea typeface="Cambria" panose="02040503050406030204" pitchFamily="18" charset="0"/>
              </a:defRPr>
            </a:lvl5pPr>
          </a:lstStyle>
          <a:p>
            <a:pPr lvl="0"/>
            <a:r>
              <a:rPr lang="en-US" dirty="0"/>
              <a:t>Edit Master text styles</a:t>
            </a:r>
          </a:p>
        </p:txBody>
      </p:sp>
      <p:sp>
        <p:nvSpPr>
          <p:cNvPr id="11" name="Rectangle 10"/>
          <p:cNvSpPr/>
          <p:nvPr userDrawn="1"/>
        </p:nvSpPr>
        <p:spPr>
          <a:xfrm>
            <a:off x="12027876" y="0"/>
            <a:ext cx="164123" cy="6858000"/>
          </a:xfrm>
          <a:prstGeom prst="rect">
            <a:avLst/>
          </a:prstGeom>
          <a:solidFill>
            <a:srgbClr val="00327D"/>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9" name="Slide Number Placeholder 5">
            <a:extLst>
              <a:ext uri="{FF2B5EF4-FFF2-40B4-BE49-F238E27FC236}">
                <a16:creationId xmlns:a16="http://schemas.microsoft.com/office/drawing/2014/main" id="{E5D68AA9-5078-4568-BF30-2362041814B5}"/>
              </a:ext>
            </a:extLst>
          </p:cNvPr>
          <p:cNvSpPr>
            <a:spLocks noGrp="1"/>
          </p:cNvSpPr>
          <p:nvPr>
            <p:ph type="sldNum" sz="quarter" idx="12"/>
          </p:nvPr>
        </p:nvSpPr>
        <p:spPr>
          <a:xfrm>
            <a:off x="9234809" y="6380164"/>
            <a:ext cx="2743200" cy="365125"/>
          </a:xfrm>
        </p:spPr>
        <p:txBody>
          <a:bodyPr/>
          <a:lstStyle>
            <a:lvl1pPr>
              <a:defRPr>
                <a:solidFill>
                  <a:schemeClr val="tx1"/>
                </a:solidFill>
              </a:defRPr>
            </a:lvl1pPr>
          </a:lstStyle>
          <a:p>
            <a:fld id="{CA7319D9-BE16-470B-BF9A-8CBF98F4353D}" type="slidenum">
              <a:rPr lang="en-IN" smtClean="0"/>
              <a:pPr/>
              <a:t>‹#›</a:t>
            </a:fld>
            <a:endParaRPr lang="en-IN" dirty="0"/>
          </a:p>
        </p:txBody>
      </p:sp>
      <p:sp>
        <p:nvSpPr>
          <p:cNvPr id="13" name="TextBox 12">
            <a:extLst>
              <a:ext uri="{FF2B5EF4-FFF2-40B4-BE49-F238E27FC236}">
                <a16:creationId xmlns:a16="http://schemas.microsoft.com/office/drawing/2014/main" id="{C05F3F36-6249-42F3-B063-7403DFA67B86}"/>
              </a:ext>
            </a:extLst>
          </p:cNvPr>
          <p:cNvSpPr txBox="1"/>
          <p:nvPr userDrawn="1"/>
        </p:nvSpPr>
        <p:spPr>
          <a:xfrm>
            <a:off x="9257123" y="48056"/>
            <a:ext cx="2698571" cy="830997"/>
          </a:xfrm>
          <a:prstGeom prst="rect">
            <a:avLst/>
          </a:prstGeom>
          <a:noFill/>
        </p:spPr>
        <p:txBody>
          <a:bodyPr wrap="square" rtlCol="0">
            <a:spAutoFit/>
          </a:bodyPr>
          <a:lstStyle/>
          <a:p>
            <a:r>
              <a:rPr lang="en-US" sz="1600" b="1" kern="1200" dirty="0">
                <a:solidFill>
                  <a:srgbClr val="003264"/>
                </a:solidFill>
                <a:latin typeface="Times New Roman" panose="02020603050405020304" pitchFamily="18" charset="0"/>
                <a:ea typeface="Cambria" panose="02040503050406030204" pitchFamily="18" charset="0"/>
                <a:cs typeface="Times New Roman" panose="02020603050405020304" pitchFamily="18" charset="0"/>
              </a:rPr>
              <a:t>Hiregange</a:t>
            </a:r>
            <a:r>
              <a:rPr lang="en-US" sz="1600" dirty="0"/>
              <a:t> </a:t>
            </a:r>
            <a:r>
              <a:rPr lang="en-US" sz="1600" b="1" kern="1200" dirty="0">
                <a:solidFill>
                  <a:srgbClr val="003264"/>
                </a:solidFill>
                <a:latin typeface="Times New Roman" panose="02020603050405020304" pitchFamily="18" charset="0"/>
                <a:ea typeface="Cambria" panose="02040503050406030204" pitchFamily="18" charset="0"/>
                <a:cs typeface="Times New Roman" panose="02020603050405020304" pitchFamily="18" charset="0"/>
              </a:rPr>
              <a:t>&amp; Associates LLP</a:t>
            </a:r>
          </a:p>
          <a:p>
            <a:pPr algn="r"/>
            <a:r>
              <a:rPr lang="en-US" sz="1400" dirty="0">
                <a:latin typeface="Times New Roman" panose="02020603050405020304" pitchFamily="18" charset="0"/>
                <a:cs typeface="Times New Roman" panose="02020603050405020304" pitchFamily="18" charset="0"/>
              </a:rPr>
              <a:t>Chartered Accountants</a:t>
            </a:r>
          </a:p>
          <a:p>
            <a:endParaRPr lang="en-IN" dirty="0"/>
          </a:p>
        </p:txBody>
      </p:sp>
    </p:spTree>
    <p:extLst>
      <p:ext uri="{BB962C8B-B14F-4D97-AF65-F5344CB8AC3E}">
        <p14:creationId xmlns:p14="http://schemas.microsoft.com/office/powerpoint/2010/main" val="501024677"/>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2_Main Content Slide_without Table">
    <p:bg>
      <p:bgPr>
        <a:solidFill>
          <a:schemeClr val="bg1"/>
        </a:solidFill>
        <a:effectLst/>
      </p:bgPr>
    </p:bg>
    <p:spTree>
      <p:nvGrpSpPr>
        <p:cNvPr id="1" name=""/>
        <p:cNvGrpSpPr/>
        <p:nvPr/>
      </p:nvGrpSpPr>
      <p:grpSpPr>
        <a:xfrm>
          <a:off x="0" y="0"/>
          <a:ext cx="0" cy="0"/>
          <a:chOff x="0" y="0"/>
          <a:chExt cx="0" cy="0"/>
        </a:xfrm>
      </p:grpSpPr>
      <p:sp>
        <p:nvSpPr>
          <p:cNvPr id="10" name="Freeform 20"/>
          <p:cNvSpPr>
            <a:spLocks noChangeAspect="1"/>
          </p:cNvSpPr>
          <p:nvPr userDrawn="1"/>
        </p:nvSpPr>
        <p:spPr bwMode="gray">
          <a:xfrm>
            <a:off x="0" y="0"/>
            <a:ext cx="9184942" cy="957446"/>
          </a:xfrm>
          <a:custGeom>
            <a:avLst/>
            <a:gdLst/>
            <a:ahLst/>
            <a:cxnLst>
              <a:cxn ang="0">
                <a:pos x="0" y="0"/>
              </a:cxn>
              <a:cxn ang="0">
                <a:pos x="0" y="1729"/>
              </a:cxn>
              <a:cxn ang="0">
                <a:pos x="18422" y="1729"/>
              </a:cxn>
              <a:cxn ang="0">
                <a:pos x="18935" y="0"/>
              </a:cxn>
              <a:cxn ang="0">
                <a:pos x="0" y="0"/>
              </a:cxn>
            </a:cxnLst>
            <a:rect l="0" t="0" r="r" b="b"/>
            <a:pathLst>
              <a:path w="18935" h="1729">
                <a:moveTo>
                  <a:pt x="0" y="0"/>
                </a:moveTo>
                <a:lnTo>
                  <a:pt x="0" y="1729"/>
                </a:lnTo>
                <a:lnTo>
                  <a:pt x="18422" y="1729"/>
                </a:lnTo>
                <a:lnTo>
                  <a:pt x="18935" y="0"/>
                </a:lnTo>
                <a:lnTo>
                  <a:pt x="0" y="0"/>
                </a:lnTo>
                <a:close/>
              </a:path>
            </a:pathLst>
          </a:custGeom>
          <a:solidFill>
            <a:srgbClr val="00327D"/>
          </a:solidFill>
          <a:ln w="9525" cap="flat" cmpd="sng">
            <a:solidFill>
              <a:schemeClr val="accent1">
                <a:shade val="50000"/>
              </a:schemeClr>
            </a:solidFill>
            <a:prstDash val="solid"/>
            <a:round/>
            <a:headEnd type="none" w="med" len="med"/>
            <a:tailEnd type="none" w="med" len="med"/>
          </a:ln>
          <a:effectLst/>
        </p:spPr>
        <p:txBody>
          <a:bodyPr lIns="107287" tIns="53643" rIns="107287" bIns="53643"/>
          <a:lstStyle/>
          <a:p>
            <a:pPr marL="0" algn="l" defTabSz="1072866" rtl="0" eaLnBrk="1" fontAlgn="base" latinLnBrk="0" hangingPunct="1">
              <a:spcBef>
                <a:spcPct val="50000"/>
              </a:spcBef>
              <a:spcAft>
                <a:spcPct val="0"/>
              </a:spcAft>
              <a:defRPr/>
            </a:pPr>
            <a:endParaRPr lang="en-GB" sz="2100" kern="1200" dirty="0">
              <a:solidFill>
                <a:srgbClr val="002E8A"/>
              </a:solidFill>
              <a:latin typeface="+mn-lt"/>
              <a:ea typeface="+mn-ea"/>
              <a:cs typeface="+mn-cs"/>
            </a:endParaRPr>
          </a:p>
        </p:txBody>
      </p:sp>
      <p:sp>
        <p:nvSpPr>
          <p:cNvPr id="3" name="Text Placeholder 2"/>
          <p:cNvSpPr>
            <a:spLocks noGrp="1"/>
          </p:cNvSpPr>
          <p:nvPr>
            <p:ph type="body" sz="quarter" idx="10"/>
          </p:nvPr>
        </p:nvSpPr>
        <p:spPr>
          <a:xfrm>
            <a:off x="327025" y="1108259"/>
            <a:ext cx="9169901" cy="5637030"/>
          </a:xfrm>
        </p:spPr>
        <p:txBody>
          <a:bodyPr>
            <a:normAutofit/>
          </a:bodyPr>
          <a:lstStyle>
            <a:lvl1pPr>
              <a:spcBef>
                <a:spcPts val="0"/>
              </a:spcBef>
              <a:defRPr sz="1800">
                <a:latin typeface="Cambria" panose="02040503050406030204" pitchFamily="18" charset="0"/>
                <a:ea typeface="Cambria" panose="02040503050406030204" pitchFamily="18" charset="0"/>
              </a:defRPr>
            </a:lvl1pPr>
            <a:lvl2pPr>
              <a:spcBef>
                <a:spcPts val="0"/>
              </a:spcBef>
              <a:defRPr sz="1800">
                <a:latin typeface="Cambria" panose="02040503050406030204" pitchFamily="18" charset="0"/>
                <a:ea typeface="Cambria" panose="02040503050406030204" pitchFamily="18" charset="0"/>
              </a:defRPr>
            </a:lvl2pPr>
            <a:lvl3pPr>
              <a:spcBef>
                <a:spcPts val="0"/>
              </a:spcBef>
              <a:defRPr sz="1800">
                <a:latin typeface="Cambria" panose="02040503050406030204" pitchFamily="18" charset="0"/>
                <a:ea typeface="Cambria" panose="02040503050406030204" pitchFamily="18" charset="0"/>
              </a:defRPr>
            </a:lvl3pPr>
            <a:lvl4pPr>
              <a:spcBef>
                <a:spcPts val="0"/>
              </a:spcBef>
              <a:defRPr sz="1800">
                <a:latin typeface="Cambria" panose="02040503050406030204" pitchFamily="18" charset="0"/>
                <a:ea typeface="Cambria" panose="02040503050406030204" pitchFamily="18" charset="0"/>
              </a:defRPr>
            </a:lvl4pPr>
            <a:lvl5pPr>
              <a:spcBef>
                <a:spcPts val="0"/>
              </a:spcBef>
              <a:defRPr sz="1800">
                <a:latin typeface="Cambria" panose="02040503050406030204" pitchFamily="18" charset="0"/>
                <a:ea typeface="Cambria" panose="02040503050406030204" pitchFamily="18" charset="0"/>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IN" dirty="0"/>
          </a:p>
        </p:txBody>
      </p:sp>
      <p:sp>
        <p:nvSpPr>
          <p:cNvPr id="17" name="Text Placeholder 15"/>
          <p:cNvSpPr>
            <a:spLocks noGrp="1"/>
          </p:cNvSpPr>
          <p:nvPr>
            <p:ph type="body" sz="quarter" idx="14"/>
          </p:nvPr>
        </p:nvSpPr>
        <p:spPr>
          <a:xfrm>
            <a:off x="327025" y="150813"/>
            <a:ext cx="8407400" cy="585787"/>
          </a:xfrm>
        </p:spPr>
        <p:txBody>
          <a:bodyPr>
            <a:noAutofit/>
          </a:bodyPr>
          <a:lstStyle>
            <a:lvl1pPr marL="0" indent="0">
              <a:buNone/>
              <a:defRPr sz="2400">
                <a:solidFill>
                  <a:schemeClr val="bg1"/>
                </a:solidFill>
                <a:latin typeface="Cambria" panose="02040503050406030204" pitchFamily="18" charset="0"/>
                <a:ea typeface="Cambria" panose="02040503050406030204" pitchFamily="18" charset="0"/>
              </a:defRPr>
            </a:lvl1pPr>
            <a:lvl2pPr>
              <a:defRPr>
                <a:solidFill>
                  <a:schemeClr val="bg1"/>
                </a:solidFill>
                <a:latin typeface="Cambria" panose="02040503050406030204" pitchFamily="18" charset="0"/>
                <a:ea typeface="Cambria" panose="02040503050406030204" pitchFamily="18" charset="0"/>
              </a:defRPr>
            </a:lvl2pPr>
            <a:lvl3pPr>
              <a:defRPr>
                <a:solidFill>
                  <a:schemeClr val="bg1"/>
                </a:solidFill>
                <a:latin typeface="Cambria" panose="02040503050406030204" pitchFamily="18" charset="0"/>
                <a:ea typeface="Cambria" panose="02040503050406030204" pitchFamily="18" charset="0"/>
              </a:defRPr>
            </a:lvl3pPr>
            <a:lvl4pPr>
              <a:defRPr>
                <a:solidFill>
                  <a:schemeClr val="bg1"/>
                </a:solidFill>
                <a:latin typeface="Cambria" panose="02040503050406030204" pitchFamily="18" charset="0"/>
                <a:ea typeface="Cambria" panose="02040503050406030204" pitchFamily="18" charset="0"/>
              </a:defRPr>
            </a:lvl4pPr>
            <a:lvl5pPr>
              <a:defRPr>
                <a:solidFill>
                  <a:schemeClr val="bg1"/>
                </a:solidFill>
                <a:latin typeface="Cambria" panose="02040503050406030204" pitchFamily="18" charset="0"/>
                <a:ea typeface="Cambria" panose="02040503050406030204" pitchFamily="18" charset="0"/>
              </a:defRPr>
            </a:lvl5pPr>
          </a:lstStyle>
          <a:p>
            <a:pPr lvl="0"/>
            <a:r>
              <a:rPr lang="en-US" dirty="0"/>
              <a:t>Edit Master text styles</a:t>
            </a:r>
          </a:p>
        </p:txBody>
      </p:sp>
      <p:sp>
        <p:nvSpPr>
          <p:cNvPr id="11" name="Rectangle 10"/>
          <p:cNvSpPr/>
          <p:nvPr userDrawn="1"/>
        </p:nvSpPr>
        <p:spPr>
          <a:xfrm>
            <a:off x="12027876" y="0"/>
            <a:ext cx="164123" cy="6858000"/>
          </a:xfrm>
          <a:prstGeom prst="rect">
            <a:avLst/>
          </a:prstGeom>
          <a:solidFill>
            <a:srgbClr val="00327D"/>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7" name="Slide Number Placeholder 5">
            <a:extLst>
              <a:ext uri="{FF2B5EF4-FFF2-40B4-BE49-F238E27FC236}">
                <a16:creationId xmlns:a16="http://schemas.microsoft.com/office/drawing/2014/main" id="{5EFD1248-83FA-463F-BD4D-947AE68B0464}"/>
              </a:ext>
            </a:extLst>
          </p:cNvPr>
          <p:cNvSpPr>
            <a:spLocks noGrp="1"/>
          </p:cNvSpPr>
          <p:nvPr>
            <p:ph type="sldNum" sz="quarter" idx="12"/>
          </p:nvPr>
        </p:nvSpPr>
        <p:spPr>
          <a:xfrm>
            <a:off x="9234809" y="6380164"/>
            <a:ext cx="2743200" cy="365125"/>
          </a:xfrm>
        </p:spPr>
        <p:txBody>
          <a:bodyPr/>
          <a:lstStyle/>
          <a:p>
            <a:fld id="{CA7319D9-BE16-470B-BF9A-8CBF98F4353D}" type="slidenum">
              <a:rPr lang="en-IN" smtClean="0"/>
              <a:t>‹#›</a:t>
            </a:fld>
            <a:endParaRPr lang="en-IN" dirty="0"/>
          </a:p>
        </p:txBody>
      </p:sp>
      <p:sp>
        <p:nvSpPr>
          <p:cNvPr id="2" name="TextBox 1">
            <a:extLst>
              <a:ext uri="{FF2B5EF4-FFF2-40B4-BE49-F238E27FC236}">
                <a16:creationId xmlns:a16="http://schemas.microsoft.com/office/drawing/2014/main" id="{013ED33F-DA4D-4EC9-AAA6-AC8CB2A929AE}"/>
              </a:ext>
            </a:extLst>
          </p:cNvPr>
          <p:cNvSpPr txBox="1"/>
          <p:nvPr userDrawn="1"/>
        </p:nvSpPr>
        <p:spPr>
          <a:xfrm>
            <a:off x="9329305" y="71031"/>
            <a:ext cx="2698571" cy="830997"/>
          </a:xfrm>
          <a:prstGeom prst="rect">
            <a:avLst/>
          </a:prstGeom>
          <a:noFill/>
        </p:spPr>
        <p:txBody>
          <a:bodyPr wrap="square" rtlCol="0">
            <a:spAutoFit/>
          </a:bodyPr>
          <a:lstStyle/>
          <a:p>
            <a:r>
              <a:rPr lang="en-US" sz="1600" b="1" kern="1200" dirty="0">
                <a:solidFill>
                  <a:srgbClr val="003264"/>
                </a:solidFill>
                <a:latin typeface="Times New Roman" panose="02020603050405020304" pitchFamily="18" charset="0"/>
                <a:ea typeface="Cambria" panose="02040503050406030204" pitchFamily="18" charset="0"/>
                <a:cs typeface="Times New Roman" panose="02020603050405020304" pitchFamily="18" charset="0"/>
              </a:rPr>
              <a:t>Hiregange</a:t>
            </a:r>
            <a:r>
              <a:rPr lang="en-US" sz="1600" dirty="0"/>
              <a:t> </a:t>
            </a:r>
            <a:r>
              <a:rPr lang="en-US" sz="1600" b="1" kern="1200" dirty="0">
                <a:solidFill>
                  <a:srgbClr val="003264"/>
                </a:solidFill>
                <a:latin typeface="Times New Roman" panose="02020603050405020304" pitchFamily="18" charset="0"/>
                <a:ea typeface="Cambria" panose="02040503050406030204" pitchFamily="18" charset="0"/>
                <a:cs typeface="Times New Roman" panose="02020603050405020304" pitchFamily="18" charset="0"/>
              </a:rPr>
              <a:t>&amp; Associates LLP</a:t>
            </a:r>
          </a:p>
          <a:p>
            <a:pPr algn="r"/>
            <a:r>
              <a:rPr lang="en-US" sz="1400" dirty="0">
                <a:latin typeface="Times New Roman" panose="02020603050405020304" pitchFamily="18" charset="0"/>
                <a:cs typeface="Times New Roman" panose="02020603050405020304" pitchFamily="18" charset="0"/>
              </a:rPr>
              <a:t>Chartered Accountants</a:t>
            </a:r>
          </a:p>
          <a:p>
            <a:endParaRPr lang="en-IN" dirty="0"/>
          </a:p>
        </p:txBody>
      </p:sp>
    </p:spTree>
    <p:extLst>
      <p:ext uri="{BB962C8B-B14F-4D97-AF65-F5344CB8AC3E}">
        <p14:creationId xmlns:p14="http://schemas.microsoft.com/office/powerpoint/2010/main" val="2489089527"/>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userDrawn="1">
  <p:cSld name="1_Section Header">
    <p:bg>
      <p:bgPr>
        <a:solidFill>
          <a:srgbClr val="00327D"/>
        </a:solidFill>
        <a:effectLst/>
      </p:bgPr>
    </p:bg>
    <p:spTree>
      <p:nvGrpSpPr>
        <p:cNvPr id="1" name=""/>
        <p:cNvGrpSpPr/>
        <p:nvPr/>
      </p:nvGrpSpPr>
      <p:grpSpPr>
        <a:xfrm>
          <a:off x="0" y="0"/>
          <a:ext cx="0" cy="0"/>
          <a:chOff x="0" y="0"/>
          <a:chExt cx="0" cy="0"/>
        </a:xfrm>
      </p:grpSpPr>
      <p:sp>
        <p:nvSpPr>
          <p:cNvPr id="23" name="Right Triangle 22"/>
          <p:cNvSpPr/>
          <p:nvPr userDrawn="1"/>
        </p:nvSpPr>
        <p:spPr>
          <a:xfrm rot="3278701">
            <a:off x="5157079" y="-751691"/>
            <a:ext cx="8082978" cy="9663970"/>
          </a:xfrm>
          <a:custGeom>
            <a:avLst/>
            <a:gdLst>
              <a:gd name="connsiteX0" fmla="*/ 0 w 6445949"/>
              <a:gd name="connsiteY0" fmla="*/ 7498685 h 7498685"/>
              <a:gd name="connsiteX1" fmla="*/ 0 w 6445949"/>
              <a:gd name="connsiteY1" fmla="*/ 0 h 7498685"/>
              <a:gd name="connsiteX2" fmla="*/ 6445949 w 6445949"/>
              <a:gd name="connsiteY2" fmla="*/ 7498685 h 7498685"/>
              <a:gd name="connsiteX3" fmla="*/ 0 w 6445949"/>
              <a:gd name="connsiteY3" fmla="*/ 7498685 h 7498685"/>
              <a:gd name="connsiteX0" fmla="*/ 1505453 w 6445949"/>
              <a:gd name="connsiteY0" fmla="*/ 8965833 h 8965833"/>
              <a:gd name="connsiteX1" fmla="*/ 0 w 6445949"/>
              <a:gd name="connsiteY1" fmla="*/ 0 h 8965833"/>
              <a:gd name="connsiteX2" fmla="*/ 6445949 w 6445949"/>
              <a:gd name="connsiteY2" fmla="*/ 7498685 h 8965833"/>
              <a:gd name="connsiteX3" fmla="*/ 1505453 w 6445949"/>
              <a:gd name="connsiteY3" fmla="*/ 8965833 h 8965833"/>
              <a:gd name="connsiteX0" fmla="*/ 0 w 8707627"/>
              <a:gd name="connsiteY0" fmla="*/ 7248007 h 7498685"/>
              <a:gd name="connsiteX1" fmla="*/ 2261678 w 8707627"/>
              <a:gd name="connsiteY1" fmla="*/ 0 h 7498685"/>
              <a:gd name="connsiteX2" fmla="*/ 8707627 w 8707627"/>
              <a:gd name="connsiteY2" fmla="*/ 7498685 h 7498685"/>
              <a:gd name="connsiteX3" fmla="*/ 0 w 8707627"/>
              <a:gd name="connsiteY3" fmla="*/ 7248007 h 7498685"/>
              <a:gd name="connsiteX0" fmla="*/ 0 w 13704122"/>
              <a:gd name="connsiteY0" fmla="*/ 7248007 h 7248007"/>
              <a:gd name="connsiteX1" fmla="*/ 2261678 w 13704122"/>
              <a:gd name="connsiteY1" fmla="*/ 0 h 7248007"/>
              <a:gd name="connsiteX2" fmla="*/ 13704122 w 13704122"/>
              <a:gd name="connsiteY2" fmla="*/ 2969916 h 7248007"/>
              <a:gd name="connsiteX3" fmla="*/ 0 w 13704122"/>
              <a:gd name="connsiteY3" fmla="*/ 7248007 h 7248007"/>
              <a:gd name="connsiteX0" fmla="*/ 0 w 13704122"/>
              <a:gd name="connsiteY0" fmla="*/ 8131967 h 8131967"/>
              <a:gd name="connsiteX1" fmla="*/ 2944354 w 13704122"/>
              <a:gd name="connsiteY1" fmla="*/ 0 h 8131967"/>
              <a:gd name="connsiteX2" fmla="*/ 13704122 w 13704122"/>
              <a:gd name="connsiteY2" fmla="*/ 3853876 h 8131967"/>
              <a:gd name="connsiteX3" fmla="*/ 0 w 13704122"/>
              <a:gd name="connsiteY3" fmla="*/ 8131967 h 8131967"/>
              <a:gd name="connsiteX0" fmla="*/ 0 w 13704122"/>
              <a:gd name="connsiteY0" fmla="*/ 8146656 h 8146656"/>
              <a:gd name="connsiteX1" fmla="*/ 3107752 w 13704122"/>
              <a:gd name="connsiteY1" fmla="*/ 0 h 8146656"/>
              <a:gd name="connsiteX2" fmla="*/ 13704122 w 13704122"/>
              <a:gd name="connsiteY2" fmla="*/ 3868565 h 8146656"/>
              <a:gd name="connsiteX3" fmla="*/ 0 w 13704122"/>
              <a:gd name="connsiteY3" fmla="*/ 8146656 h 8146656"/>
              <a:gd name="connsiteX0" fmla="*/ 0 w 13640181"/>
              <a:gd name="connsiteY0" fmla="*/ 8146656 h 8146656"/>
              <a:gd name="connsiteX1" fmla="*/ 3107752 w 13640181"/>
              <a:gd name="connsiteY1" fmla="*/ 0 h 8146656"/>
              <a:gd name="connsiteX2" fmla="*/ 13640180 w 13640181"/>
              <a:gd name="connsiteY2" fmla="*/ 3996590 h 8146656"/>
              <a:gd name="connsiteX3" fmla="*/ 0 w 13640181"/>
              <a:gd name="connsiteY3" fmla="*/ 8146656 h 8146656"/>
              <a:gd name="connsiteX0" fmla="*/ 0 w 13748845"/>
              <a:gd name="connsiteY0" fmla="*/ 8146656 h 8146656"/>
              <a:gd name="connsiteX1" fmla="*/ 3107752 w 13748845"/>
              <a:gd name="connsiteY1" fmla="*/ 0 h 8146656"/>
              <a:gd name="connsiteX2" fmla="*/ 13748845 w 13748845"/>
              <a:gd name="connsiteY2" fmla="*/ 3942357 h 8146656"/>
              <a:gd name="connsiteX3" fmla="*/ 0 w 13748845"/>
              <a:gd name="connsiteY3" fmla="*/ 8146656 h 8146656"/>
              <a:gd name="connsiteX0" fmla="*/ 0 w 13748845"/>
              <a:gd name="connsiteY0" fmla="*/ 8218825 h 8218825"/>
              <a:gd name="connsiteX1" fmla="*/ 3168623 w 13748845"/>
              <a:gd name="connsiteY1" fmla="*/ 0 h 8218825"/>
              <a:gd name="connsiteX2" fmla="*/ 13748845 w 13748845"/>
              <a:gd name="connsiteY2" fmla="*/ 4014526 h 8218825"/>
              <a:gd name="connsiteX3" fmla="*/ 0 w 13748845"/>
              <a:gd name="connsiteY3" fmla="*/ 8218825 h 8218825"/>
              <a:gd name="connsiteX0" fmla="*/ 0 w 13765797"/>
              <a:gd name="connsiteY0" fmla="*/ 8218825 h 8218825"/>
              <a:gd name="connsiteX1" fmla="*/ 3168623 w 13765797"/>
              <a:gd name="connsiteY1" fmla="*/ 0 h 8218825"/>
              <a:gd name="connsiteX2" fmla="*/ 13765797 w 13765797"/>
              <a:gd name="connsiteY2" fmla="*/ 4001887 h 8218825"/>
              <a:gd name="connsiteX3" fmla="*/ 0 w 13765797"/>
              <a:gd name="connsiteY3" fmla="*/ 8218825 h 8218825"/>
              <a:gd name="connsiteX0" fmla="*/ 0 w 13765797"/>
              <a:gd name="connsiteY0" fmla="*/ 8202512 h 8202512"/>
              <a:gd name="connsiteX1" fmla="*/ 3110820 w 13765797"/>
              <a:gd name="connsiteY1" fmla="*/ 0 h 8202512"/>
              <a:gd name="connsiteX2" fmla="*/ 13765797 w 13765797"/>
              <a:gd name="connsiteY2" fmla="*/ 3985574 h 8202512"/>
              <a:gd name="connsiteX3" fmla="*/ 0 w 13765797"/>
              <a:gd name="connsiteY3" fmla="*/ 8202512 h 8202512"/>
              <a:gd name="connsiteX0" fmla="*/ 0 w 13758855"/>
              <a:gd name="connsiteY0" fmla="*/ 8202512 h 8202512"/>
              <a:gd name="connsiteX1" fmla="*/ 3110820 w 13758855"/>
              <a:gd name="connsiteY1" fmla="*/ 0 h 8202512"/>
              <a:gd name="connsiteX2" fmla="*/ 13758856 w 13758855"/>
              <a:gd name="connsiteY2" fmla="*/ 3963966 h 8202512"/>
              <a:gd name="connsiteX3" fmla="*/ 0 w 13758855"/>
              <a:gd name="connsiteY3" fmla="*/ 8202512 h 8202512"/>
              <a:gd name="connsiteX0" fmla="*/ 0 w 13758857"/>
              <a:gd name="connsiteY0" fmla="*/ 8240433 h 8240433"/>
              <a:gd name="connsiteX1" fmla="*/ 3161681 w 13758857"/>
              <a:gd name="connsiteY1" fmla="*/ 0 h 8240433"/>
              <a:gd name="connsiteX2" fmla="*/ 13758856 w 13758857"/>
              <a:gd name="connsiteY2" fmla="*/ 4001887 h 8240433"/>
              <a:gd name="connsiteX3" fmla="*/ 0 w 13758857"/>
              <a:gd name="connsiteY3" fmla="*/ 8240433 h 8240433"/>
              <a:gd name="connsiteX0" fmla="*/ 0 w 13758855"/>
              <a:gd name="connsiteY0" fmla="*/ 8240433 h 8240433"/>
              <a:gd name="connsiteX1" fmla="*/ 3161680 w 13758855"/>
              <a:gd name="connsiteY1" fmla="*/ 0 h 8240433"/>
              <a:gd name="connsiteX2" fmla="*/ 13758856 w 13758855"/>
              <a:gd name="connsiteY2" fmla="*/ 4001887 h 8240433"/>
              <a:gd name="connsiteX3" fmla="*/ 0 w 13758855"/>
              <a:gd name="connsiteY3" fmla="*/ 8240433 h 8240433"/>
              <a:gd name="connsiteX0" fmla="*/ 0 w 13758857"/>
              <a:gd name="connsiteY0" fmla="*/ 8240433 h 8240433"/>
              <a:gd name="connsiteX1" fmla="*/ 3161680 w 13758857"/>
              <a:gd name="connsiteY1" fmla="*/ 0 h 8240433"/>
              <a:gd name="connsiteX2" fmla="*/ 13758857 w 13758857"/>
              <a:gd name="connsiteY2" fmla="*/ 4001887 h 8240433"/>
              <a:gd name="connsiteX3" fmla="*/ 0 w 13758857"/>
              <a:gd name="connsiteY3" fmla="*/ 8240433 h 8240433"/>
              <a:gd name="connsiteX0" fmla="*/ 0 w 13758857"/>
              <a:gd name="connsiteY0" fmla="*/ 8202512 h 8202512"/>
              <a:gd name="connsiteX1" fmla="*/ 3110819 w 13758857"/>
              <a:gd name="connsiteY1" fmla="*/ 0 h 8202512"/>
              <a:gd name="connsiteX2" fmla="*/ 13758857 w 13758857"/>
              <a:gd name="connsiteY2" fmla="*/ 3963966 h 8202512"/>
              <a:gd name="connsiteX3" fmla="*/ 0 w 13758857"/>
              <a:gd name="connsiteY3" fmla="*/ 8202512 h 8202512"/>
              <a:gd name="connsiteX0" fmla="*/ 0 w 13211839"/>
              <a:gd name="connsiteY0" fmla="*/ 8202512 h 8202512"/>
              <a:gd name="connsiteX1" fmla="*/ 3110819 w 13211839"/>
              <a:gd name="connsiteY1" fmla="*/ 0 h 8202512"/>
              <a:gd name="connsiteX2" fmla="*/ 13211838 w 13211839"/>
              <a:gd name="connsiteY2" fmla="*/ 3646687 h 8202512"/>
              <a:gd name="connsiteX3" fmla="*/ 0 w 13211839"/>
              <a:gd name="connsiteY3" fmla="*/ 8202512 h 8202512"/>
              <a:gd name="connsiteX0" fmla="*/ 0 w 13211837"/>
              <a:gd name="connsiteY0" fmla="*/ 7922586 h 7922586"/>
              <a:gd name="connsiteX1" fmla="*/ 3992289 w 13211837"/>
              <a:gd name="connsiteY1" fmla="*/ 0 h 7922586"/>
              <a:gd name="connsiteX2" fmla="*/ 13211838 w 13211837"/>
              <a:gd name="connsiteY2" fmla="*/ 3366761 h 7922586"/>
              <a:gd name="connsiteX3" fmla="*/ 0 w 13211837"/>
              <a:gd name="connsiteY3" fmla="*/ 7922586 h 7922586"/>
              <a:gd name="connsiteX0" fmla="*/ 0 w 13256068"/>
              <a:gd name="connsiteY0" fmla="*/ 7922586 h 7922586"/>
              <a:gd name="connsiteX1" fmla="*/ 3992289 w 13256068"/>
              <a:gd name="connsiteY1" fmla="*/ 0 h 7922586"/>
              <a:gd name="connsiteX2" fmla="*/ 13256069 w 13256068"/>
              <a:gd name="connsiteY2" fmla="*/ 3335759 h 7922586"/>
              <a:gd name="connsiteX3" fmla="*/ 0 w 13256068"/>
              <a:gd name="connsiteY3" fmla="*/ 7922586 h 7922586"/>
              <a:gd name="connsiteX0" fmla="*/ 0 w 13256070"/>
              <a:gd name="connsiteY0" fmla="*/ 7922586 h 7922586"/>
              <a:gd name="connsiteX1" fmla="*/ 3992289 w 13256070"/>
              <a:gd name="connsiteY1" fmla="*/ 0 h 7922586"/>
              <a:gd name="connsiteX2" fmla="*/ 13256069 w 13256070"/>
              <a:gd name="connsiteY2" fmla="*/ 3335760 h 7922586"/>
              <a:gd name="connsiteX3" fmla="*/ 0 w 13256070"/>
              <a:gd name="connsiteY3" fmla="*/ 7922586 h 7922586"/>
              <a:gd name="connsiteX0" fmla="*/ 0 w 13285556"/>
              <a:gd name="connsiteY0" fmla="*/ 7922586 h 7922586"/>
              <a:gd name="connsiteX1" fmla="*/ 3992289 w 13285556"/>
              <a:gd name="connsiteY1" fmla="*/ 0 h 7922586"/>
              <a:gd name="connsiteX2" fmla="*/ 13285557 w 13285556"/>
              <a:gd name="connsiteY2" fmla="*/ 3315093 h 7922586"/>
              <a:gd name="connsiteX3" fmla="*/ 0 w 13285556"/>
              <a:gd name="connsiteY3" fmla="*/ 7922586 h 7922586"/>
              <a:gd name="connsiteX0" fmla="*/ 0 w 13285558"/>
              <a:gd name="connsiteY0" fmla="*/ 7922586 h 7922586"/>
              <a:gd name="connsiteX1" fmla="*/ 3992289 w 13285558"/>
              <a:gd name="connsiteY1" fmla="*/ 0 h 7922586"/>
              <a:gd name="connsiteX2" fmla="*/ 13285557 w 13285558"/>
              <a:gd name="connsiteY2" fmla="*/ 3315093 h 7922586"/>
              <a:gd name="connsiteX3" fmla="*/ 0 w 13285558"/>
              <a:gd name="connsiteY3" fmla="*/ 7922586 h 7922586"/>
              <a:gd name="connsiteX0" fmla="*/ 0 w 13285558"/>
              <a:gd name="connsiteY0" fmla="*/ 7922586 h 7922586"/>
              <a:gd name="connsiteX1" fmla="*/ 3992289 w 13285558"/>
              <a:gd name="connsiteY1" fmla="*/ 0 h 7922586"/>
              <a:gd name="connsiteX2" fmla="*/ 13285558 w 13285558"/>
              <a:gd name="connsiteY2" fmla="*/ 3315093 h 7922586"/>
              <a:gd name="connsiteX3" fmla="*/ 0 w 13285558"/>
              <a:gd name="connsiteY3" fmla="*/ 7922586 h 7922586"/>
              <a:gd name="connsiteX0" fmla="*/ 0 w 13285558"/>
              <a:gd name="connsiteY0" fmla="*/ 7922586 h 7922586"/>
              <a:gd name="connsiteX1" fmla="*/ 3992288 w 13285558"/>
              <a:gd name="connsiteY1" fmla="*/ 0 h 7922586"/>
              <a:gd name="connsiteX2" fmla="*/ 13285558 w 13285558"/>
              <a:gd name="connsiteY2" fmla="*/ 3315093 h 7922586"/>
              <a:gd name="connsiteX3" fmla="*/ 0 w 13285558"/>
              <a:gd name="connsiteY3" fmla="*/ 7922586 h 7922586"/>
              <a:gd name="connsiteX0" fmla="*/ 0 w 13285558"/>
              <a:gd name="connsiteY0" fmla="*/ 7900591 h 7900591"/>
              <a:gd name="connsiteX1" fmla="*/ 4054629 w 13285558"/>
              <a:gd name="connsiteY1" fmla="*/ 0 h 7900591"/>
              <a:gd name="connsiteX2" fmla="*/ 13285558 w 13285558"/>
              <a:gd name="connsiteY2" fmla="*/ 3293098 h 7900591"/>
              <a:gd name="connsiteX3" fmla="*/ 0 w 13285558"/>
              <a:gd name="connsiteY3" fmla="*/ 7900591 h 7900591"/>
              <a:gd name="connsiteX0" fmla="*/ 0 w 13243998"/>
              <a:gd name="connsiteY0" fmla="*/ 7900591 h 7900591"/>
              <a:gd name="connsiteX1" fmla="*/ 4054629 w 13243998"/>
              <a:gd name="connsiteY1" fmla="*/ 0 h 7900591"/>
              <a:gd name="connsiteX2" fmla="*/ 13243998 w 13243998"/>
              <a:gd name="connsiteY2" fmla="*/ 3278436 h 7900591"/>
              <a:gd name="connsiteX3" fmla="*/ 0 w 13243998"/>
              <a:gd name="connsiteY3" fmla="*/ 7900591 h 7900591"/>
              <a:gd name="connsiteX0" fmla="*/ 0 w 13243996"/>
              <a:gd name="connsiteY0" fmla="*/ 7900591 h 7900591"/>
              <a:gd name="connsiteX1" fmla="*/ 4054629 w 13243996"/>
              <a:gd name="connsiteY1" fmla="*/ 0 h 7900591"/>
              <a:gd name="connsiteX2" fmla="*/ 13243997 w 13243996"/>
              <a:gd name="connsiteY2" fmla="*/ 3278436 h 7900591"/>
              <a:gd name="connsiteX3" fmla="*/ 0 w 13243996"/>
              <a:gd name="connsiteY3" fmla="*/ 7900591 h 7900591"/>
              <a:gd name="connsiteX0" fmla="*/ 0 w 13288227"/>
              <a:gd name="connsiteY0" fmla="*/ 7900591 h 7900591"/>
              <a:gd name="connsiteX1" fmla="*/ 4054629 w 13288227"/>
              <a:gd name="connsiteY1" fmla="*/ 0 h 7900591"/>
              <a:gd name="connsiteX2" fmla="*/ 13288227 w 13288227"/>
              <a:gd name="connsiteY2" fmla="*/ 3247434 h 7900591"/>
              <a:gd name="connsiteX3" fmla="*/ 0 w 13288227"/>
              <a:gd name="connsiteY3" fmla="*/ 7900591 h 7900591"/>
              <a:gd name="connsiteX0" fmla="*/ 0 w 13288227"/>
              <a:gd name="connsiteY0" fmla="*/ 7900591 h 7900591"/>
              <a:gd name="connsiteX1" fmla="*/ 4054629 w 13288227"/>
              <a:gd name="connsiteY1" fmla="*/ 0 h 7900591"/>
              <a:gd name="connsiteX2" fmla="*/ 13288227 w 13288227"/>
              <a:gd name="connsiteY2" fmla="*/ 3247434 h 7900591"/>
              <a:gd name="connsiteX3" fmla="*/ 0 w 13288227"/>
              <a:gd name="connsiteY3" fmla="*/ 7900591 h 7900591"/>
              <a:gd name="connsiteX0" fmla="*/ 0 w 13288227"/>
              <a:gd name="connsiteY0" fmla="*/ 7900591 h 7900591"/>
              <a:gd name="connsiteX1" fmla="*/ 4054629 w 13288227"/>
              <a:gd name="connsiteY1" fmla="*/ 0 h 7900591"/>
              <a:gd name="connsiteX2" fmla="*/ 13288227 w 13288227"/>
              <a:gd name="connsiteY2" fmla="*/ 3247434 h 7900591"/>
              <a:gd name="connsiteX3" fmla="*/ 0 w 13288227"/>
              <a:gd name="connsiteY3" fmla="*/ 7900591 h 7900591"/>
              <a:gd name="connsiteX0" fmla="*/ 0 w 13288227"/>
              <a:gd name="connsiteY0" fmla="*/ 7900591 h 7900591"/>
              <a:gd name="connsiteX1" fmla="*/ 4054631 w 13288227"/>
              <a:gd name="connsiteY1" fmla="*/ 0 h 7900591"/>
              <a:gd name="connsiteX2" fmla="*/ 13288227 w 13288227"/>
              <a:gd name="connsiteY2" fmla="*/ 3247434 h 7900591"/>
              <a:gd name="connsiteX3" fmla="*/ 0 w 13288227"/>
              <a:gd name="connsiteY3" fmla="*/ 7900591 h 7900591"/>
              <a:gd name="connsiteX0" fmla="*/ 0 w 13288227"/>
              <a:gd name="connsiteY0" fmla="*/ 7900591 h 7900591"/>
              <a:gd name="connsiteX1" fmla="*/ 4054631 w 13288227"/>
              <a:gd name="connsiteY1" fmla="*/ 0 h 7900591"/>
              <a:gd name="connsiteX2" fmla="*/ 13288227 w 13288227"/>
              <a:gd name="connsiteY2" fmla="*/ 3247434 h 7900591"/>
              <a:gd name="connsiteX3" fmla="*/ 0 w 13288227"/>
              <a:gd name="connsiteY3" fmla="*/ 7900591 h 7900591"/>
              <a:gd name="connsiteX0" fmla="*/ 0 w 13288227"/>
              <a:gd name="connsiteY0" fmla="*/ 7900591 h 7900591"/>
              <a:gd name="connsiteX1" fmla="*/ 4054631 w 13288227"/>
              <a:gd name="connsiteY1" fmla="*/ 0 h 7900591"/>
              <a:gd name="connsiteX2" fmla="*/ 13288227 w 13288227"/>
              <a:gd name="connsiteY2" fmla="*/ 3247434 h 7900591"/>
              <a:gd name="connsiteX3" fmla="*/ 0 w 13288227"/>
              <a:gd name="connsiteY3" fmla="*/ 7900591 h 7900591"/>
              <a:gd name="connsiteX0" fmla="*/ 0 w 13288227"/>
              <a:gd name="connsiteY0" fmla="*/ 7900591 h 7900591"/>
              <a:gd name="connsiteX1" fmla="*/ 4054631 w 13288227"/>
              <a:gd name="connsiteY1" fmla="*/ 0 h 7900591"/>
              <a:gd name="connsiteX2" fmla="*/ 13288227 w 13288227"/>
              <a:gd name="connsiteY2" fmla="*/ 3247434 h 7900591"/>
              <a:gd name="connsiteX3" fmla="*/ 0 w 13288227"/>
              <a:gd name="connsiteY3" fmla="*/ 7900591 h 7900591"/>
              <a:gd name="connsiteX0" fmla="*/ 0 w 13288227"/>
              <a:gd name="connsiteY0" fmla="*/ 7900591 h 7900591"/>
              <a:gd name="connsiteX1" fmla="*/ 4054631 w 13288227"/>
              <a:gd name="connsiteY1" fmla="*/ 0 h 7900591"/>
              <a:gd name="connsiteX2" fmla="*/ 13288227 w 13288227"/>
              <a:gd name="connsiteY2" fmla="*/ 3247434 h 7900591"/>
              <a:gd name="connsiteX3" fmla="*/ 0 w 13288227"/>
              <a:gd name="connsiteY3" fmla="*/ 7900591 h 7900591"/>
              <a:gd name="connsiteX0" fmla="*/ 0 w 13288227"/>
              <a:gd name="connsiteY0" fmla="*/ 7900591 h 7900591"/>
              <a:gd name="connsiteX1" fmla="*/ 4054631 w 13288227"/>
              <a:gd name="connsiteY1" fmla="*/ 0 h 7900591"/>
              <a:gd name="connsiteX2" fmla="*/ 13288227 w 13288227"/>
              <a:gd name="connsiteY2" fmla="*/ 3247434 h 7900591"/>
              <a:gd name="connsiteX3" fmla="*/ 0 w 13288227"/>
              <a:gd name="connsiteY3" fmla="*/ 7900591 h 7900591"/>
            </a:gdLst>
            <a:ahLst/>
            <a:cxnLst>
              <a:cxn ang="0">
                <a:pos x="connsiteX0" y="connsiteY0"/>
              </a:cxn>
              <a:cxn ang="0">
                <a:pos x="connsiteX1" y="connsiteY1"/>
              </a:cxn>
              <a:cxn ang="0">
                <a:pos x="connsiteX2" y="connsiteY2"/>
              </a:cxn>
              <a:cxn ang="0">
                <a:pos x="connsiteX3" y="connsiteY3"/>
              </a:cxn>
            </a:cxnLst>
            <a:rect l="l" t="t" r="r" b="b"/>
            <a:pathLst>
              <a:path w="13288227" h="7900591">
                <a:moveTo>
                  <a:pt x="0" y="7900591"/>
                </a:moveTo>
                <a:lnTo>
                  <a:pt x="4054631" y="0"/>
                </a:lnTo>
                <a:lnTo>
                  <a:pt x="13288227" y="3247434"/>
                </a:lnTo>
                <a:lnTo>
                  <a:pt x="0" y="7900591"/>
                </a:lnTo>
                <a:close/>
              </a:path>
            </a:pathLst>
          </a:custGeom>
          <a:pattFill prst="pct25">
            <a:fgClr>
              <a:schemeClr val="accent1"/>
            </a:fgClr>
            <a:bgClr>
              <a:schemeClr val="bg1"/>
            </a:bgClr>
          </a:patt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22" name="Oval 21"/>
          <p:cNvSpPr/>
          <p:nvPr userDrawn="1"/>
        </p:nvSpPr>
        <p:spPr>
          <a:xfrm>
            <a:off x="1735810" y="1394849"/>
            <a:ext cx="4122549" cy="3952070"/>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5000" dirty="0">
              <a:latin typeface="Cambria" panose="02040503050406030204" pitchFamily="18" charset="0"/>
              <a:ea typeface="Cambria" panose="02040503050406030204" pitchFamily="18" charset="0"/>
            </a:endParaRPr>
          </a:p>
        </p:txBody>
      </p:sp>
      <p:sp>
        <p:nvSpPr>
          <p:cNvPr id="27" name="Text Placeholder 26"/>
          <p:cNvSpPr>
            <a:spLocks noGrp="1"/>
          </p:cNvSpPr>
          <p:nvPr>
            <p:ph type="body" sz="quarter" idx="10"/>
          </p:nvPr>
        </p:nvSpPr>
        <p:spPr>
          <a:xfrm>
            <a:off x="2310061" y="2812046"/>
            <a:ext cx="2712203" cy="1239838"/>
          </a:xfrm>
        </p:spPr>
        <p:txBody>
          <a:bodyPr anchor="ctr">
            <a:noAutofit/>
          </a:bodyPr>
          <a:lstStyle>
            <a:lvl1pPr marL="0" indent="0" algn="ctr">
              <a:buNone/>
              <a:defRPr sz="3600">
                <a:latin typeface="Cambria" panose="02040503050406030204" pitchFamily="18" charset="0"/>
                <a:ea typeface="Cambria" panose="02040503050406030204" pitchFamily="18" charset="0"/>
              </a:defRPr>
            </a:lvl1pPr>
          </a:lstStyle>
          <a:p>
            <a:pPr lvl="0"/>
            <a:r>
              <a:rPr lang="en-US" dirty="0"/>
              <a:t>Edit Master text</a:t>
            </a:r>
            <a:endParaRPr lang="en-IN" dirty="0"/>
          </a:p>
        </p:txBody>
      </p:sp>
    </p:spTree>
    <p:extLst>
      <p:ext uri="{BB962C8B-B14F-4D97-AF65-F5344CB8AC3E}">
        <p14:creationId xmlns:p14="http://schemas.microsoft.com/office/powerpoint/2010/main" val="344930548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5CEECC-769B-43B7-B836-4206CCDCA93D}"/>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IN"/>
          </a:p>
        </p:txBody>
      </p:sp>
      <p:sp>
        <p:nvSpPr>
          <p:cNvPr id="3" name="Text Placeholder 2">
            <a:extLst>
              <a:ext uri="{FF2B5EF4-FFF2-40B4-BE49-F238E27FC236}">
                <a16:creationId xmlns:a16="http://schemas.microsoft.com/office/drawing/2014/main" id="{4B82B2DF-730B-4CA6-9714-25FDD369184D}"/>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C818F9AF-E1F6-4FF3-9554-C3006D7374A3}"/>
              </a:ext>
            </a:extLst>
          </p:cNvPr>
          <p:cNvSpPr>
            <a:spLocks noGrp="1"/>
          </p:cNvSpPr>
          <p:nvPr>
            <p:ph type="dt" sz="half" idx="10"/>
          </p:nvPr>
        </p:nvSpPr>
        <p:spPr/>
        <p:txBody>
          <a:bodyPr/>
          <a:lstStyle/>
          <a:p>
            <a:fld id="{E7E8BD09-529D-43B9-AAA4-161CCE854A09}" type="datetimeFigureOut">
              <a:rPr lang="en-IN" smtClean="0"/>
              <a:t>25-03-2022</a:t>
            </a:fld>
            <a:endParaRPr lang="en-IN"/>
          </a:p>
        </p:txBody>
      </p:sp>
      <p:sp>
        <p:nvSpPr>
          <p:cNvPr id="5" name="Footer Placeholder 4">
            <a:extLst>
              <a:ext uri="{FF2B5EF4-FFF2-40B4-BE49-F238E27FC236}">
                <a16:creationId xmlns:a16="http://schemas.microsoft.com/office/drawing/2014/main" id="{DD77A987-8C9D-4A84-9DCF-C0B3FBFD67FD}"/>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96D9687D-355F-43B5-8E2C-E4138F7453E9}"/>
              </a:ext>
            </a:extLst>
          </p:cNvPr>
          <p:cNvSpPr>
            <a:spLocks noGrp="1"/>
          </p:cNvSpPr>
          <p:nvPr>
            <p:ph type="sldNum" sz="quarter" idx="12"/>
          </p:nvPr>
        </p:nvSpPr>
        <p:spPr/>
        <p:txBody>
          <a:bodyPr/>
          <a:lstStyle/>
          <a:p>
            <a:fld id="{0AF0CF16-2048-4C14-90D0-B4DE871923AE}" type="slidenum">
              <a:rPr lang="en-IN" smtClean="0"/>
              <a:t>‹#›</a:t>
            </a:fld>
            <a:endParaRPr lang="en-IN"/>
          </a:p>
        </p:txBody>
      </p:sp>
    </p:spTree>
    <p:extLst>
      <p:ext uri="{BB962C8B-B14F-4D97-AF65-F5344CB8AC3E}">
        <p14:creationId xmlns:p14="http://schemas.microsoft.com/office/powerpoint/2010/main" val="3641099953"/>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userDrawn="1">
  <p:cSld name="Index">
    <p:spTree>
      <p:nvGrpSpPr>
        <p:cNvPr id="1" name=""/>
        <p:cNvGrpSpPr/>
        <p:nvPr/>
      </p:nvGrpSpPr>
      <p:grpSpPr>
        <a:xfrm>
          <a:off x="0" y="0"/>
          <a:ext cx="0" cy="0"/>
          <a:chOff x="0" y="0"/>
          <a:chExt cx="0" cy="0"/>
        </a:xfrm>
      </p:grpSpPr>
      <p:sp>
        <p:nvSpPr>
          <p:cNvPr id="3" name="Freeform 20"/>
          <p:cNvSpPr>
            <a:spLocks noChangeAspect="1"/>
          </p:cNvSpPr>
          <p:nvPr userDrawn="1"/>
        </p:nvSpPr>
        <p:spPr bwMode="gray">
          <a:xfrm>
            <a:off x="1" y="0"/>
            <a:ext cx="9225886" cy="957446"/>
          </a:xfrm>
          <a:custGeom>
            <a:avLst/>
            <a:gdLst/>
            <a:ahLst/>
            <a:cxnLst>
              <a:cxn ang="0">
                <a:pos x="0" y="0"/>
              </a:cxn>
              <a:cxn ang="0">
                <a:pos x="0" y="1729"/>
              </a:cxn>
              <a:cxn ang="0">
                <a:pos x="18422" y="1729"/>
              </a:cxn>
              <a:cxn ang="0">
                <a:pos x="18935" y="0"/>
              </a:cxn>
              <a:cxn ang="0">
                <a:pos x="0" y="0"/>
              </a:cxn>
            </a:cxnLst>
            <a:rect l="0" t="0" r="r" b="b"/>
            <a:pathLst>
              <a:path w="18935" h="1729">
                <a:moveTo>
                  <a:pt x="0" y="0"/>
                </a:moveTo>
                <a:lnTo>
                  <a:pt x="0" y="1729"/>
                </a:lnTo>
                <a:lnTo>
                  <a:pt x="18422" y="1729"/>
                </a:lnTo>
                <a:lnTo>
                  <a:pt x="18935" y="0"/>
                </a:lnTo>
                <a:lnTo>
                  <a:pt x="0" y="0"/>
                </a:lnTo>
                <a:close/>
              </a:path>
            </a:pathLst>
          </a:custGeom>
          <a:solidFill>
            <a:srgbClr val="00327D"/>
          </a:solidFill>
          <a:ln w="9525" cap="flat" cmpd="sng">
            <a:noFill/>
            <a:prstDash val="solid"/>
            <a:round/>
            <a:headEnd type="none" w="med" len="med"/>
            <a:tailEnd type="none" w="med" len="med"/>
          </a:ln>
          <a:effectLst/>
        </p:spPr>
        <p:txBody>
          <a:bodyPr lIns="107287" tIns="53643" rIns="107287" bIns="53643"/>
          <a:lstStyle/>
          <a:p>
            <a:pPr marL="0" algn="l" defTabSz="1072866" rtl="0" eaLnBrk="1" fontAlgn="base" latinLnBrk="0" hangingPunct="1">
              <a:spcBef>
                <a:spcPct val="50000"/>
              </a:spcBef>
              <a:spcAft>
                <a:spcPct val="0"/>
              </a:spcAft>
              <a:defRPr/>
            </a:pPr>
            <a:endParaRPr lang="en-GB" sz="2100" kern="1200" dirty="0">
              <a:solidFill>
                <a:srgbClr val="002E8A"/>
              </a:solidFill>
              <a:latin typeface="+mn-lt"/>
              <a:ea typeface="+mn-ea"/>
              <a:cs typeface="+mn-cs"/>
            </a:endParaRPr>
          </a:p>
        </p:txBody>
      </p:sp>
      <p:sp>
        <p:nvSpPr>
          <p:cNvPr id="5" name="Table Placeholder 4"/>
          <p:cNvSpPr>
            <a:spLocks noGrp="1"/>
          </p:cNvSpPr>
          <p:nvPr>
            <p:ph type="tbl" sz="quarter" idx="10"/>
          </p:nvPr>
        </p:nvSpPr>
        <p:spPr>
          <a:xfrm>
            <a:off x="422299" y="1460263"/>
            <a:ext cx="10086975" cy="4244975"/>
          </a:xfrm>
        </p:spPr>
        <p:txBody>
          <a:bodyPr>
            <a:normAutofit/>
          </a:bodyPr>
          <a:lstStyle>
            <a:lvl1pPr>
              <a:defRPr sz="1800">
                <a:latin typeface="Cambria" panose="02040503050406030204" pitchFamily="18" charset="0"/>
                <a:ea typeface="Cambria" panose="02040503050406030204" pitchFamily="18" charset="0"/>
              </a:defRPr>
            </a:lvl1pPr>
          </a:lstStyle>
          <a:p>
            <a:endParaRPr lang="en-IN" dirty="0"/>
          </a:p>
        </p:txBody>
      </p:sp>
      <p:sp>
        <p:nvSpPr>
          <p:cNvPr id="6" name="Text Placeholder 15"/>
          <p:cNvSpPr>
            <a:spLocks noGrp="1"/>
          </p:cNvSpPr>
          <p:nvPr>
            <p:ph type="body" sz="quarter" idx="14"/>
          </p:nvPr>
        </p:nvSpPr>
        <p:spPr>
          <a:xfrm>
            <a:off x="327025" y="150813"/>
            <a:ext cx="8407400" cy="585787"/>
          </a:xfrm>
        </p:spPr>
        <p:txBody>
          <a:bodyPr>
            <a:noAutofit/>
          </a:bodyPr>
          <a:lstStyle>
            <a:lvl1pPr marL="0" indent="0">
              <a:buNone/>
              <a:defRPr sz="3600">
                <a:solidFill>
                  <a:schemeClr val="bg1"/>
                </a:solidFill>
                <a:latin typeface="Cambria" panose="02040503050406030204" pitchFamily="18" charset="0"/>
                <a:ea typeface="Cambria" panose="02040503050406030204" pitchFamily="18" charset="0"/>
              </a:defRPr>
            </a:lvl1pPr>
            <a:lvl2pPr>
              <a:defRPr>
                <a:solidFill>
                  <a:schemeClr val="bg1"/>
                </a:solidFill>
                <a:latin typeface="Cambria" panose="02040503050406030204" pitchFamily="18" charset="0"/>
                <a:ea typeface="Cambria" panose="02040503050406030204" pitchFamily="18" charset="0"/>
              </a:defRPr>
            </a:lvl2pPr>
            <a:lvl3pPr>
              <a:defRPr>
                <a:solidFill>
                  <a:schemeClr val="bg1"/>
                </a:solidFill>
                <a:latin typeface="Cambria" panose="02040503050406030204" pitchFamily="18" charset="0"/>
                <a:ea typeface="Cambria" panose="02040503050406030204" pitchFamily="18" charset="0"/>
              </a:defRPr>
            </a:lvl3pPr>
            <a:lvl4pPr>
              <a:defRPr>
                <a:solidFill>
                  <a:schemeClr val="bg1"/>
                </a:solidFill>
                <a:latin typeface="Cambria" panose="02040503050406030204" pitchFamily="18" charset="0"/>
                <a:ea typeface="Cambria" panose="02040503050406030204" pitchFamily="18" charset="0"/>
              </a:defRPr>
            </a:lvl4pPr>
            <a:lvl5pPr>
              <a:defRPr>
                <a:solidFill>
                  <a:schemeClr val="bg1"/>
                </a:solidFill>
                <a:latin typeface="Cambria" panose="02040503050406030204" pitchFamily="18" charset="0"/>
                <a:ea typeface="Cambria" panose="02040503050406030204" pitchFamily="18" charset="0"/>
              </a:defRPr>
            </a:lvl5pPr>
          </a:lstStyle>
          <a:p>
            <a:pPr lvl="0"/>
            <a:r>
              <a:rPr lang="en-US" dirty="0"/>
              <a:t>Edit Master text styles</a:t>
            </a:r>
          </a:p>
        </p:txBody>
      </p:sp>
      <p:sp>
        <p:nvSpPr>
          <p:cNvPr id="8" name="Rectangle 7"/>
          <p:cNvSpPr/>
          <p:nvPr userDrawn="1"/>
        </p:nvSpPr>
        <p:spPr>
          <a:xfrm>
            <a:off x="9111970" y="0"/>
            <a:ext cx="2915906" cy="596638"/>
          </a:xfrm>
          <a:prstGeom prst="rect">
            <a:avLst/>
          </a:prstGeom>
          <a:noFill/>
          <a:ln>
            <a:noFill/>
          </a:ln>
        </p:spPr>
        <p:style>
          <a:lnRef idx="2">
            <a:schemeClr val="dk1"/>
          </a:lnRef>
          <a:fillRef idx="1">
            <a:schemeClr val="lt1"/>
          </a:fillRef>
          <a:effectRef idx="0">
            <a:schemeClr val="dk1"/>
          </a:effectRef>
          <a:fontRef idx="minor">
            <a:schemeClr val="dk1"/>
          </a:fontRef>
        </p:style>
        <p:txBody>
          <a:bodyPr rtlCol="0" anchor="ctr"/>
          <a:lstStyle/>
          <a:p>
            <a:pPr algn="r"/>
            <a:r>
              <a:rPr lang="en-US" sz="1600" b="1" dirty="0">
                <a:solidFill>
                  <a:srgbClr val="003264"/>
                </a:solidFill>
                <a:latin typeface="Times New Roman" panose="02020603050405020304" pitchFamily="18" charset="0"/>
                <a:ea typeface="Cambria" panose="02040503050406030204" pitchFamily="18" charset="0"/>
                <a:cs typeface="Times New Roman" panose="02020603050405020304" pitchFamily="18" charset="0"/>
              </a:rPr>
              <a:t>Hiregange</a:t>
            </a:r>
            <a:r>
              <a:rPr lang="en-US" sz="1600" b="1" baseline="0" dirty="0">
                <a:solidFill>
                  <a:srgbClr val="003264"/>
                </a:solidFill>
                <a:latin typeface="Times New Roman" panose="02020603050405020304" pitchFamily="18" charset="0"/>
                <a:ea typeface="Cambria" panose="02040503050406030204" pitchFamily="18" charset="0"/>
                <a:cs typeface="Times New Roman" panose="02020603050405020304" pitchFamily="18" charset="0"/>
              </a:rPr>
              <a:t> &amp; Associates LLP</a:t>
            </a:r>
          </a:p>
          <a:p>
            <a:pPr algn="r"/>
            <a:r>
              <a:rPr lang="en-US" sz="1400" baseline="0" dirty="0">
                <a:solidFill>
                  <a:schemeClr val="tx1"/>
                </a:solidFill>
                <a:latin typeface="Times New Roman" panose="02020603050405020304" pitchFamily="18" charset="0"/>
                <a:ea typeface="Cambria" panose="02040503050406030204" pitchFamily="18" charset="0"/>
                <a:cs typeface="Times New Roman" panose="02020603050405020304" pitchFamily="18" charset="0"/>
              </a:rPr>
              <a:t>Chartered Accountants</a:t>
            </a:r>
            <a:endParaRPr lang="en-IN" sz="1400" dirty="0">
              <a:solidFill>
                <a:schemeClr val="tx1"/>
              </a:solidFill>
              <a:latin typeface="Times New Roman" panose="02020603050405020304" pitchFamily="18" charset="0"/>
              <a:ea typeface="Cambria" panose="02040503050406030204" pitchFamily="18" charset="0"/>
              <a:cs typeface="Times New Roman" panose="02020603050405020304" pitchFamily="18" charset="0"/>
            </a:endParaRPr>
          </a:p>
        </p:txBody>
      </p:sp>
      <p:sp>
        <p:nvSpPr>
          <p:cNvPr id="7" name="Rectangle 6"/>
          <p:cNvSpPr/>
          <p:nvPr userDrawn="1"/>
        </p:nvSpPr>
        <p:spPr>
          <a:xfrm>
            <a:off x="12027876" y="0"/>
            <a:ext cx="164123" cy="6858000"/>
          </a:xfrm>
          <a:prstGeom prst="rect">
            <a:avLst/>
          </a:prstGeom>
          <a:solidFill>
            <a:srgbClr val="00327D"/>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9" name="Slide Number Placeholder 5">
            <a:extLst>
              <a:ext uri="{FF2B5EF4-FFF2-40B4-BE49-F238E27FC236}">
                <a16:creationId xmlns:a16="http://schemas.microsoft.com/office/drawing/2014/main" id="{7CFEEE3B-CA52-4941-AFB8-15B09BE9443A}"/>
              </a:ext>
            </a:extLst>
          </p:cNvPr>
          <p:cNvSpPr>
            <a:spLocks noGrp="1"/>
          </p:cNvSpPr>
          <p:nvPr>
            <p:ph type="sldNum" sz="quarter" idx="12"/>
          </p:nvPr>
        </p:nvSpPr>
        <p:spPr>
          <a:xfrm>
            <a:off x="9198323" y="6386300"/>
            <a:ext cx="2743200" cy="365125"/>
          </a:xfrm>
        </p:spPr>
        <p:txBody>
          <a:bodyPr/>
          <a:lstStyle/>
          <a:p>
            <a:fld id="{CA7319D9-BE16-470B-BF9A-8CBF98F4353D}" type="slidenum">
              <a:rPr lang="en-IN" smtClean="0"/>
              <a:t>‹#›</a:t>
            </a:fld>
            <a:endParaRPr lang="en-IN" dirty="0"/>
          </a:p>
        </p:txBody>
      </p:sp>
    </p:spTree>
    <p:extLst>
      <p:ext uri="{BB962C8B-B14F-4D97-AF65-F5344CB8AC3E}">
        <p14:creationId xmlns:p14="http://schemas.microsoft.com/office/powerpoint/2010/main" val="297303772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E83246-5EE6-4977-8A57-85D36C2C3609}"/>
              </a:ext>
            </a:extLst>
          </p:cNvPr>
          <p:cNvSpPr>
            <a:spLocks noGrp="1"/>
          </p:cNvSpPr>
          <p:nvPr>
            <p:ph type="title"/>
          </p:nvPr>
        </p:nvSpPr>
        <p:spPr/>
        <p:txBody>
          <a:bodyPr/>
          <a:lstStyle/>
          <a:p>
            <a:r>
              <a:rPr lang="en-US"/>
              <a:t>Click to edit Master title style</a:t>
            </a:r>
            <a:endParaRPr lang="en-IN"/>
          </a:p>
        </p:txBody>
      </p:sp>
      <p:sp>
        <p:nvSpPr>
          <p:cNvPr id="3" name="Content Placeholder 2">
            <a:extLst>
              <a:ext uri="{FF2B5EF4-FFF2-40B4-BE49-F238E27FC236}">
                <a16:creationId xmlns:a16="http://schemas.microsoft.com/office/drawing/2014/main" id="{50B77521-AAEE-4E93-95B8-D20D17FD254B}"/>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Content Placeholder 3">
            <a:extLst>
              <a:ext uri="{FF2B5EF4-FFF2-40B4-BE49-F238E27FC236}">
                <a16:creationId xmlns:a16="http://schemas.microsoft.com/office/drawing/2014/main" id="{3AC8D3EC-EB14-4E1F-A568-E0C19360118E}"/>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5" name="Date Placeholder 4">
            <a:extLst>
              <a:ext uri="{FF2B5EF4-FFF2-40B4-BE49-F238E27FC236}">
                <a16:creationId xmlns:a16="http://schemas.microsoft.com/office/drawing/2014/main" id="{ACD513CE-CC6D-4DF9-8B9B-826E9767170E}"/>
              </a:ext>
            </a:extLst>
          </p:cNvPr>
          <p:cNvSpPr>
            <a:spLocks noGrp="1"/>
          </p:cNvSpPr>
          <p:nvPr>
            <p:ph type="dt" sz="half" idx="10"/>
          </p:nvPr>
        </p:nvSpPr>
        <p:spPr/>
        <p:txBody>
          <a:bodyPr/>
          <a:lstStyle/>
          <a:p>
            <a:fld id="{E7E8BD09-529D-43B9-AAA4-161CCE854A09}" type="datetimeFigureOut">
              <a:rPr lang="en-IN" smtClean="0"/>
              <a:t>25-03-2022</a:t>
            </a:fld>
            <a:endParaRPr lang="en-IN"/>
          </a:p>
        </p:txBody>
      </p:sp>
      <p:sp>
        <p:nvSpPr>
          <p:cNvPr id="6" name="Footer Placeholder 5">
            <a:extLst>
              <a:ext uri="{FF2B5EF4-FFF2-40B4-BE49-F238E27FC236}">
                <a16:creationId xmlns:a16="http://schemas.microsoft.com/office/drawing/2014/main" id="{188FD9EC-C2FE-4F85-8AF0-1E0E2169F26A}"/>
              </a:ext>
            </a:extLst>
          </p:cNvPr>
          <p:cNvSpPr>
            <a:spLocks noGrp="1"/>
          </p:cNvSpPr>
          <p:nvPr>
            <p:ph type="ftr" sz="quarter" idx="11"/>
          </p:nvPr>
        </p:nvSpPr>
        <p:spPr/>
        <p:txBody>
          <a:bodyPr/>
          <a:lstStyle/>
          <a:p>
            <a:endParaRPr lang="en-IN"/>
          </a:p>
        </p:txBody>
      </p:sp>
      <p:sp>
        <p:nvSpPr>
          <p:cNvPr id="7" name="Slide Number Placeholder 6">
            <a:extLst>
              <a:ext uri="{FF2B5EF4-FFF2-40B4-BE49-F238E27FC236}">
                <a16:creationId xmlns:a16="http://schemas.microsoft.com/office/drawing/2014/main" id="{21C556A1-37C1-48B5-8455-3984892F6AD8}"/>
              </a:ext>
            </a:extLst>
          </p:cNvPr>
          <p:cNvSpPr>
            <a:spLocks noGrp="1"/>
          </p:cNvSpPr>
          <p:nvPr>
            <p:ph type="sldNum" sz="quarter" idx="12"/>
          </p:nvPr>
        </p:nvSpPr>
        <p:spPr/>
        <p:txBody>
          <a:bodyPr/>
          <a:lstStyle/>
          <a:p>
            <a:fld id="{0AF0CF16-2048-4C14-90D0-B4DE871923AE}" type="slidenum">
              <a:rPr lang="en-IN" smtClean="0"/>
              <a:t>‹#›</a:t>
            </a:fld>
            <a:endParaRPr lang="en-IN"/>
          </a:p>
        </p:txBody>
      </p:sp>
    </p:spTree>
    <p:extLst>
      <p:ext uri="{BB962C8B-B14F-4D97-AF65-F5344CB8AC3E}">
        <p14:creationId xmlns:p14="http://schemas.microsoft.com/office/powerpoint/2010/main" val="47657665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FF09C6-22E3-4432-865A-AD8DFCE89270}"/>
              </a:ext>
            </a:extLst>
          </p:cNvPr>
          <p:cNvSpPr>
            <a:spLocks noGrp="1"/>
          </p:cNvSpPr>
          <p:nvPr>
            <p:ph type="title"/>
          </p:nvPr>
        </p:nvSpPr>
        <p:spPr>
          <a:xfrm>
            <a:off x="839788" y="365125"/>
            <a:ext cx="10515600" cy="1325563"/>
          </a:xfrm>
        </p:spPr>
        <p:txBody>
          <a:bodyPr/>
          <a:lstStyle/>
          <a:p>
            <a:r>
              <a:rPr lang="en-US"/>
              <a:t>Click to edit Master title style</a:t>
            </a:r>
            <a:endParaRPr lang="en-IN"/>
          </a:p>
        </p:txBody>
      </p:sp>
      <p:sp>
        <p:nvSpPr>
          <p:cNvPr id="3" name="Text Placeholder 2">
            <a:extLst>
              <a:ext uri="{FF2B5EF4-FFF2-40B4-BE49-F238E27FC236}">
                <a16:creationId xmlns:a16="http://schemas.microsoft.com/office/drawing/2014/main" id="{8CE9AE12-C675-43E6-B4BD-B0344C2FC9ED}"/>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E5E1D5D4-2EC0-4CA7-BF32-96F7621305DB}"/>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5" name="Text Placeholder 4">
            <a:extLst>
              <a:ext uri="{FF2B5EF4-FFF2-40B4-BE49-F238E27FC236}">
                <a16:creationId xmlns:a16="http://schemas.microsoft.com/office/drawing/2014/main" id="{2FF8138D-72C9-4A03-BAAC-792284F05435}"/>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A5DD8FA2-3DC1-45FD-9C14-A317591B2C05}"/>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7" name="Date Placeholder 6">
            <a:extLst>
              <a:ext uri="{FF2B5EF4-FFF2-40B4-BE49-F238E27FC236}">
                <a16:creationId xmlns:a16="http://schemas.microsoft.com/office/drawing/2014/main" id="{A1099B18-18F7-4D14-9D05-0BE38DAB9F2E}"/>
              </a:ext>
            </a:extLst>
          </p:cNvPr>
          <p:cNvSpPr>
            <a:spLocks noGrp="1"/>
          </p:cNvSpPr>
          <p:nvPr>
            <p:ph type="dt" sz="half" idx="10"/>
          </p:nvPr>
        </p:nvSpPr>
        <p:spPr/>
        <p:txBody>
          <a:bodyPr/>
          <a:lstStyle/>
          <a:p>
            <a:fld id="{E7E8BD09-529D-43B9-AAA4-161CCE854A09}" type="datetimeFigureOut">
              <a:rPr lang="en-IN" smtClean="0"/>
              <a:t>25-03-2022</a:t>
            </a:fld>
            <a:endParaRPr lang="en-IN"/>
          </a:p>
        </p:txBody>
      </p:sp>
      <p:sp>
        <p:nvSpPr>
          <p:cNvPr id="8" name="Footer Placeholder 7">
            <a:extLst>
              <a:ext uri="{FF2B5EF4-FFF2-40B4-BE49-F238E27FC236}">
                <a16:creationId xmlns:a16="http://schemas.microsoft.com/office/drawing/2014/main" id="{C5E1B3FB-33C1-4D50-8A9A-641BFC857A87}"/>
              </a:ext>
            </a:extLst>
          </p:cNvPr>
          <p:cNvSpPr>
            <a:spLocks noGrp="1"/>
          </p:cNvSpPr>
          <p:nvPr>
            <p:ph type="ftr" sz="quarter" idx="11"/>
          </p:nvPr>
        </p:nvSpPr>
        <p:spPr/>
        <p:txBody>
          <a:bodyPr/>
          <a:lstStyle/>
          <a:p>
            <a:endParaRPr lang="en-IN"/>
          </a:p>
        </p:txBody>
      </p:sp>
      <p:sp>
        <p:nvSpPr>
          <p:cNvPr id="9" name="Slide Number Placeholder 8">
            <a:extLst>
              <a:ext uri="{FF2B5EF4-FFF2-40B4-BE49-F238E27FC236}">
                <a16:creationId xmlns:a16="http://schemas.microsoft.com/office/drawing/2014/main" id="{E4267498-CB56-4DF9-8CF8-51ED744ABFDC}"/>
              </a:ext>
            </a:extLst>
          </p:cNvPr>
          <p:cNvSpPr>
            <a:spLocks noGrp="1"/>
          </p:cNvSpPr>
          <p:nvPr>
            <p:ph type="sldNum" sz="quarter" idx="12"/>
          </p:nvPr>
        </p:nvSpPr>
        <p:spPr/>
        <p:txBody>
          <a:bodyPr/>
          <a:lstStyle/>
          <a:p>
            <a:fld id="{0AF0CF16-2048-4C14-90D0-B4DE871923AE}" type="slidenum">
              <a:rPr lang="en-IN" smtClean="0"/>
              <a:t>‹#›</a:t>
            </a:fld>
            <a:endParaRPr lang="en-IN"/>
          </a:p>
        </p:txBody>
      </p:sp>
    </p:spTree>
    <p:extLst>
      <p:ext uri="{BB962C8B-B14F-4D97-AF65-F5344CB8AC3E}">
        <p14:creationId xmlns:p14="http://schemas.microsoft.com/office/powerpoint/2010/main" val="70291217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E27419-9643-4693-A87E-64419695B769}"/>
              </a:ext>
            </a:extLst>
          </p:cNvPr>
          <p:cNvSpPr>
            <a:spLocks noGrp="1"/>
          </p:cNvSpPr>
          <p:nvPr>
            <p:ph type="title"/>
          </p:nvPr>
        </p:nvSpPr>
        <p:spPr/>
        <p:txBody>
          <a:bodyPr/>
          <a:lstStyle/>
          <a:p>
            <a:r>
              <a:rPr lang="en-US"/>
              <a:t>Click to edit Master title style</a:t>
            </a:r>
            <a:endParaRPr lang="en-IN"/>
          </a:p>
        </p:txBody>
      </p:sp>
      <p:sp>
        <p:nvSpPr>
          <p:cNvPr id="3" name="Date Placeholder 2">
            <a:extLst>
              <a:ext uri="{FF2B5EF4-FFF2-40B4-BE49-F238E27FC236}">
                <a16:creationId xmlns:a16="http://schemas.microsoft.com/office/drawing/2014/main" id="{FC6AC1B3-A174-4B6E-BA8B-8E15F4401210}"/>
              </a:ext>
            </a:extLst>
          </p:cNvPr>
          <p:cNvSpPr>
            <a:spLocks noGrp="1"/>
          </p:cNvSpPr>
          <p:nvPr>
            <p:ph type="dt" sz="half" idx="10"/>
          </p:nvPr>
        </p:nvSpPr>
        <p:spPr/>
        <p:txBody>
          <a:bodyPr/>
          <a:lstStyle/>
          <a:p>
            <a:fld id="{E7E8BD09-529D-43B9-AAA4-161CCE854A09}" type="datetimeFigureOut">
              <a:rPr lang="en-IN" smtClean="0"/>
              <a:t>25-03-2022</a:t>
            </a:fld>
            <a:endParaRPr lang="en-IN"/>
          </a:p>
        </p:txBody>
      </p:sp>
      <p:sp>
        <p:nvSpPr>
          <p:cNvPr id="4" name="Footer Placeholder 3">
            <a:extLst>
              <a:ext uri="{FF2B5EF4-FFF2-40B4-BE49-F238E27FC236}">
                <a16:creationId xmlns:a16="http://schemas.microsoft.com/office/drawing/2014/main" id="{F43B2803-C007-4816-9C7B-066FE1C707F4}"/>
              </a:ext>
            </a:extLst>
          </p:cNvPr>
          <p:cNvSpPr>
            <a:spLocks noGrp="1"/>
          </p:cNvSpPr>
          <p:nvPr>
            <p:ph type="ftr" sz="quarter" idx="11"/>
          </p:nvPr>
        </p:nvSpPr>
        <p:spPr/>
        <p:txBody>
          <a:bodyPr/>
          <a:lstStyle/>
          <a:p>
            <a:endParaRPr lang="en-IN"/>
          </a:p>
        </p:txBody>
      </p:sp>
      <p:sp>
        <p:nvSpPr>
          <p:cNvPr id="5" name="Slide Number Placeholder 4">
            <a:extLst>
              <a:ext uri="{FF2B5EF4-FFF2-40B4-BE49-F238E27FC236}">
                <a16:creationId xmlns:a16="http://schemas.microsoft.com/office/drawing/2014/main" id="{CF1642DA-0345-4819-8B46-FBEEF0614684}"/>
              </a:ext>
            </a:extLst>
          </p:cNvPr>
          <p:cNvSpPr>
            <a:spLocks noGrp="1"/>
          </p:cNvSpPr>
          <p:nvPr>
            <p:ph type="sldNum" sz="quarter" idx="12"/>
          </p:nvPr>
        </p:nvSpPr>
        <p:spPr/>
        <p:txBody>
          <a:bodyPr/>
          <a:lstStyle/>
          <a:p>
            <a:fld id="{0AF0CF16-2048-4C14-90D0-B4DE871923AE}" type="slidenum">
              <a:rPr lang="en-IN" smtClean="0"/>
              <a:t>‹#›</a:t>
            </a:fld>
            <a:endParaRPr lang="en-IN"/>
          </a:p>
        </p:txBody>
      </p:sp>
    </p:spTree>
    <p:extLst>
      <p:ext uri="{BB962C8B-B14F-4D97-AF65-F5344CB8AC3E}">
        <p14:creationId xmlns:p14="http://schemas.microsoft.com/office/powerpoint/2010/main" val="372728843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117AE55B-E43F-4B7D-BA2B-5AEA953DE394}"/>
              </a:ext>
            </a:extLst>
          </p:cNvPr>
          <p:cNvSpPr>
            <a:spLocks noGrp="1"/>
          </p:cNvSpPr>
          <p:nvPr>
            <p:ph type="dt" sz="half" idx="10"/>
          </p:nvPr>
        </p:nvSpPr>
        <p:spPr/>
        <p:txBody>
          <a:bodyPr/>
          <a:lstStyle/>
          <a:p>
            <a:fld id="{E7E8BD09-529D-43B9-AAA4-161CCE854A09}" type="datetimeFigureOut">
              <a:rPr lang="en-IN" smtClean="0"/>
              <a:t>25-03-2022</a:t>
            </a:fld>
            <a:endParaRPr lang="en-IN"/>
          </a:p>
        </p:txBody>
      </p:sp>
      <p:sp>
        <p:nvSpPr>
          <p:cNvPr id="3" name="Footer Placeholder 2">
            <a:extLst>
              <a:ext uri="{FF2B5EF4-FFF2-40B4-BE49-F238E27FC236}">
                <a16:creationId xmlns:a16="http://schemas.microsoft.com/office/drawing/2014/main" id="{8891F9DF-1B89-4144-ADB3-1E7A97E0597C}"/>
              </a:ext>
            </a:extLst>
          </p:cNvPr>
          <p:cNvSpPr>
            <a:spLocks noGrp="1"/>
          </p:cNvSpPr>
          <p:nvPr>
            <p:ph type="ftr" sz="quarter" idx="11"/>
          </p:nvPr>
        </p:nvSpPr>
        <p:spPr/>
        <p:txBody>
          <a:bodyPr/>
          <a:lstStyle/>
          <a:p>
            <a:endParaRPr lang="en-IN"/>
          </a:p>
        </p:txBody>
      </p:sp>
      <p:sp>
        <p:nvSpPr>
          <p:cNvPr id="4" name="Slide Number Placeholder 3">
            <a:extLst>
              <a:ext uri="{FF2B5EF4-FFF2-40B4-BE49-F238E27FC236}">
                <a16:creationId xmlns:a16="http://schemas.microsoft.com/office/drawing/2014/main" id="{E4C489DB-0029-4996-B372-64F19B7B82F0}"/>
              </a:ext>
            </a:extLst>
          </p:cNvPr>
          <p:cNvSpPr>
            <a:spLocks noGrp="1"/>
          </p:cNvSpPr>
          <p:nvPr>
            <p:ph type="sldNum" sz="quarter" idx="12"/>
          </p:nvPr>
        </p:nvSpPr>
        <p:spPr/>
        <p:txBody>
          <a:bodyPr/>
          <a:lstStyle/>
          <a:p>
            <a:fld id="{0AF0CF16-2048-4C14-90D0-B4DE871923AE}" type="slidenum">
              <a:rPr lang="en-IN" smtClean="0"/>
              <a:t>‹#›</a:t>
            </a:fld>
            <a:endParaRPr lang="en-IN"/>
          </a:p>
        </p:txBody>
      </p:sp>
    </p:spTree>
    <p:extLst>
      <p:ext uri="{BB962C8B-B14F-4D97-AF65-F5344CB8AC3E}">
        <p14:creationId xmlns:p14="http://schemas.microsoft.com/office/powerpoint/2010/main" val="171714195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78F097-520B-46FB-AFB8-334ED1FD6592}"/>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IN"/>
          </a:p>
        </p:txBody>
      </p:sp>
      <p:sp>
        <p:nvSpPr>
          <p:cNvPr id="3" name="Content Placeholder 2">
            <a:extLst>
              <a:ext uri="{FF2B5EF4-FFF2-40B4-BE49-F238E27FC236}">
                <a16:creationId xmlns:a16="http://schemas.microsoft.com/office/drawing/2014/main" id="{D61FF69E-0E1D-4B70-A362-BFB9105CD617}"/>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Text Placeholder 3">
            <a:extLst>
              <a:ext uri="{FF2B5EF4-FFF2-40B4-BE49-F238E27FC236}">
                <a16:creationId xmlns:a16="http://schemas.microsoft.com/office/drawing/2014/main" id="{B2C7EAC6-8DC1-402A-BEB8-4F43C1C5BB9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D5DFDD20-94FA-43B2-B254-4A3704937501}"/>
              </a:ext>
            </a:extLst>
          </p:cNvPr>
          <p:cNvSpPr>
            <a:spLocks noGrp="1"/>
          </p:cNvSpPr>
          <p:nvPr>
            <p:ph type="dt" sz="half" idx="10"/>
          </p:nvPr>
        </p:nvSpPr>
        <p:spPr/>
        <p:txBody>
          <a:bodyPr/>
          <a:lstStyle/>
          <a:p>
            <a:fld id="{E7E8BD09-529D-43B9-AAA4-161CCE854A09}" type="datetimeFigureOut">
              <a:rPr lang="en-IN" smtClean="0"/>
              <a:t>25-03-2022</a:t>
            </a:fld>
            <a:endParaRPr lang="en-IN"/>
          </a:p>
        </p:txBody>
      </p:sp>
      <p:sp>
        <p:nvSpPr>
          <p:cNvPr id="6" name="Footer Placeholder 5">
            <a:extLst>
              <a:ext uri="{FF2B5EF4-FFF2-40B4-BE49-F238E27FC236}">
                <a16:creationId xmlns:a16="http://schemas.microsoft.com/office/drawing/2014/main" id="{41F71D0D-6F2B-47E3-B617-47D6A793D6AB}"/>
              </a:ext>
            </a:extLst>
          </p:cNvPr>
          <p:cNvSpPr>
            <a:spLocks noGrp="1"/>
          </p:cNvSpPr>
          <p:nvPr>
            <p:ph type="ftr" sz="quarter" idx="11"/>
          </p:nvPr>
        </p:nvSpPr>
        <p:spPr/>
        <p:txBody>
          <a:bodyPr/>
          <a:lstStyle/>
          <a:p>
            <a:endParaRPr lang="en-IN"/>
          </a:p>
        </p:txBody>
      </p:sp>
      <p:sp>
        <p:nvSpPr>
          <p:cNvPr id="7" name="Slide Number Placeholder 6">
            <a:extLst>
              <a:ext uri="{FF2B5EF4-FFF2-40B4-BE49-F238E27FC236}">
                <a16:creationId xmlns:a16="http://schemas.microsoft.com/office/drawing/2014/main" id="{A58F4708-F404-406F-B32D-C304050A0E86}"/>
              </a:ext>
            </a:extLst>
          </p:cNvPr>
          <p:cNvSpPr>
            <a:spLocks noGrp="1"/>
          </p:cNvSpPr>
          <p:nvPr>
            <p:ph type="sldNum" sz="quarter" idx="12"/>
          </p:nvPr>
        </p:nvSpPr>
        <p:spPr/>
        <p:txBody>
          <a:bodyPr/>
          <a:lstStyle/>
          <a:p>
            <a:fld id="{0AF0CF16-2048-4C14-90D0-B4DE871923AE}" type="slidenum">
              <a:rPr lang="en-IN" smtClean="0"/>
              <a:t>‹#›</a:t>
            </a:fld>
            <a:endParaRPr lang="en-IN"/>
          </a:p>
        </p:txBody>
      </p:sp>
    </p:spTree>
    <p:extLst>
      <p:ext uri="{BB962C8B-B14F-4D97-AF65-F5344CB8AC3E}">
        <p14:creationId xmlns:p14="http://schemas.microsoft.com/office/powerpoint/2010/main" val="149777771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733DC0-DEF8-4C8D-AA7C-6D50051E2B49}"/>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IN"/>
          </a:p>
        </p:txBody>
      </p:sp>
      <p:sp>
        <p:nvSpPr>
          <p:cNvPr id="3" name="Picture Placeholder 2">
            <a:extLst>
              <a:ext uri="{FF2B5EF4-FFF2-40B4-BE49-F238E27FC236}">
                <a16:creationId xmlns:a16="http://schemas.microsoft.com/office/drawing/2014/main" id="{E00D0FF0-8E5B-4CE2-8E95-30F1CEDA0306}"/>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IN"/>
          </a:p>
        </p:txBody>
      </p:sp>
      <p:sp>
        <p:nvSpPr>
          <p:cNvPr id="4" name="Text Placeholder 3">
            <a:extLst>
              <a:ext uri="{FF2B5EF4-FFF2-40B4-BE49-F238E27FC236}">
                <a16:creationId xmlns:a16="http://schemas.microsoft.com/office/drawing/2014/main" id="{641998CC-B553-4809-BB66-2E494F9122E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76C1A7B8-65C1-4AED-8A27-A3CDD6140D3A}"/>
              </a:ext>
            </a:extLst>
          </p:cNvPr>
          <p:cNvSpPr>
            <a:spLocks noGrp="1"/>
          </p:cNvSpPr>
          <p:nvPr>
            <p:ph type="dt" sz="half" idx="10"/>
          </p:nvPr>
        </p:nvSpPr>
        <p:spPr/>
        <p:txBody>
          <a:bodyPr/>
          <a:lstStyle/>
          <a:p>
            <a:fld id="{E7E8BD09-529D-43B9-AAA4-161CCE854A09}" type="datetimeFigureOut">
              <a:rPr lang="en-IN" smtClean="0"/>
              <a:t>25-03-2022</a:t>
            </a:fld>
            <a:endParaRPr lang="en-IN"/>
          </a:p>
        </p:txBody>
      </p:sp>
      <p:sp>
        <p:nvSpPr>
          <p:cNvPr id="6" name="Footer Placeholder 5">
            <a:extLst>
              <a:ext uri="{FF2B5EF4-FFF2-40B4-BE49-F238E27FC236}">
                <a16:creationId xmlns:a16="http://schemas.microsoft.com/office/drawing/2014/main" id="{653E37AF-4650-41BA-855E-C3206A032C3D}"/>
              </a:ext>
            </a:extLst>
          </p:cNvPr>
          <p:cNvSpPr>
            <a:spLocks noGrp="1"/>
          </p:cNvSpPr>
          <p:nvPr>
            <p:ph type="ftr" sz="quarter" idx="11"/>
          </p:nvPr>
        </p:nvSpPr>
        <p:spPr/>
        <p:txBody>
          <a:bodyPr/>
          <a:lstStyle/>
          <a:p>
            <a:endParaRPr lang="en-IN"/>
          </a:p>
        </p:txBody>
      </p:sp>
      <p:sp>
        <p:nvSpPr>
          <p:cNvPr id="7" name="Slide Number Placeholder 6">
            <a:extLst>
              <a:ext uri="{FF2B5EF4-FFF2-40B4-BE49-F238E27FC236}">
                <a16:creationId xmlns:a16="http://schemas.microsoft.com/office/drawing/2014/main" id="{748C545D-51EF-4EDE-A57B-25BB3C915E2A}"/>
              </a:ext>
            </a:extLst>
          </p:cNvPr>
          <p:cNvSpPr>
            <a:spLocks noGrp="1"/>
          </p:cNvSpPr>
          <p:nvPr>
            <p:ph type="sldNum" sz="quarter" idx="12"/>
          </p:nvPr>
        </p:nvSpPr>
        <p:spPr/>
        <p:txBody>
          <a:bodyPr/>
          <a:lstStyle/>
          <a:p>
            <a:fld id="{0AF0CF16-2048-4C14-90D0-B4DE871923AE}" type="slidenum">
              <a:rPr lang="en-IN" smtClean="0"/>
              <a:t>‹#›</a:t>
            </a:fld>
            <a:endParaRPr lang="en-IN"/>
          </a:p>
        </p:txBody>
      </p:sp>
    </p:spTree>
    <p:extLst>
      <p:ext uri="{BB962C8B-B14F-4D97-AF65-F5344CB8AC3E}">
        <p14:creationId xmlns:p14="http://schemas.microsoft.com/office/powerpoint/2010/main" val="254438363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2.xml"/><Relationship Id="rId13" Type="http://schemas.openxmlformats.org/officeDocument/2006/relationships/slideLayout" Target="../slideLayouts/slideLayout27.xml"/><Relationship Id="rId3" Type="http://schemas.openxmlformats.org/officeDocument/2006/relationships/slideLayout" Target="../slideLayouts/slideLayout17.xml"/><Relationship Id="rId7" Type="http://schemas.openxmlformats.org/officeDocument/2006/relationships/slideLayout" Target="../slideLayouts/slideLayout21.xml"/><Relationship Id="rId12" Type="http://schemas.openxmlformats.org/officeDocument/2006/relationships/slideLayout" Target="../slideLayouts/slideLayout26.xml"/><Relationship Id="rId17" Type="http://schemas.openxmlformats.org/officeDocument/2006/relationships/theme" Target="../theme/theme2.xml"/><Relationship Id="rId2" Type="http://schemas.openxmlformats.org/officeDocument/2006/relationships/slideLayout" Target="../slideLayouts/slideLayout16.xml"/><Relationship Id="rId16" Type="http://schemas.openxmlformats.org/officeDocument/2006/relationships/slideLayout" Target="../slideLayouts/slideLayout30.xml"/><Relationship Id="rId1" Type="http://schemas.openxmlformats.org/officeDocument/2006/relationships/slideLayout" Target="../slideLayouts/slideLayout15.xml"/><Relationship Id="rId6" Type="http://schemas.openxmlformats.org/officeDocument/2006/relationships/slideLayout" Target="../slideLayouts/slideLayout20.xml"/><Relationship Id="rId11" Type="http://schemas.openxmlformats.org/officeDocument/2006/relationships/slideLayout" Target="../slideLayouts/slideLayout25.xml"/><Relationship Id="rId5" Type="http://schemas.openxmlformats.org/officeDocument/2006/relationships/slideLayout" Target="../slideLayouts/slideLayout19.xml"/><Relationship Id="rId15" Type="http://schemas.openxmlformats.org/officeDocument/2006/relationships/slideLayout" Target="../slideLayouts/slideLayout29.xml"/><Relationship Id="rId10" Type="http://schemas.openxmlformats.org/officeDocument/2006/relationships/slideLayout" Target="../slideLayouts/slideLayout24.xml"/><Relationship Id="rId4" Type="http://schemas.openxmlformats.org/officeDocument/2006/relationships/slideLayout" Target="../slideLayouts/slideLayout18.xml"/><Relationship Id="rId9" Type="http://schemas.openxmlformats.org/officeDocument/2006/relationships/slideLayout" Target="../slideLayouts/slideLayout23.xml"/><Relationship Id="rId14" Type="http://schemas.openxmlformats.org/officeDocument/2006/relationships/slideLayout" Target="../slideLayouts/slideLayout2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AB2453C8-163B-4A6C-8B9C-405658DC7843}"/>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IN"/>
          </a:p>
        </p:txBody>
      </p:sp>
      <p:sp>
        <p:nvSpPr>
          <p:cNvPr id="3" name="Text Placeholder 2">
            <a:extLst>
              <a:ext uri="{FF2B5EF4-FFF2-40B4-BE49-F238E27FC236}">
                <a16:creationId xmlns:a16="http://schemas.microsoft.com/office/drawing/2014/main" id="{CF5C608E-1C90-4257-B898-4C946EEE0632}"/>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76CCEA9C-597C-4217-B0B3-DEEF9DE4D110}"/>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7E8BD09-529D-43B9-AAA4-161CCE854A09}" type="datetimeFigureOut">
              <a:rPr lang="en-IN" smtClean="0"/>
              <a:t>25-03-2022</a:t>
            </a:fld>
            <a:endParaRPr lang="en-IN"/>
          </a:p>
        </p:txBody>
      </p:sp>
      <p:sp>
        <p:nvSpPr>
          <p:cNvPr id="5" name="Footer Placeholder 4">
            <a:extLst>
              <a:ext uri="{FF2B5EF4-FFF2-40B4-BE49-F238E27FC236}">
                <a16:creationId xmlns:a16="http://schemas.microsoft.com/office/drawing/2014/main" id="{4B909212-3EA6-4888-8F41-1CC0EF1E4814}"/>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IN"/>
          </a:p>
        </p:txBody>
      </p:sp>
      <p:sp>
        <p:nvSpPr>
          <p:cNvPr id="6" name="Slide Number Placeholder 5">
            <a:extLst>
              <a:ext uri="{FF2B5EF4-FFF2-40B4-BE49-F238E27FC236}">
                <a16:creationId xmlns:a16="http://schemas.microsoft.com/office/drawing/2014/main" id="{C8DE2541-A021-4E02-B85E-90D9675C90C9}"/>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AF0CF16-2048-4C14-90D0-B4DE871923AE}" type="slidenum">
              <a:rPr lang="en-IN" smtClean="0"/>
              <a:t>‹#›</a:t>
            </a:fld>
            <a:endParaRPr lang="en-IN"/>
          </a:p>
        </p:txBody>
      </p:sp>
    </p:spTree>
    <p:extLst>
      <p:ext uri="{BB962C8B-B14F-4D97-AF65-F5344CB8AC3E}">
        <p14:creationId xmlns:p14="http://schemas.microsoft.com/office/powerpoint/2010/main" val="301770362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3" r:id="rId12"/>
    <p:sldLayoutId id="2147483664" r:id="rId13"/>
    <p:sldLayoutId id="2147483665" r:id="rId14"/>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94828565-0FC0-430C-A1F8-FA7DEA8C812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IN"/>
          </a:p>
        </p:txBody>
      </p:sp>
      <p:sp>
        <p:nvSpPr>
          <p:cNvPr id="3" name="Text Placeholder 2">
            <a:extLst>
              <a:ext uri="{FF2B5EF4-FFF2-40B4-BE49-F238E27FC236}">
                <a16:creationId xmlns:a16="http://schemas.microsoft.com/office/drawing/2014/main" id="{2868EB0D-D235-4AEA-B230-BB2F80A5A6CD}"/>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8C3F13C4-601F-4FFE-97B5-65E16112A218}"/>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IN" dirty="0"/>
          </a:p>
        </p:txBody>
      </p:sp>
      <p:sp>
        <p:nvSpPr>
          <p:cNvPr id="5" name="Footer Placeholder 4">
            <a:extLst>
              <a:ext uri="{FF2B5EF4-FFF2-40B4-BE49-F238E27FC236}">
                <a16:creationId xmlns:a16="http://schemas.microsoft.com/office/drawing/2014/main" id="{4371888C-6B33-4DD7-B1CB-3AEC0046523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IN" dirty="0"/>
          </a:p>
        </p:txBody>
      </p:sp>
      <p:sp>
        <p:nvSpPr>
          <p:cNvPr id="6" name="Slide Number Placeholder 5">
            <a:extLst>
              <a:ext uri="{FF2B5EF4-FFF2-40B4-BE49-F238E27FC236}">
                <a16:creationId xmlns:a16="http://schemas.microsoft.com/office/drawing/2014/main" id="{29139C0C-FE26-43D9-AD5C-28AD1BFAD58D}"/>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A7319D9-BE16-470B-BF9A-8CBF98F4353D}" type="slidenum">
              <a:rPr lang="en-IN" smtClean="0"/>
              <a:t>‹#›</a:t>
            </a:fld>
            <a:endParaRPr lang="en-IN" dirty="0"/>
          </a:p>
        </p:txBody>
      </p:sp>
    </p:spTree>
    <p:extLst>
      <p:ext uri="{BB962C8B-B14F-4D97-AF65-F5344CB8AC3E}">
        <p14:creationId xmlns:p14="http://schemas.microsoft.com/office/powerpoint/2010/main" val="3880319423"/>
      </p:ext>
    </p:extLst>
  </p:cSld>
  <p:clrMap bg1="lt1" tx1="dk1" bg2="lt2" tx2="dk2" accent1="accent1" accent2="accent2" accent3="accent3" accent4="accent4" accent5="accent5" accent6="accent6" hlink="hlink" folHlink="folHlink"/>
  <p:sldLayoutIdLst>
    <p:sldLayoutId id="2147483667" r:id="rId1"/>
    <p:sldLayoutId id="2147483668" r:id="rId2"/>
    <p:sldLayoutId id="2147483669" r:id="rId3"/>
    <p:sldLayoutId id="2147483670" r:id="rId4"/>
    <p:sldLayoutId id="2147483671" r:id="rId5"/>
    <p:sldLayoutId id="2147483672" r:id="rId6"/>
    <p:sldLayoutId id="2147483673" r:id="rId7"/>
    <p:sldLayoutId id="2147483674" r:id="rId8"/>
    <p:sldLayoutId id="2147483675" r:id="rId9"/>
    <p:sldLayoutId id="2147483676" r:id="rId10"/>
    <p:sldLayoutId id="2147483677" r:id="rId11"/>
    <p:sldLayoutId id="2147483678" r:id="rId12"/>
    <p:sldLayoutId id="2147483679" r:id="rId13"/>
    <p:sldLayoutId id="2147483680" r:id="rId14"/>
    <p:sldLayoutId id="2147483681" r:id="rId15"/>
    <p:sldLayoutId id="2147483682" r:id="rId16"/>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6.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4.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13.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6.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13.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3.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4.jpeg"/><Relationship Id="rId1" Type="http://schemas.openxmlformats.org/officeDocument/2006/relationships/slideLayout" Target="../slideLayouts/slideLayout13.xml"/><Relationship Id="rId4" Type="http://schemas.openxmlformats.org/officeDocument/2006/relationships/hyperlink" Target="mailto:mannu@hiregange.com"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p:cNvSpPr>
            <a:spLocks noGrp="1"/>
          </p:cNvSpPr>
          <p:nvPr>
            <p:ph type="body" sz="quarter" idx="4294967295"/>
          </p:nvPr>
        </p:nvSpPr>
        <p:spPr>
          <a:xfrm>
            <a:off x="0" y="914400"/>
            <a:ext cx="5214201" cy="2798537"/>
          </a:xfrm>
        </p:spPr>
        <p:txBody>
          <a:bodyPr>
            <a:normAutofit/>
          </a:bodyPr>
          <a:lstStyle/>
          <a:p>
            <a:pPr marL="0" indent="0" algn="ctr">
              <a:buNone/>
            </a:pPr>
            <a:r>
              <a:rPr lang="en-IN" sz="4000" b="1" i="1" dirty="0">
                <a:solidFill>
                  <a:schemeClr val="bg1"/>
                </a:solidFill>
                <a:latin typeface="Cambria" panose="02040503050406030204" pitchFamily="18" charset="0"/>
                <a:ea typeface="Cambria" panose="02040503050406030204" pitchFamily="18" charset="0"/>
              </a:rPr>
              <a:t>Year end compliances </a:t>
            </a:r>
          </a:p>
          <a:p>
            <a:pPr marL="0" indent="0" algn="ctr">
              <a:buNone/>
            </a:pPr>
            <a:r>
              <a:rPr lang="en-IN" sz="4000" b="1" i="1" dirty="0">
                <a:solidFill>
                  <a:schemeClr val="bg1"/>
                </a:solidFill>
                <a:latin typeface="Cambria" panose="02040503050406030204" pitchFamily="18" charset="0"/>
                <a:ea typeface="Cambria" panose="02040503050406030204" pitchFamily="18" charset="0"/>
              </a:rPr>
              <a:t>&amp; Actions during </a:t>
            </a:r>
          </a:p>
          <a:p>
            <a:pPr marL="0" indent="0" algn="ctr">
              <a:buNone/>
            </a:pPr>
            <a:r>
              <a:rPr lang="en-IN" sz="4000" b="1" i="1" dirty="0">
                <a:solidFill>
                  <a:schemeClr val="bg1"/>
                </a:solidFill>
                <a:latin typeface="Cambria" panose="02040503050406030204" pitchFamily="18" charset="0"/>
                <a:ea typeface="Cambria" panose="02040503050406030204" pitchFamily="18" charset="0"/>
              </a:rPr>
              <a:t>closure of Books</a:t>
            </a:r>
          </a:p>
        </p:txBody>
      </p:sp>
      <p:pic>
        <p:nvPicPr>
          <p:cNvPr id="1026" name="Picture 2" descr="Bullseye">
            <a:extLst>
              <a:ext uri="{FF2B5EF4-FFF2-40B4-BE49-F238E27FC236}">
                <a16:creationId xmlns:a16="http://schemas.microsoft.com/office/drawing/2014/main" id="{52107A75-8E6D-4F73-8DD4-4F96506D3BE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 y="5138490"/>
            <a:ext cx="2278968" cy="1719510"/>
          </a:xfrm>
          <a:prstGeom prst="rect">
            <a:avLst/>
          </a:prstGeom>
          <a:noFill/>
          <a:extLst>
            <a:ext uri="{909E8E84-426E-40DD-AFC4-6F175D3DCCD1}">
              <a14:hiddenFill xmlns:a14="http://schemas.microsoft.com/office/drawing/2010/main">
                <a:solidFill>
                  <a:srgbClr val="FFFFFF"/>
                </a:solidFill>
              </a14:hiddenFill>
            </a:ext>
          </a:extLst>
        </p:spPr>
      </p:pic>
      <p:sp>
        <p:nvSpPr>
          <p:cNvPr id="4" name="Text Placeholder 5">
            <a:extLst>
              <a:ext uri="{FF2B5EF4-FFF2-40B4-BE49-F238E27FC236}">
                <a16:creationId xmlns:a16="http://schemas.microsoft.com/office/drawing/2014/main" id="{A45D5B15-BC03-40A7-8BC8-30D10FA9C8DD}"/>
              </a:ext>
            </a:extLst>
          </p:cNvPr>
          <p:cNvSpPr txBox="1">
            <a:spLocks/>
          </p:cNvSpPr>
          <p:nvPr/>
        </p:nvSpPr>
        <p:spPr>
          <a:xfrm>
            <a:off x="-76386" y="4120052"/>
            <a:ext cx="5214201" cy="874642"/>
          </a:xfrm>
          <a:prstGeom prst="rect">
            <a:avLst/>
          </a:prstGeom>
        </p:spPr>
        <p:txBody>
          <a:bodyPr vert="horz" lIns="91440" tIns="45720" rIns="91440" bIns="45720" rtlCol="0">
            <a:normAutofit fontScale="92500"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n-IN" sz="2600" b="1" dirty="0">
                <a:solidFill>
                  <a:schemeClr val="bg1"/>
                </a:solidFill>
                <a:latin typeface="Cambria" panose="02040503050406030204" pitchFamily="18" charset="0"/>
                <a:ea typeface="Cambria" panose="02040503050406030204" pitchFamily="18" charset="0"/>
              </a:rPr>
              <a:t>By</a:t>
            </a:r>
            <a:r>
              <a:rPr lang="en-IN" sz="3000" b="1" dirty="0">
                <a:solidFill>
                  <a:schemeClr val="bg1"/>
                </a:solidFill>
                <a:latin typeface="Cambria" panose="02040503050406030204" pitchFamily="18" charset="0"/>
                <a:ea typeface="Cambria" panose="02040503050406030204" pitchFamily="18" charset="0"/>
              </a:rPr>
              <a:t> </a:t>
            </a:r>
            <a:r>
              <a:rPr lang="en-IN" sz="2600" b="1" dirty="0">
                <a:solidFill>
                  <a:schemeClr val="bg1"/>
                </a:solidFill>
                <a:latin typeface="Cambria" panose="02040503050406030204" pitchFamily="18" charset="0"/>
                <a:ea typeface="Cambria" panose="02040503050406030204" pitchFamily="18" charset="0"/>
              </a:rPr>
              <a:t>CA Ashish Chaudhary</a:t>
            </a:r>
          </a:p>
          <a:p>
            <a:pPr marL="0" indent="0" algn="ctr">
              <a:buFont typeface="Arial" panose="020B0604020202020204" pitchFamily="34" charset="0"/>
              <a:buNone/>
            </a:pPr>
            <a:r>
              <a:rPr lang="en-IN" sz="2600" b="1" dirty="0">
                <a:solidFill>
                  <a:schemeClr val="bg1"/>
                </a:solidFill>
                <a:latin typeface="Cambria" panose="02040503050406030204" pitchFamily="18" charset="0"/>
                <a:ea typeface="Cambria" panose="02040503050406030204" pitchFamily="18" charset="0"/>
              </a:rPr>
              <a:t>CA Nikita Maheshwari</a:t>
            </a:r>
            <a:endParaRPr lang="en-IN" sz="2600" dirty="0">
              <a:solidFill>
                <a:schemeClr val="bg1"/>
              </a:solidFill>
              <a:latin typeface="Cambria" panose="02040503050406030204" pitchFamily="18" charset="0"/>
              <a:ea typeface="Cambria" panose="02040503050406030204" pitchFamily="18" charset="0"/>
            </a:endParaRPr>
          </a:p>
        </p:txBody>
      </p:sp>
      <p:sp>
        <p:nvSpPr>
          <p:cNvPr id="5" name="Text Placeholder 5">
            <a:extLst>
              <a:ext uri="{FF2B5EF4-FFF2-40B4-BE49-F238E27FC236}">
                <a16:creationId xmlns:a16="http://schemas.microsoft.com/office/drawing/2014/main" id="{3E65ABD4-3718-4C27-B7F1-4F10062F66ED}"/>
              </a:ext>
            </a:extLst>
          </p:cNvPr>
          <p:cNvSpPr txBox="1">
            <a:spLocks/>
          </p:cNvSpPr>
          <p:nvPr/>
        </p:nvSpPr>
        <p:spPr>
          <a:xfrm>
            <a:off x="181276" y="406455"/>
            <a:ext cx="5834513" cy="1170497"/>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endParaRPr lang="en-IN" sz="3600" b="1" i="1" dirty="0">
              <a:solidFill>
                <a:schemeClr val="bg1"/>
              </a:solidFill>
              <a:latin typeface="Cambria" panose="02040503050406030204" pitchFamily="18" charset="0"/>
              <a:ea typeface="Cambria" panose="02040503050406030204" pitchFamily="18" charset="0"/>
            </a:endParaRPr>
          </a:p>
        </p:txBody>
      </p:sp>
      <p:sp>
        <p:nvSpPr>
          <p:cNvPr id="7" name="Text Placeholder 5">
            <a:extLst>
              <a:ext uri="{FF2B5EF4-FFF2-40B4-BE49-F238E27FC236}">
                <a16:creationId xmlns:a16="http://schemas.microsoft.com/office/drawing/2014/main" id="{C7EA106A-9756-4F6C-8642-5DB10365CB29}"/>
              </a:ext>
            </a:extLst>
          </p:cNvPr>
          <p:cNvSpPr txBox="1">
            <a:spLocks/>
          </p:cNvSpPr>
          <p:nvPr/>
        </p:nvSpPr>
        <p:spPr>
          <a:xfrm>
            <a:off x="181276" y="1576776"/>
            <a:ext cx="5214201" cy="533140"/>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endParaRPr lang="en-IN" b="1" dirty="0">
              <a:solidFill>
                <a:schemeClr val="bg1"/>
              </a:solidFill>
              <a:latin typeface="Cambria" panose="02040503050406030204" pitchFamily="18" charset="0"/>
              <a:ea typeface="Cambria" panose="02040503050406030204" pitchFamily="18" charset="0"/>
            </a:endParaRPr>
          </a:p>
        </p:txBody>
      </p:sp>
    </p:spTree>
    <p:extLst>
      <p:ext uri="{BB962C8B-B14F-4D97-AF65-F5344CB8AC3E}">
        <p14:creationId xmlns:p14="http://schemas.microsoft.com/office/powerpoint/2010/main" val="321943566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4"/>
          </p:nvPr>
        </p:nvSpPr>
        <p:spPr>
          <a:xfrm>
            <a:off x="327025" y="150814"/>
            <a:ext cx="9872052" cy="585787"/>
          </a:xfrm>
        </p:spPr>
        <p:txBody>
          <a:bodyPr/>
          <a:lstStyle/>
          <a:p>
            <a:r>
              <a:rPr lang="en-IN" sz="3200" b="1" i="1" dirty="0"/>
              <a:t>Key Year end compliances/ activities – Outward</a:t>
            </a:r>
          </a:p>
        </p:txBody>
      </p:sp>
      <p:sp>
        <p:nvSpPr>
          <p:cNvPr id="2" name="TextBox 1">
            <a:extLst>
              <a:ext uri="{FF2B5EF4-FFF2-40B4-BE49-F238E27FC236}">
                <a16:creationId xmlns:a16="http://schemas.microsoft.com/office/drawing/2014/main" id="{AD9003EC-F4C3-4EF6-95CB-9C1B035E1F29}"/>
              </a:ext>
            </a:extLst>
          </p:cNvPr>
          <p:cNvSpPr txBox="1"/>
          <p:nvPr/>
        </p:nvSpPr>
        <p:spPr>
          <a:xfrm>
            <a:off x="221008" y="990426"/>
            <a:ext cx="11118574" cy="2554545"/>
          </a:xfrm>
          <a:prstGeom prst="rect">
            <a:avLst/>
          </a:prstGeom>
          <a:noFill/>
        </p:spPr>
        <p:txBody>
          <a:bodyPr wrap="square" rtlCol="0">
            <a:spAutoFit/>
          </a:bodyPr>
          <a:lstStyle/>
          <a:p>
            <a:pPr marL="365125" indent="-365125">
              <a:buFont typeface="Arial" panose="020B0604020202020204" pitchFamily="34" charset="0"/>
              <a:buChar char="•"/>
            </a:pPr>
            <a:r>
              <a:rPr lang="en-US" sz="2000" dirty="0">
                <a:latin typeface="Cambria" panose="02040503050406030204" pitchFamily="18" charset="0"/>
                <a:ea typeface="Cambria" panose="02040503050406030204" pitchFamily="18" charset="0"/>
              </a:rPr>
              <a:t>Matching of GST accounting CGST records with SGST in books.</a:t>
            </a:r>
          </a:p>
          <a:p>
            <a:endParaRPr lang="en-US" sz="2000" dirty="0">
              <a:latin typeface="Cambria" panose="02040503050406030204" pitchFamily="18" charset="0"/>
              <a:ea typeface="Cambria" panose="02040503050406030204" pitchFamily="18" charset="0"/>
            </a:endParaRPr>
          </a:p>
          <a:p>
            <a:pPr marL="365125" indent="-365125" algn="just">
              <a:buFont typeface="Arial" panose="020B0604020202020204" pitchFamily="34" charset="0"/>
              <a:buChar char="•"/>
            </a:pPr>
            <a:r>
              <a:rPr lang="en-US" sz="2000" dirty="0">
                <a:latin typeface="Cambria" panose="02040503050406030204" pitchFamily="18" charset="0"/>
                <a:ea typeface="Cambria" panose="02040503050406030204" pitchFamily="18" charset="0"/>
              </a:rPr>
              <a:t>Verify compliance of section 18(6) for transfers/sale of P&amp;M. </a:t>
            </a:r>
          </a:p>
          <a:p>
            <a:pPr marL="365125" indent="-365125" algn="just">
              <a:buFont typeface="Arial" panose="020B0604020202020204" pitchFamily="34" charset="0"/>
              <a:buChar char="•"/>
            </a:pPr>
            <a:endParaRPr lang="en-US" sz="2000" dirty="0">
              <a:latin typeface="Cambria" panose="02040503050406030204" pitchFamily="18" charset="0"/>
              <a:ea typeface="Cambria" panose="02040503050406030204" pitchFamily="18" charset="0"/>
            </a:endParaRPr>
          </a:p>
          <a:p>
            <a:pPr marL="365125" indent="-365125">
              <a:buFont typeface="Arial" panose="020B0604020202020204" pitchFamily="34" charset="0"/>
              <a:buChar char="•"/>
            </a:pPr>
            <a:r>
              <a:rPr lang="en-US" sz="2000" dirty="0">
                <a:latin typeface="Cambria" panose="02040503050406030204" pitchFamily="18" charset="0"/>
                <a:ea typeface="Cambria" panose="02040503050406030204" pitchFamily="18" charset="0"/>
              </a:rPr>
              <a:t>Review of tax utilization entries passed in books of accounts </a:t>
            </a:r>
            <a:r>
              <a:rPr lang="en-US" sz="2000" i="1" dirty="0">
                <a:latin typeface="Cambria" panose="02040503050406030204" pitchFamily="18" charset="0"/>
                <a:ea typeface="Cambria" panose="02040503050406030204" pitchFamily="18" charset="0"/>
              </a:rPr>
              <a:t>vis a vis </a:t>
            </a:r>
            <a:r>
              <a:rPr lang="en-US" sz="2000" dirty="0">
                <a:latin typeface="Cambria" panose="02040503050406030204" pitchFamily="18" charset="0"/>
                <a:ea typeface="Cambria" panose="02040503050406030204" pitchFamily="18" charset="0"/>
              </a:rPr>
              <a:t>Electronic liability ledger</a:t>
            </a:r>
          </a:p>
          <a:p>
            <a:endParaRPr lang="en-GB" sz="2000" dirty="0">
              <a:latin typeface="Cambria" panose="02040503050406030204" pitchFamily="18" charset="0"/>
              <a:ea typeface="Cambria" panose="02040503050406030204" pitchFamily="18" charset="0"/>
            </a:endParaRPr>
          </a:p>
          <a:p>
            <a:pPr marL="365125" indent="-365125">
              <a:buFont typeface="Arial" panose="020B0604020202020204" pitchFamily="34" charset="0"/>
              <a:buChar char="•"/>
            </a:pPr>
            <a:r>
              <a:rPr lang="en-US" sz="2000" dirty="0">
                <a:latin typeface="Cambria" panose="02040503050406030204" pitchFamily="18" charset="0"/>
                <a:ea typeface="Cambria" panose="02040503050406030204" pitchFamily="18" charset="0"/>
              </a:rPr>
              <a:t>Reviewing the debtors ageing report - Tax implication on customers due to GST non-compliances</a:t>
            </a:r>
          </a:p>
          <a:p>
            <a:endParaRPr lang="en-US" sz="2000" dirty="0">
              <a:latin typeface="Cambria" panose="02040503050406030204" pitchFamily="18" charset="0"/>
              <a:ea typeface="Cambria" panose="02040503050406030204" pitchFamily="18" charset="0"/>
            </a:endParaRPr>
          </a:p>
        </p:txBody>
      </p:sp>
    </p:spTree>
    <p:extLst>
      <p:ext uri="{BB962C8B-B14F-4D97-AF65-F5344CB8AC3E}">
        <p14:creationId xmlns:p14="http://schemas.microsoft.com/office/powerpoint/2010/main" val="50989428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4"/>
          </p:nvPr>
        </p:nvSpPr>
        <p:spPr>
          <a:xfrm>
            <a:off x="327025" y="150814"/>
            <a:ext cx="9872052" cy="585787"/>
          </a:xfrm>
        </p:spPr>
        <p:txBody>
          <a:bodyPr/>
          <a:lstStyle/>
          <a:p>
            <a:r>
              <a:rPr lang="en-IN" sz="3200" b="1" i="1" dirty="0"/>
              <a:t>Key Year end compliances/ activities – ITC</a:t>
            </a:r>
          </a:p>
        </p:txBody>
      </p:sp>
      <p:sp>
        <p:nvSpPr>
          <p:cNvPr id="2" name="TextBox 1">
            <a:extLst>
              <a:ext uri="{FF2B5EF4-FFF2-40B4-BE49-F238E27FC236}">
                <a16:creationId xmlns:a16="http://schemas.microsoft.com/office/drawing/2014/main" id="{AD9003EC-F4C3-4EF6-95CB-9C1B035E1F29}"/>
              </a:ext>
            </a:extLst>
          </p:cNvPr>
          <p:cNvSpPr txBox="1"/>
          <p:nvPr/>
        </p:nvSpPr>
        <p:spPr>
          <a:xfrm>
            <a:off x="221008" y="1028928"/>
            <a:ext cx="11118574" cy="5940088"/>
          </a:xfrm>
          <a:prstGeom prst="rect">
            <a:avLst/>
          </a:prstGeom>
          <a:noFill/>
        </p:spPr>
        <p:txBody>
          <a:bodyPr wrap="square" rtlCol="0">
            <a:spAutoFit/>
          </a:bodyPr>
          <a:lstStyle/>
          <a:p>
            <a:pPr marL="365125" indent="-365125" algn="just">
              <a:buFont typeface="Arial" panose="020B0604020202020204" pitchFamily="34" charset="0"/>
              <a:buChar char="•"/>
            </a:pPr>
            <a:r>
              <a:rPr lang="en-US" sz="2000" dirty="0">
                <a:latin typeface="Cambria" pitchFamily="18" charset="0"/>
                <a:ea typeface="Cambria" pitchFamily="18" charset="0"/>
              </a:rPr>
              <a:t>To verify whether ITC has been reversed on entries passed due to writing off inventories, assets, theft, samples, destruction, obsolete, etc.</a:t>
            </a:r>
          </a:p>
          <a:p>
            <a:pPr marL="365125" indent="-365125" algn="just">
              <a:buFont typeface="Arial" panose="020B0604020202020204" pitchFamily="34" charset="0"/>
              <a:buChar char="•"/>
            </a:pPr>
            <a:endParaRPr lang="en-US" sz="2000" dirty="0">
              <a:latin typeface="Cambria" pitchFamily="18" charset="0"/>
              <a:ea typeface="Cambria" pitchFamily="18" charset="0"/>
            </a:endParaRPr>
          </a:p>
          <a:p>
            <a:pPr marL="365125" indent="-365125" algn="just">
              <a:buFont typeface="Arial" panose="020B0604020202020204" pitchFamily="34" charset="0"/>
              <a:buChar char="•"/>
            </a:pPr>
            <a:r>
              <a:rPr lang="en-US" sz="2000" dirty="0">
                <a:latin typeface="Cambria" pitchFamily="18" charset="0"/>
                <a:ea typeface="Cambria" pitchFamily="18" charset="0"/>
              </a:rPr>
              <a:t>Rule 37 – Check for ITC reversal/outward liability required on account of non-payment within 180 days or reclaim of any ITC in respect of supplies for which payment has been made.</a:t>
            </a:r>
          </a:p>
          <a:p>
            <a:pPr marL="365125" indent="-365125" algn="just">
              <a:buFont typeface="Arial" panose="020B0604020202020204" pitchFamily="34" charset="0"/>
              <a:buChar char="•"/>
            </a:pPr>
            <a:endParaRPr lang="en-US" sz="2000" dirty="0">
              <a:latin typeface="Cambria" pitchFamily="18" charset="0"/>
              <a:ea typeface="Cambria" pitchFamily="18" charset="0"/>
            </a:endParaRPr>
          </a:p>
          <a:p>
            <a:pPr marL="365125" indent="-365125" algn="just">
              <a:buFont typeface="Arial" panose="020B0604020202020204" pitchFamily="34" charset="0"/>
              <a:buChar char="•"/>
            </a:pPr>
            <a:r>
              <a:rPr lang="en-US" sz="2000" dirty="0">
                <a:latin typeface="Cambria" pitchFamily="18" charset="0"/>
                <a:ea typeface="Cambria" pitchFamily="18" charset="0"/>
              </a:rPr>
              <a:t>Timing of availing credit - receipt of goods/ service, RCM credits, credit on advances etc.</a:t>
            </a:r>
          </a:p>
          <a:p>
            <a:pPr marL="365125" indent="-365125" algn="just">
              <a:buFont typeface="Arial" panose="020B0604020202020204" pitchFamily="34" charset="0"/>
              <a:buChar char="•"/>
            </a:pPr>
            <a:endParaRPr lang="en-US" sz="2000" dirty="0">
              <a:latin typeface="Cambria" pitchFamily="18" charset="0"/>
              <a:ea typeface="Cambria" pitchFamily="18" charset="0"/>
            </a:endParaRPr>
          </a:p>
          <a:p>
            <a:pPr marL="365125" indent="-365125" algn="just">
              <a:buFont typeface="Arial" panose="020B0604020202020204" pitchFamily="34" charset="0"/>
              <a:buChar char="•"/>
            </a:pPr>
            <a:r>
              <a:rPr lang="en-US" sz="2000" dirty="0">
                <a:latin typeface="Cambria" pitchFamily="18" charset="0"/>
                <a:ea typeface="Cambria" pitchFamily="18" charset="0"/>
              </a:rPr>
              <a:t>Section 16(2)(aa) – 1</a:t>
            </a:r>
            <a:r>
              <a:rPr lang="en-US" sz="2000" baseline="30000" dirty="0">
                <a:latin typeface="Cambria" pitchFamily="18" charset="0"/>
                <a:ea typeface="Cambria" pitchFamily="18" charset="0"/>
              </a:rPr>
              <a:t>st</a:t>
            </a:r>
            <a:r>
              <a:rPr lang="en-US" sz="2000" dirty="0">
                <a:latin typeface="Cambria" pitchFamily="18" charset="0"/>
                <a:ea typeface="Cambria" pitchFamily="18" charset="0"/>
              </a:rPr>
              <a:t> Jan 22 onwards eligible ITC to be claimed based on GSTR 2B reflection only. Accounting of credit where details are not reflecting in GSTR 2B – Deferred input account – re-evaluate before September of coming year and consider charge to vendor and passing of as expenses.</a:t>
            </a:r>
          </a:p>
          <a:p>
            <a:pPr marL="365125" indent="-365125" algn="just">
              <a:buFont typeface="Arial" panose="020B0604020202020204" pitchFamily="34" charset="0"/>
              <a:buChar char="•"/>
            </a:pPr>
            <a:endParaRPr lang="en-US" sz="2000" dirty="0">
              <a:latin typeface="Cambria" pitchFamily="18" charset="0"/>
              <a:ea typeface="Cambria" pitchFamily="18" charset="0"/>
            </a:endParaRPr>
          </a:p>
          <a:p>
            <a:pPr marL="365125" indent="-365125" algn="just">
              <a:buFont typeface="Arial" panose="020B0604020202020204" pitchFamily="34" charset="0"/>
              <a:buChar char="•"/>
            </a:pPr>
            <a:r>
              <a:rPr lang="en-US" sz="2000" dirty="0">
                <a:latin typeface="Cambria" pitchFamily="18" charset="0"/>
                <a:ea typeface="Cambria" pitchFamily="18" charset="0"/>
              </a:rPr>
              <a:t>Spillover between GSTR 2A (9m) &amp; GSTR 2B (3m) – If possible, recompute on 2B basis.</a:t>
            </a:r>
          </a:p>
          <a:p>
            <a:pPr marL="365125" indent="-365125" algn="just">
              <a:buFont typeface="Arial" panose="020B0604020202020204" pitchFamily="34" charset="0"/>
              <a:buChar char="•"/>
            </a:pPr>
            <a:endParaRPr lang="en-US" sz="2000" dirty="0">
              <a:latin typeface="Cambria" pitchFamily="18" charset="0"/>
              <a:ea typeface="Cambria" pitchFamily="18" charset="0"/>
            </a:endParaRPr>
          </a:p>
          <a:p>
            <a:pPr marL="365125" indent="-365125" algn="just">
              <a:buFont typeface="Arial" panose="020B0604020202020204" pitchFamily="34" charset="0"/>
              <a:buChar char="•"/>
            </a:pPr>
            <a:r>
              <a:rPr lang="en-US" sz="2000" dirty="0">
                <a:latin typeface="Cambria" pitchFamily="18" charset="0"/>
                <a:ea typeface="Cambria" pitchFamily="18" charset="0"/>
              </a:rPr>
              <a:t>Total ITC taken should not exceed 105% of GSTR-2B / 2A (9m) and invoice level matching for 3m</a:t>
            </a:r>
          </a:p>
          <a:p>
            <a:pPr marL="365125" indent="-365125" algn="just">
              <a:buFont typeface="Arial" panose="020B0604020202020204" pitchFamily="34" charset="0"/>
              <a:buChar char="•"/>
            </a:pPr>
            <a:endParaRPr lang="en-US" sz="2000" dirty="0">
              <a:latin typeface="Cambria" pitchFamily="18" charset="0"/>
              <a:ea typeface="Cambria" pitchFamily="18" charset="0"/>
            </a:endParaRPr>
          </a:p>
          <a:p>
            <a:pPr marL="365125" indent="-365125" algn="just">
              <a:buFont typeface="Arial" panose="020B0604020202020204" pitchFamily="34" charset="0"/>
              <a:buChar char="•"/>
            </a:pPr>
            <a:r>
              <a:rPr lang="en-US" sz="2000" dirty="0">
                <a:latin typeface="Cambria" pitchFamily="18" charset="0"/>
                <a:ea typeface="Cambria" pitchFamily="18" charset="0"/>
              </a:rPr>
              <a:t>Verify compliance with ISD provisions. Where not done, whether cross charge can be complied to ensure procedural lapse only can be examined.</a:t>
            </a:r>
          </a:p>
        </p:txBody>
      </p:sp>
    </p:spTree>
    <p:extLst>
      <p:ext uri="{BB962C8B-B14F-4D97-AF65-F5344CB8AC3E}">
        <p14:creationId xmlns:p14="http://schemas.microsoft.com/office/powerpoint/2010/main" val="372591609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4"/>
          </p:nvPr>
        </p:nvSpPr>
        <p:spPr>
          <a:xfrm>
            <a:off x="327025" y="150814"/>
            <a:ext cx="9872052" cy="585787"/>
          </a:xfrm>
        </p:spPr>
        <p:txBody>
          <a:bodyPr/>
          <a:lstStyle/>
          <a:p>
            <a:r>
              <a:rPr lang="en-IN" sz="3200" b="1" i="1" dirty="0"/>
              <a:t>Key Year end compliances/ activities – ITC</a:t>
            </a:r>
          </a:p>
        </p:txBody>
      </p:sp>
      <p:sp>
        <p:nvSpPr>
          <p:cNvPr id="5" name="TextBox 4">
            <a:extLst>
              <a:ext uri="{FF2B5EF4-FFF2-40B4-BE49-F238E27FC236}">
                <a16:creationId xmlns:a16="http://schemas.microsoft.com/office/drawing/2014/main" id="{D9F7F49E-ADDC-4733-8142-A42FFEB00885}"/>
              </a:ext>
            </a:extLst>
          </p:cNvPr>
          <p:cNvSpPr txBox="1"/>
          <p:nvPr/>
        </p:nvSpPr>
        <p:spPr>
          <a:xfrm>
            <a:off x="327025" y="1001375"/>
            <a:ext cx="10933158" cy="5324535"/>
          </a:xfrm>
          <a:prstGeom prst="rect">
            <a:avLst/>
          </a:prstGeom>
          <a:noFill/>
        </p:spPr>
        <p:txBody>
          <a:bodyPr wrap="square">
            <a:spAutoFit/>
          </a:bodyPr>
          <a:lstStyle/>
          <a:p>
            <a:pPr marL="365125" indent="-365125" algn="just">
              <a:buFont typeface="Arial" panose="020B0604020202020204" pitchFamily="34" charset="0"/>
              <a:buChar char="•"/>
            </a:pPr>
            <a:r>
              <a:rPr lang="en-US" sz="2000" dirty="0">
                <a:latin typeface="Cambria" panose="02040503050406030204" pitchFamily="18" charset="0"/>
                <a:ea typeface="Cambria" panose="02040503050406030204" pitchFamily="18" charset="0"/>
              </a:rPr>
              <a:t>Rule 42 – Impact of annualized ITC reversal in case of exempted as well as taxable supplies to be considered (re-computation)</a:t>
            </a:r>
          </a:p>
          <a:p>
            <a:pPr marL="365125" indent="-365125" algn="just">
              <a:buFont typeface="Arial" panose="020B0604020202020204" pitchFamily="34" charset="0"/>
              <a:buChar char="•"/>
            </a:pPr>
            <a:endParaRPr lang="en-US" sz="2000" dirty="0">
              <a:latin typeface="Cambria" panose="02040503050406030204" pitchFamily="18" charset="0"/>
              <a:ea typeface="Cambria" panose="02040503050406030204" pitchFamily="18" charset="0"/>
            </a:endParaRPr>
          </a:p>
          <a:p>
            <a:pPr marL="365125" indent="-365125" algn="just">
              <a:buFont typeface="Arial" panose="020B0604020202020204" pitchFamily="34" charset="0"/>
              <a:buChar char="•"/>
            </a:pPr>
            <a:r>
              <a:rPr lang="en-US" sz="2000" dirty="0">
                <a:latin typeface="Cambria" panose="02040503050406030204" pitchFamily="18" charset="0"/>
                <a:ea typeface="Cambria" panose="02040503050406030204" pitchFamily="18" charset="0"/>
              </a:rPr>
              <a:t>Rule 43 - computation for capital goods as per formula. If performed similar to rule 42 impact to be analyzed</a:t>
            </a:r>
          </a:p>
          <a:p>
            <a:pPr marL="365125" indent="-365125" algn="just">
              <a:buFont typeface="Arial" panose="020B0604020202020204" pitchFamily="34" charset="0"/>
              <a:buChar char="•"/>
            </a:pPr>
            <a:endParaRPr lang="en-US" sz="2000" dirty="0">
              <a:latin typeface="Cambria" panose="02040503050406030204" pitchFamily="18" charset="0"/>
              <a:ea typeface="Cambria" panose="02040503050406030204" pitchFamily="18" charset="0"/>
            </a:endParaRPr>
          </a:p>
          <a:p>
            <a:pPr marL="365125" indent="-365125" algn="just">
              <a:buFont typeface="Arial" panose="020B0604020202020204" pitchFamily="34" charset="0"/>
              <a:buChar char="•"/>
            </a:pPr>
            <a:r>
              <a:rPr lang="en-US" sz="2000" dirty="0">
                <a:latin typeface="Cambria" panose="02040503050406030204" pitchFamily="18" charset="0"/>
                <a:ea typeface="Cambria" panose="02040503050406030204" pitchFamily="18" charset="0"/>
              </a:rPr>
              <a:t>To verify the correctness of accounting treatment of capital assets prior to closure of books, in order to optimize input tax credits. </a:t>
            </a:r>
          </a:p>
          <a:p>
            <a:pPr marL="365125" indent="-365125" algn="just">
              <a:buFont typeface="Arial" panose="020B0604020202020204" pitchFamily="34" charset="0"/>
              <a:buChar char="•"/>
            </a:pPr>
            <a:endParaRPr lang="en-US" sz="2000" dirty="0">
              <a:latin typeface="Cambria" panose="02040503050406030204" pitchFamily="18" charset="0"/>
              <a:ea typeface="Cambria" panose="02040503050406030204" pitchFamily="18" charset="0"/>
            </a:endParaRPr>
          </a:p>
          <a:p>
            <a:pPr marL="365125" indent="-365125" algn="just">
              <a:buFont typeface="Arial" panose="020B0604020202020204" pitchFamily="34" charset="0"/>
              <a:buChar char="•"/>
            </a:pPr>
            <a:r>
              <a:rPr lang="en-US" sz="2000" dirty="0">
                <a:latin typeface="Cambria" panose="02040503050406030204" pitchFamily="18" charset="0"/>
                <a:ea typeface="Cambria" panose="02040503050406030204" pitchFamily="18" charset="0"/>
              </a:rPr>
              <a:t>Check if any reversal required against purchased goods rejected and returned or other credits to the expense ledgers (ensure the impact of the same has been considered in GST returns)</a:t>
            </a:r>
            <a:endParaRPr lang="en-GB" sz="2000" dirty="0">
              <a:latin typeface="Cambria" panose="02040503050406030204" pitchFamily="18" charset="0"/>
              <a:ea typeface="Cambria" panose="02040503050406030204" pitchFamily="18" charset="0"/>
            </a:endParaRPr>
          </a:p>
          <a:p>
            <a:pPr algn="just"/>
            <a:endParaRPr lang="en-US" sz="2000" dirty="0">
              <a:latin typeface="Cambria" panose="02040503050406030204" pitchFamily="18" charset="0"/>
              <a:ea typeface="Cambria" panose="02040503050406030204" pitchFamily="18" charset="0"/>
            </a:endParaRPr>
          </a:p>
          <a:p>
            <a:pPr marL="365125" indent="-365125" algn="just">
              <a:buFont typeface="Arial" panose="020B0604020202020204" pitchFamily="34" charset="0"/>
              <a:buChar char="•"/>
            </a:pPr>
            <a:r>
              <a:rPr lang="en-US" sz="2000" dirty="0">
                <a:latin typeface="Cambria" panose="02040503050406030204" pitchFamily="18" charset="0"/>
                <a:ea typeface="Cambria" panose="02040503050406030204" pitchFamily="18" charset="0"/>
              </a:rPr>
              <a:t>Credit - CGST/ SGST availed as IGST or vice-versa</a:t>
            </a:r>
          </a:p>
          <a:p>
            <a:pPr marL="365125" indent="-365125" algn="just">
              <a:buFont typeface="Arial" panose="020B0604020202020204" pitchFamily="34" charset="0"/>
              <a:buChar char="•"/>
            </a:pPr>
            <a:endParaRPr lang="en-US" sz="2000" dirty="0">
              <a:latin typeface="Cambria" panose="02040503050406030204" pitchFamily="18" charset="0"/>
              <a:ea typeface="Cambria" panose="02040503050406030204" pitchFamily="18" charset="0"/>
            </a:endParaRPr>
          </a:p>
          <a:p>
            <a:pPr marL="365125" indent="-365125" algn="just">
              <a:buFont typeface="Arial" panose="020B0604020202020204" pitchFamily="34" charset="0"/>
              <a:buChar char="•"/>
            </a:pPr>
            <a:r>
              <a:rPr lang="en-US" sz="2000" dirty="0">
                <a:latin typeface="Cambria" panose="02040503050406030204" pitchFamily="18" charset="0"/>
                <a:ea typeface="Cambria" panose="02040503050406030204" pitchFamily="18" charset="0"/>
              </a:rPr>
              <a:t>Credit availed onto the different GSTIN of the same assessee;</a:t>
            </a:r>
          </a:p>
          <a:p>
            <a:pPr marL="365125" indent="-365125" algn="just">
              <a:buFont typeface="Arial" panose="020B0604020202020204" pitchFamily="34" charset="0"/>
              <a:buChar char="•"/>
            </a:pPr>
            <a:endParaRPr lang="en-US" sz="2000" dirty="0">
              <a:latin typeface="Cambria" panose="02040503050406030204" pitchFamily="18" charset="0"/>
              <a:ea typeface="Cambria" panose="02040503050406030204" pitchFamily="18" charset="0"/>
            </a:endParaRPr>
          </a:p>
          <a:p>
            <a:pPr marL="365125" indent="-365125" algn="just">
              <a:buFont typeface="Arial" panose="020B0604020202020204" pitchFamily="34" charset="0"/>
              <a:buChar char="•"/>
            </a:pPr>
            <a:r>
              <a:rPr lang="en-US" sz="2000" dirty="0">
                <a:latin typeface="Cambria" panose="02040503050406030204" pitchFamily="18" charset="0"/>
                <a:ea typeface="Cambria" panose="02040503050406030204" pitchFamily="18" charset="0"/>
              </a:rPr>
              <a:t>Vendors credit note reflected in GSTR 2A requiring reversal of Input tax credits</a:t>
            </a:r>
          </a:p>
        </p:txBody>
      </p:sp>
    </p:spTree>
    <p:extLst>
      <p:ext uri="{BB962C8B-B14F-4D97-AF65-F5344CB8AC3E}">
        <p14:creationId xmlns:p14="http://schemas.microsoft.com/office/powerpoint/2010/main" val="88709998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4"/>
          </p:nvPr>
        </p:nvSpPr>
        <p:spPr>
          <a:xfrm>
            <a:off x="327025" y="150814"/>
            <a:ext cx="9872052" cy="585787"/>
          </a:xfrm>
        </p:spPr>
        <p:txBody>
          <a:bodyPr/>
          <a:lstStyle/>
          <a:p>
            <a:r>
              <a:rPr lang="en-IN" sz="3200" b="1" i="1" dirty="0"/>
              <a:t>Key Year end compliances/ activities – ITC</a:t>
            </a:r>
          </a:p>
        </p:txBody>
      </p:sp>
      <p:sp>
        <p:nvSpPr>
          <p:cNvPr id="2" name="TextBox 1">
            <a:extLst>
              <a:ext uri="{FF2B5EF4-FFF2-40B4-BE49-F238E27FC236}">
                <a16:creationId xmlns:a16="http://schemas.microsoft.com/office/drawing/2014/main" id="{AD9003EC-F4C3-4EF6-95CB-9C1B035E1F29}"/>
              </a:ext>
            </a:extLst>
          </p:cNvPr>
          <p:cNvSpPr txBox="1"/>
          <p:nvPr/>
        </p:nvSpPr>
        <p:spPr>
          <a:xfrm>
            <a:off x="221008" y="1086678"/>
            <a:ext cx="11118574" cy="6093976"/>
          </a:xfrm>
          <a:prstGeom prst="rect">
            <a:avLst/>
          </a:prstGeom>
          <a:noFill/>
        </p:spPr>
        <p:txBody>
          <a:bodyPr wrap="square" rtlCol="0">
            <a:spAutoFit/>
          </a:bodyPr>
          <a:lstStyle/>
          <a:p>
            <a:pPr marL="344488" indent="-344488" algn="just">
              <a:buFont typeface="Arial" panose="020B0604020202020204" pitchFamily="34" charset="0"/>
              <a:buChar char="•"/>
            </a:pPr>
            <a:r>
              <a:rPr lang="en-US" sz="2000" dirty="0">
                <a:solidFill>
                  <a:schemeClr val="tx1"/>
                </a:solidFill>
                <a:latin typeface="Cambria" pitchFamily="18" charset="0"/>
                <a:ea typeface="Cambria" pitchFamily="18" charset="0"/>
              </a:rPr>
              <a:t>Analysis of expenses w.r.t eligibility of ITC :</a:t>
            </a:r>
          </a:p>
          <a:p>
            <a:pPr marL="793750" indent="-344488" algn="just">
              <a:lnSpc>
                <a:spcPct val="150000"/>
              </a:lnSpc>
              <a:buFont typeface="Wingdings" pitchFamily="2" charset="2"/>
              <a:buChar char="ü"/>
            </a:pPr>
            <a:r>
              <a:rPr lang="en-US" sz="2000" dirty="0">
                <a:solidFill>
                  <a:schemeClr val="tx1"/>
                </a:solidFill>
                <a:latin typeface="Cambria" pitchFamily="18" charset="0"/>
                <a:ea typeface="Cambria" pitchFamily="18" charset="0"/>
              </a:rPr>
              <a:t>Bank changes and processing fees, </a:t>
            </a:r>
          </a:p>
          <a:p>
            <a:pPr marL="793750" indent="-344488" algn="just">
              <a:lnSpc>
                <a:spcPct val="150000"/>
              </a:lnSpc>
              <a:buFont typeface="Wingdings" pitchFamily="2" charset="2"/>
              <a:buChar char="ü"/>
            </a:pPr>
            <a:r>
              <a:rPr lang="en-US" sz="2000" dirty="0">
                <a:solidFill>
                  <a:schemeClr val="tx1"/>
                </a:solidFill>
                <a:latin typeface="Cambria" pitchFamily="18" charset="0"/>
                <a:ea typeface="Cambria" pitchFamily="18" charset="0"/>
              </a:rPr>
              <a:t>Telephone &amp; Internet expenses, </a:t>
            </a:r>
          </a:p>
          <a:p>
            <a:pPr marL="793750" indent="-344488" algn="just">
              <a:lnSpc>
                <a:spcPct val="150000"/>
              </a:lnSpc>
              <a:buFont typeface="Wingdings" pitchFamily="2" charset="2"/>
              <a:buChar char="ü"/>
            </a:pPr>
            <a:r>
              <a:rPr lang="en-US" sz="2000" dirty="0">
                <a:solidFill>
                  <a:schemeClr val="tx1"/>
                </a:solidFill>
                <a:latin typeface="Cambria" pitchFamily="18" charset="0"/>
                <a:ea typeface="Cambria" pitchFamily="18" charset="0"/>
              </a:rPr>
              <a:t>CSR expenses, </a:t>
            </a:r>
          </a:p>
          <a:p>
            <a:pPr marL="793750" indent="-344488" algn="just">
              <a:lnSpc>
                <a:spcPct val="150000"/>
              </a:lnSpc>
              <a:buFont typeface="Wingdings" pitchFamily="2" charset="2"/>
              <a:buChar char="ü"/>
            </a:pPr>
            <a:r>
              <a:rPr lang="en-US" sz="2000" dirty="0">
                <a:solidFill>
                  <a:schemeClr val="tx1"/>
                </a:solidFill>
                <a:latin typeface="Cambria" pitchFamily="18" charset="0"/>
                <a:ea typeface="Cambria" pitchFamily="18" charset="0"/>
              </a:rPr>
              <a:t>Personal expenses</a:t>
            </a:r>
          </a:p>
          <a:p>
            <a:pPr marL="793750" indent="-344488" algn="just">
              <a:lnSpc>
                <a:spcPct val="150000"/>
              </a:lnSpc>
              <a:buFont typeface="Wingdings" pitchFamily="2" charset="2"/>
              <a:buChar char="ü"/>
            </a:pPr>
            <a:r>
              <a:rPr lang="en-US" sz="2000" dirty="0">
                <a:solidFill>
                  <a:schemeClr val="tx1"/>
                </a:solidFill>
                <a:latin typeface="Cambria" pitchFamily="18" charset="0"/>
                <a:ea typeface="Cambria" pitchFamily="18" charset="0"/>
              </a:rPr>
              <a:t>CHA/ Travel agent expenses (incl. reimbursements),</a:t>
            </a:r>
          </a:p>
          <a:p>
            <a:pPr marL="793750" indent="-344488" algn="just">
              <a:lnSpc>
                <a:spcPct val="150000"/>
              </a:lnSpc>
              <a:buFont typeface="Wingdings" pitchFamily="2" charset="2"/>
              <a:buChar char="ü"/>
            </a:pPr>
            <a:r>
              <a:rPr lang="en-US" sz="2000" dirty="0">
                <a:solidFill>
                  <a:schemeClr val="tx1"/>
                </a:solidFill>
                <a:latin typeface="Cambria" pitchFamily="18" charset="0"/>
                <a:ea typeface="Cambria" pitchFamily="18" charset="0"/>
              </a:rPr>
              <a:t>Gifts, samples etc. (RM only not FG)</a:t>
            </a:r>
          </a:p>
          <a:p>
            <a:pPr marL="793750" indent="-344488" algn="just">
              <a:lnSpc>
                <a:spcPct val="150000"/>
              </a:lnSpc>
              <a:buFont typeface="Wingdings" pitchFamily="2" charset="2"/>
              <a:buChar char="ü"/>
            </a:pPr>
            <a:r>
              <a:rPr lang="en-US" sz="2000" dirty="0">
                <a:solidFill>
                  <a:schemeClr val="tx1"/>
                </a:solidFill>
                <a:latin typeface="Cambria" pitchFamily="18" charset="0"/>
                <a:ea typeface="Cambria" pitchFamily="18" charset="0"/>
              </a:rPr>
              <a:t>Depreciation - to be calculated on inclusive basis where credit of capital goods is not eligible - Buildings etc.</a:t>
            </a:r>
          </a:p>
          <a:p>
            <a:pPr marL="793750" indent="-344488" algn="just">
              <a:lnSpc>
                <a:spcPct val="150000"/>
              </a:lnSpc>
              <a:buFont typeface="Wingdings" pitchFamily="2" charset="2"/>
              <a:buChar char="ü"/>
            </a:pPr>
            <a:r>
              <a:rPr lang="en-US" sz="2000" dirty="0">
                <a:solidFill>
                  <a:schemeClr val="tx1"/>
                </a:solidFill>
                <a:latin typeface="Cambria" pitchFamily="18" charset="0"/>
                <a:ea typeface="Cambria" pitchFamily="18" charset="0"/>
              </a:rPr>
              <a:t>Staff welfare, Office expenses</a:t>
            </a:r>
          </a:p>
          <a:p>
            <a:pPr marL="793750" indent="-344488" algn="just">
              <a:lnSpc>
                <a:spcPct val="150000"/>
              </a:lnSpc>
              <a:buFont typeface="Wingdings" pitchFamily="2" charset="2"/>
              <a:buChar char="ü"/>
            </a:pPr>
            <a:r>
              <a:rPr lang="en-US" sz="2000" dirty="0">
                <a:solidFill>
                  <a:schemeClr val="tx1"/>
                </a:solidFill>
                <a:latin typeface="Cambria" pitchFamily="18" charset="0"/>
                <a:ea typeface="Cambria" pitchFamily="18" charset="0"/>
              </a:rPr>
              <a:t>Insurance expenses</a:t>
            </a:r>
          </a:p>
          <a:p>
            <a:pPr marL="793750" indent="-344488" algn="just">
              <a:lnSpc>
                <a:spcPct val="150000"/>
              </a:lnSpc>
              <a:buFont typeface="Wingdings" pitchFamily="2" charset="2"/>
              <a:buChar char="ü"/>
            </a:pPr>
            <a:r>
              <a:rPr lang="en-US" sz="2000" dirty="0">
                <a:solidFill>
                  <a:schemeClr val="tx1"/>
                </a:solidFill>
                <a:latin typeface="Cambria" pitchFamily="18" charset="0"/>
                <a:ea typeface="Cambria" pitchFamily="18" charset="0"/>
              </a:rPr>
              <a:t>Subscription &amp; renewals</a:t>
            </a:r>
          </a:p>
          <a:p>
            <a:pPr marL="365125" indent="-365125">
              <a:buFont typeface="Arial" panose="020B0604020202020204" pitchFamily="34" charset="0"/>
              <a:buChar char="•"/>
            </a:pPr>
            <a:endParaRPr lang="en-GB" sz="2000" dirty="0">
              <a:latin typeface="Cambria" panose="02040503050406030204" pitchFamily="18" charset="0"/>
              <a:ea typeface="Cambria" panose="02040503050406030204" pitchFamily="18" charset="0"/>
            </a:endParaRPr>
          </a:p>
          <a:p>
            <a:pPr marL="365125" indent="-365125">
              <a:buFont typeface="Arial" panose="020B0604020202020204" pitchFamily="34" charset="0"/>
              <a:buChar char="•"/>
            </a:pPr>
            <a:endParaRPr lang="en-GB" sz="2000" dirty="0">
              <a:latin typeface="Cambria" panose="02040503050406030204" pitchFamily="18" charset="0"/>
              <a:ea typeface="Cambria" panose="02040503050406030204" pitchFamily="18" charset="0"/>
            </a:endParaRPr>
          </a:p>
        </p:txBody>
      </p:sp>
    </p:spTree>
    <p:extLst>
      <p:ext uri="{BB962C8B-B14F-4D97-AF65-F5344CB8AC3E}">
        <p14:creationId xmlns:p14="http://schemas.microsoft.com/office/powerpoint/2010/main" val="89796461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4"/>
          </p:nvPr>
        </p:nvSpPr>
        <p:spPr>
          <a:xfrm>
            <a:off x="327025" y="150814"/>
            <a:ext cx="9872052" cy="585787"/>
          </a:xfrm>
        </p:spPr>
        <p:txBody>
          <a:bodyPr/>
          <a:lstStyle/>
          <a:p>
            <a:r>
              <a:rPr lang="en-IN" sz="3200" b="1" i="1" dirty="0"/>
              <a:t>Key Year end compliances/ activities – RCM</a:t>
            </a:r>
          </a:p>
        </p:txBody>
      </p:sp>
      <p:sp>
        <p:nvSpPr>
          <p:cNvPr id="2" name="TextBox 1">
            <a:extLst>
              <a:ext uri="{FF2B5EF4-FFF2-40B4-BE49-F238E27FC236}">
                <a16:creationId xmlns:a16="http://schemas.microsoft.com/office/drawing/2014/main" id="{AD9003EC-F4C3-4EF6-95CB-9C1B035E1F29}"/>
              </a:ext>
            </a:extLst>
          </p:cNvPr>
          <p:cNvSpPr txBox="1"/>
          <p:nvPr/>
        </p:nvSpPr>
        <p:spPr>
          <a:xfrm>
            <a:off x="221008" y="1086678"/>
            <a:ext cx="11118574" cy="6247864"/>
          </a:xfrm>
          <a:prstGeom prst="rect">
            <a:avLst/>
          </a:prstGeom>
          <a:noFill/>
        </p:spPr>
        <p:txBody>
          <a:bodyPr wrap="square" rtlCol="0">
            <a:spAutoFit/>
          </a:bodyPr>
          <a:lstStyle/>
          <a:p>
            <a:pPr marL="365125" indent="-365125">
              <a:buFont typeface="Arial" panose="020B0604020202020204" pitchFamily="34" charset="0"/>
              <a:buChar char="•"/>
            </a:pPr>
            <a:r>
              <a:rPr lang="en-GB" sz="2000" dirty="0">
                <a:latin typeface="Cambria" panose="02040503050406030204" pitchFamily="18" charset="0"/>
                <a:ea typeface="Cambria" panose="02040503050406030204" pitchFamily="18" charset="0"/>
              </a:rPr>
              <a:t>Accounting of entries passed for transactions covered under reverse charge</a:t>
            </a:r>
          </a:p>
          <a:p>
            <a:pPr marL="365125" indent="-365125">
              <a:buFont typeface="Arial" panose="020B0604020202020204" pitchFamily="34" charset="0"/>
              <a:buChar char="•"/>
            </a:pPr>
            <a:endParaRPr lang="en-US" sz="2000" dirty="0">
              <a:latin typeface="Cambria" pitchFamily="18" charset="0"/>
              <a:ea typeface="Cambria" pitchFamily="18" charset="0"/>
            </a:endParaRPr>
          </a:p>
          <a:p>
            <a:pPr marL="365125" indent="-365125">
              <a:buFont typeface="Arial" panose="020B0604020202020204" pitchFamily="34" charset="0"/>
              <a:buChar char="•"/>
            </a:pPr>
            <a:r>
              <a:rPr lang="en-US" sz="2000" dirty="0">
                <a:latin typeface="Cambria" pitchFamily="18" charset="0"/>
                <a:ea typeface="Cambria" pitchFamily="18" charset="0"/>
              </a:rPr>
              <a:t>Analyze GST on Section 9(3) expenses.</a:t>
            </a:r>
          </a:p>
          <a:p>
            <a:pPr marL="822325" lvl="1" indent="-365125">
              <a:lnSpc>
                <a:spcPct val="150000"/>
              </a:lnSpc>
              <a:buFont typeface="Wingdings" panose="05000000000000000000" pitchFamily="2" charset="2"/>
              <a:buChar char="ü"/>
            </a:pPr>
            <a:r>
              <a:rPr lang="en-IN" sz="2000" dirty="0">
                <a:latin typeface="Cambria" pitchFamily="18" charset="0"/>
                <a:ea typeface="Cambria" pitchFamily="18" charset="0"/>
              </a:rPr>
              <a:t>Freight &amp; transportation Payments,</a:t>
            </a:r>
          </a:p>
          <a:p>
            <a:pPr marL="822325" lvl="1" indent="-365125">
              <a:lnSpc>
                <a:spcPct val="150000"/>
              </a:lnSpc>
              <a:buFont typeface="Wingdings" panose="05000000000000000000" pitchFamily="2" charset="2"/>
              <a:buChar char="ü"/>
            </a:pPr>
            <a:r>
              <a:rPr lang="en-IN" sz="2000" dirty="0">
                <a:latin typeface="Cambria" pitchFamily="18" charset="0"/>
                <a:ea typeface="Cambria" pitchFamily="18" charset="0"/>
              </a:rPr>
              <a:t>Director sitting fees</a:t>
            </a:r>
          </a:p>
          <a:p>
            <a:pPr marL="822325" lvl="1" indent="-365125">
              <a:lnSpc>
                <a:spcPct val="150000"/>
              </a:lnSpc>
              <a:buFont typeface="Wingdings" panose="05000000000000000000" pitchFamily="2" charset="2"/>
              <a:buChar char="ü"/>
            </a:pPr>
            <a:r>
              <a:rPr lang="en-IN" sz="2000" dirty="0">
                <a:latin typeface="Cambria" pitchFamily="18" charset="0"/>
                <a:ea typeface="Cambria" pitchFamily="18" charset="0"/>
              </a:rPr>
              <a:t>Ocean Freight on CIF imports,</a:t>
            </a:r>
          </a:p>
          <a:p>
            <a:pPr marL="822325" lvl="1" indent="-365125">
              <a:lnSpc>
                <a:spcPct val="150000"/>
              </a:lnSpc>
              <a:buFont typeface="Wingdings" panose="05000000000000000000" pitchFamily="2" charset="2"/>
              <a:buChar char="ü"/>
            </a:pPr>
            <a:r>
              <a:rPr lang="en-IN" sz="2000" dirty="0">
                <a:latin typeface="Cambria" pitchFamily="18" charset="0"/>
                <a:ea typeface="Cambria" pitchFamily="18" charset="0"/>
              </a:rPr>
              <a:t>Advocate Payments - Legal Expenses, </a:t>
            </a:r>
          </a:p>
          <a:p>
            <a:pPr marL="822325" lvl="1" indent="-365125">
              <a:lnSpc>
                <a:spcPct val="150000"/>
              </a:lnSpc>
              <a:buFont typeface="Wingdings" panose="05000000000000000000" pitchFamily="2" charset="2"/>
              <a:buChar char="ü"/>
            </a:pPr>
            <a:r>
              <a:rPr lang="en-IN" sz="2000" dirty="0">
                <a:latin typeface="Cambria" pitchFamily="18" charset="0"/>
                <a:ea typeface="Cambria" pitchFamily="18" charset="0"/>
              </a:rPr>
              <a:t>Security services,</a:t>
            </a:r>
          </a:p>
          <a:p>
            <a:pPr marL="822325" lvl="1" indent="-365125">
              <a:lnSpc>
                <a:spcPct val="150000"/>
              </a:lnSpc>
              <a:buFont typeface="Wingdings" panose="05000000000000000000" pitchFamily="2" charset="2"/>
              <a:buChar char="ü"/>
            </a:pPr>
            <a:r>
              <a:rPr lang="en-IN" sz="2000" dirty="0">
                <a:latin typeface="Cambria" pitchFamily="18" charset="0"/>
                <a:ea typeface="Cambria" pitchFamily="18" charset="0"/>
              </a:rPr>
              <a:t>Renting of motor vehicle from non-body corporates,</a:t>
            </a:r>
          </a:p>
          <a:p>
            <a:pPr marL="822325" lvl="1" indent="-365125">
              <a:lnSpc>
                <a:spcPct val="150000"/>
              </a:lnSpc>
              <a:buFont typeface="Wingdings" panose="05000000000000000000" pitchFamily="2" charset="2"/>
              <a:buChar char="ü"/>
            </a:pPr>
            <a:r>
              <a:rPr lang="en-IN" sz="2000" dirty="0">
                <a:latin typeface="Cambria" pitchFamily="18" charset="0"/>
                <a:ea typeface="Cambria" pitchFamily="18" charset="0"/>
              </a:rPr>
              <a:t>Import of services, (with or without consideration)</a:t>
            </a:r>
          </a:p>
          <a:p>
            <a:pPr marL="822325" lvl="1" indent="-365125">
              <a:lnSpc>
                <a:spcPct val="150000"/>
              </a:lnSpc>
              <a:buFont typeface="Wingdings" panose="05000000000000000000" pitchFamily="2" charset="2"/>
              <a:buChar char="ü"/>
            </a:pPr>
            <a:r>
              <a:rPr lang="en-IN" sz="2000" dirty="0">
                <a:latin typeface="Cambria" pitchFamily="18" charset="0"/>
                <a:ea typeface="Cambria" pitchFamily="18" charset="0"/>
              </a:rPr>
              <a:t>Sponsorship/Advertisement &amp; marketing, </a:t>
            </a:r>
          </a:p>
          <a:p>
            <a:pPr marL="822325" lvl="1" indent="-365125">
              <a:lnSpc>
                <a:spcPct val="150000"/>
              </a:lnSpc>
              <a:buFont typeface="Wingdings" panose="05000000000000000000" pitchFamily="2" charset="2"/>
              <a:buChar char="ü"/>
            </a:pPr>
            <a:r>
              <a:rPr lang="en-IN" sz="2000" dirty="0">
                <a:latin typeface="Cambria" pitchFamily="18" charset="0"/>
                <a:ea typeface="Cambria" pitchFamily="18" charset="0"/>
              </a:rPr>
              <a:t>Fees &amp; licences to various Governments.</a:t>
            </a:r>
          </a:p>
          <a:p>
            <a:pPr marL="822325" lvl="1" indent="-365125">
              <a:lnSpc>
                <a:spcPct val="150000"/>
              </a:lnSpc>
              <a:buFont typeface="Wingdings" panose="05000000000000000000" pitchFamily="2" charset="2"/>
              <a:buChar char="ü"/>
            </a:pPr>
            <a:r>
              <a:rPr lang="en-IN" sz="2000" dirty="0">
                <a:latin typeface="Cambria" pitchFamily="18" charset="0"/>
                <a:ea typeface="Cambria" pitchFamily="18" charset="0"/>
              </a:rPr>
              <a:t>Procurement less than 80% from unregistered person in case of builders</a:t>
            </a:r>
            <a:endParaRPr lang="en-US" sz="2000" dirty="0">
              <a:solidFill>
                <a:schemeClr val="tx1"/>
              </a:solidFill>
              <a:latin typeface="Cambria" pitchFamily="18" charset="0"/>
              <a:ea typeface="Cambria" pitchFamily="18" charset="0"/>
            </a:endParaRPr>
          </a:p>
          <a:p>
            <a:pPr marL="365125" indent="-365125">
              <a:buFont typeface="Arial" panose="020B0604020202020204" pitchFamily="34" charset="0"/>
              <a:buChar char="•"/>
            </a:pPr>
            <a:endParaRPr lang="en-GB" sz="2000" dirty="0">
              <a:latin typeface="Cambria" panose="02040503050406030204" pitchFamily="18" charset="0"/>
              <a:ea typeface="Cambria" panose="02040503050406030204" pitchFamily="18" charset="0"/>
            </a:endParaRPr>
          </a:p>
          <a:p>
            <a:pPr marL="365125" indent="-365125">
              <a:buFont typeface="Arial" panose="020B0604020202020204" pitchFamily="34" charset="0"/>
              <a:buChar char="•"/>
            </a:pPr>
            <a:endParaRPr lang="en-GB" sz="2000" dirty="0">
              <a:latin typeface="Cambria" panose="02040503050406030204" pitchFamily="18" charset="0"/>
              <a:ea typeface="Cambria" panose="02040503050406030204" pitchFamily="18" charset="0"/>
            </a:endParaRPr>
          </a:p>
        </p:txBody>
      </p:sp>
    </p:spTree>
    <p:extLst>
      <p:ext uri="{BB962C8B-B14F-4D97-AF65-F5344CB8AC3E}">
        <p14:creationId xmlns:p14="http://schemas.microsoft.com/office/powerpoint/2010/main" val="64789741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4"/>
          </p:nvPr>
        </p:nvSpPr>
        <p:spPr>
          <a:xfrm>
            <a:off x="327025" y="150814"/>
            <a:ext cx="9872052" cy="585787"/>
          </a:xfrm>
        </p:spPr>
        <p:txBody>
          <a:bodyPr/>
          <a:lstStyle/>
          <a:p>
            <a:r>
              <a:rPr lang="en-IN" sz="3200" b="1" i="1" dirty="0"/>
              <a:t>Key Year end compliances/ activities – Others</a:t>
            </a:r>
          </a:p>
        </p:txBody>
      </p:sp>
      <p:sp>
        <p:nvSpPr>
          <p:cNvPr id="2" name="TextBox 1">
            <a:extLst>
              <a:ext uri="{FF2B5EF4-FFF2-40B4-BE49-F238E27FC236}">
                <a16:creationId xmlns:a16="http://schemas.microsoft.com/office/drawing/2014/main" id="{AD9003EC-F4C3-4EF6-95CB-9C1B035E1F29}"/>
              </a:ext>
            </a:extLst>
          </p:cNvPr>
          <p:cNvSpPr txBox="1"/>
          <p:nvPr/>
        </p:nvSpPr>
        <p:spPr>
          <a:xfrm>
            <a:off x="221008" y="1086678"/>
            <a:ext cx="11118574" cy="3785652"/>
          </a:xfrm>
          <a:prstGeom prst="rect">
            <a:avLst/>
          </a:prstGeom>
          <a:noFill/>
        </p:spPr>
        <p:txBody>
          <a:bodyPr wrap="square" rtlCol="0">
            <a:spAutoFit/>
          </a:bodyPr>
          <a:lstStyle/>
          <a:p>
            <a:pPr marL="365125" indent="-365125">
              <a:buFont typeface="Arial" panose="020B0604020202020204" pitchFamily="34" charset="0"/>
              <a:buChar char="•"/>
            </a:pPr>
            <a:r>
              <a:rPr lang="en-GB" sz="2000" dirty="0">
                <a:latin typeface="Cambria" panose="02040503050406030204" pitchFamily="18" charset="0"/>
                <a:ea typeface="Cambria" panose="02040503050406030204" pitchFamily="18" charset="0"/>
              </a:rPr>
              <a:t>Portal review – additional places of business, directors, etc. are properly added</a:t>
            </a:r>
          </a:p>
          <a:p>
            <a:pPr marL="365125" indent="-365125">
              <a:buFont typeface="Arial" panose="020B0604020202020204" pitchFamily="34" charset="0"/>
              <a:buChar char="•"/>
            </a:pPr>
            <a:endParaRPr lang="en-GB" sz="2000" dirty="0">
              <a:latin typeface="Cambria" panose="02040503050406030204" pitchFamily="18" charset="0"/>
              <a:ea typeface="Cambria" panose="02040503050406030204" pitchFamily="18" charset="0"/>
            </a:endParaRPr>
          </a:p>
          <a:p>
            <a:pPr marL="365125" indent="-365125">
              <a:buFont typeface="Arial" panose="020B0604020202020204" pitchFamily="34" charset="0"/>
              <a:buChar char="•"/>
            </a:pPr>
            <a:r>
              <a:rPr lang="en-GB" sz="2000" dirty="0">
                <a:latin typeface="Cambria" panose="02040503050406030204" pitchFamily="18" charset="0"/>
                <a:ea typeface="Cambria" panose="02040503050406030204" pitchFamily="18" charset="0"/>
              </a:rPr>
              <a:t>Add the products the company in dealing in on the GST portal – avoid commodity mismatch in GSTR-1 HSN summary</a:t>
            </a:r>
          </a:p>
          <a:p>
            <a:pPr marL="365125" indent="-365125" algn="just">
              <a:buFont typeface="Arial" panose="020B0604020202020204" pitchFamily="34" charset="0"/>
              <a:buChar char="•"/>
            </a:pPr>
            <a:endParaRPr lang="en-US" sz="2000" dirty="0">
              <a:latin typeface="Cambria" pitchFamily="18" charset="0"/>
              <a:ea typeface="Cambria" pitchFamily="18" charset="0"/>
            </a:endParaRPr>
          </a:p>
          <a:p>
            <a:pPr marL="365125" indent="-365125" algn="just">
              <a:buFont typeface="Arial" panose="020B0604020202020204" pitchFamily="34" charset="0"/>
              <a:buChar char="•"/>
            </a:pPr>
            <a:r>
              <a:rPr lang="en-US" sz="2000" dirty="0">
                <a:latin typeface="Cambria" pitchFamily="18" charset="0"/>
                <a:ea typeface="Cambria" pitchFamily="18" charset="0"/>
              </a:rPr>
              <a:t>Ensure compliance as per Previous year 9/9c</a:t>
            </a:r>
          </a:p>
          <a:p>
            <a:pPr marL="822325" lvl="1" indent="-365125" algn="just">
              <a:buFont typeface="Arial" panose="020B0604020202020204" pitchFamily="34" charset="0"/>
              <a:buChar char="•"/>
            </a:pPr>
            <a:r>
              <a:rPr lang="en-US" sz="2000" dirty="0">
                <a:latin typeface="Cambria" pitchFamily="18" charset="0"/>
                <a:ea typeface="Cambria" pitchFamily="18" charset="0"/>
              </a:rPr>
              <a:t>DRC-03 payment made – entry passed in books?</a:t>
            </a:r>
          </a:p>
          <a:p>
            <a:pPr marL="822325" lvl="1" indent="-365125" algn="just">
              <a:buFont typeface="Arial" panose="020B0604020202020204" pitchFamily="34" charset="0"/>
              <a:buChar char="•"/>
            </a:pPr>
            <a:r>
              <a:rPr lang="en-US" sz="2000" dirty="0">
                <a:latin typeface="Cambria" pitchFamily="18" charset="0"/>
                <a:ea typeface="Cambria" pitchFamily="18" charset="0"/>
              </a:rPr>
              <a:t>Reversal done in previous years but entry pending – entry passed in books?</a:t>
            </a:r>
          </a:p>
          <a:p>
            <a:pPr marL="365125" indent="-365125">
              <a:buFont typeface="Arial" panose="020B0604020202020204" pitchFamily="34" charset="0"/>
              <a:buChar char="•"/>
            </a:pPr>
            <a:endParaRPr lang="en-US" sz="2000" b="1" dirty="0">
              <a:latin typeface="Cambria" pitchFamily="18" charset="0"/>
              <a:ea typeface="Cambria" pitchFamily="18" charset="0"/>
            </a:endParaRPr>
          </a:p>
          <a:p>
            <a:pPr marL="365125" indent="-365125">
              <a:buFont typeface="Arial" panose="020B0604020202020204" pitchFamily="34" charset="0"/>
              <a:buChar char="•"/>
            </a:pPr>
            <a:endParaRPr lang="en-US" sz="2000" dirty="0">
              <a:latin typeface="Cambria" pitchFamily="18" charset="0"/>
              <a:ea typeface="Cambria" pitchFamily="18" charset="0"/>
            </a:endParaRPr>
          </a:p>
          <a:p>
            <a:pPr marL="365125" indent="-365125">
              <a:buFont typeface="Arial" panose="020B0604020202020204" pitchFamily="34" charset="0"/>
              <a:buChar char="•"/>
            </a:pPr>
            <a:endParaRPr lang="en-GB" sz="2000" dirty="0">
              <a:latin typeface="Cambria" panose="02040503050406030204" pitchFamily="18" charset="0"/>
              <a:ea typeface="Cambria" panose="02040503050406030204" pitchFamily="18" charset="0"/>
            </a:endParaRPr>
          </a:p>
          <a:p>
            <a:pPr marL="365125" indent="-365125">
              <a:buFont typeface="Arial" panose="020B0604020202020204" pitchFamily="34" charset="0"/>
              <a:buChar char="•"/>
            </a:pPr>
            <a:endParaRPr lang="en-GB" sz="2000" dirty="0">
              <a:latin typeface="Cambria" panose="02040503050406030204" pitchFamily="18" charset="0"/>
              <a:ea typeface="Cambria" panose="02040503050406030204" pitchFamily="18" charset="0"/>
            </a:endParaRPr>
          </a:p>
        </p:txBody>
      </p:sp>
    </p:spTree>
    <p:extLst>
      <p:ext uri="{BB962C8B-B14F-4D97-AF65-F5344CB8AC3E}">
        <p14:creationId xmlns:p14="http://schemas.microsoft.com/office/powerpoint/2010/main" val="214060712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1905000" y="2667000"/>
            <a:ext cx="3733800" cy="1239838"/>
          </a:xfrm>
        </p:spPr>
        <p:txBody>
          <a:bodyPr/>
          <a:lstStyle/>
          <a:p>
            <a:r>
              <a:rPr lang="en-IN" b="1" dirty="0">
                <a:solidFill>
                  <a:schemeClr val="accent1">
                    <a:lumMod val="75000"/>
                  </a:schemeClr>
                </a:solidFill>
              </a:rPr>
              <a:t>Other Important Aspects</a:t>
            </a:r>
          </a:p>
        </p:txBody>
      </p:sp>
    </p:spTree>
    <p:extLst>
      <p:ext uri="{BB962C8B-B14F-4D97-AF65-F5344CB8AC3E}">
        <p14:creationId xmlns:p14="http://schemas.microsoft.com/office/powerpoint/2010/main" val="13465766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4"/>
          </p:nvPr>
        </p:nvSpPr>
        <p:spPr>
          <a:xfrm>
            <a:off x="327025" y="150814"/>
            <a:ext cx="9872052" cy="585787"/>
          </a:xfrm>
        </p:spPr>
        <p:txBody>
          <a:bodyPr/>
          <a:lstStyle/>
          <a:p>
            <a:r>
              <a:rPr lang="en-IN" sz="3200" b="1" i="1" dirty="0"/>
              <a:t>Other Compliances (1)</a:t>
            </a:r>
          </a:p>
        </p:txBody>
      </p:sp>
      <p:sp>
        <p:nvSpPr>
          <p:cNvPr id="2" name="TextBox 1">
            <a:extLst>
              <a:ext uri="{FF2B5EF4-FFF2-40B4-BE49-F238E27FC236}">
                <a16:creationId xmlns:a16="http://schemas.microsoft.com/office/drawing/2014/main" id="{AD9003EC-F4C3-4EF6-95CB-9C1B035E1F29}"/>
              </a:ext>
            </a:extLst>
          </p:cNvPr>
          <p:cNvSpPr txBox="1"/>
          <p:nvPr/>
        </p:nvSpPr>
        <p:spPr>
          <a:xfrm>
            <a:off x="221008" y="1086678"/>
            <a:ext cx="11118574" cy="5632311"/>
          </a:xfrm>
          <a:prstGeom prst="rect">
            <a:avLst/>
          </a:prstGeom>
          <a:noFill/>
        </p:spPr>
        <p:txBody>
          <a:bodyPr wrap="square" rtlCol="0">
            <a:spAutoFit/>
          </a:bodyPr>
          <a:lstStyle/>
          <a:p>
            <a:pPr marL="365125" lvl="1" indent="-365125" algn="just">
              <a:buFont typeface="Arial" panose="020B0604020202020204" pitchFamily="34" charset="0"/>
              <a:buChar char="•"/>
            </a:pPr>
            <a:r>
              <a:rPr lang="en-US" sz="2000" dirty="0">
                <a:latin typeface="Cambria" panose="02040503050406030204" pitchFamily="18" charset="0"/>
                <a:ea typeface="Cambria" panose="02040503050406030204" pitchFamily="18" charset="0"/>
              </a:rPr>
              <a:t>HSN 6 digit level – mandatory requirement from 01.04.2021. Ensure correctness and display in tax invoice. (T/o &gt; Rs. 5 cr)</a:t>
            </a:r>
          </a:p>
          <a:p>
            <a:pPr marL="0" lvl="1" algn="just"/>
            <a:endParaRPr lang="en-US" sz="2000" dirty="0">
              <a:latin typeface="Cambria" panose="02040503050406030204" pitchFamily="18" charset="0"/>
              <a:ea typeface="Cambria" panose="02040503050406030204" pitchFamily="18" charset="0"/>
            </a:endParaRPr>
          </a:p>
          <a:p>
            <a:pPr marL="365125" lvl="1" indent="-365125" algn="just">
              <a:buFont typeface="Arial" panose="020B0604020202020204" pitchFamily="34" charset="0"/>
              <a:buChar char="•"/>
            </a:pPr>
            <a:r>
              <a:rPr lang="en-US" sz="2000" dirty="0">
                <a:latin typeface="Cambria" panose="02040503050406030204" pitchFamily="18" charset="0"/>
                <a:ea typeface="Cambria" panose="02040503050406030204" pitchFamily="18" charset="0"/>
              </a:rPr>
              <a:t>Obtaining GST registration in other States where supplies are made. Compliance with concept of fixed establishment, supply, etc. </a:t>
            </a:r>
          </a:p>
          <a:p>
            <a:pPr marL="365125" lvl="1" indent="-365125" algn="just">
              <a:buFont typeface="Arial" panose="020B0604020202020204" pitchFamily="34" charset="0"/>
              <a:buChar char="•"/>
            </a:pPr>
            <a:endParaRPr lang="en-US" sz="2000" dirty="0">
              <a:latin typeface="Cambria" panose="02040503050406030204" pitchFamily="18" charset="0"/>
              <a:ea typeface="Cambria" panose="02040503050406030204" pitchFamily="18" charset="0"/>
            </a:endParaRPr>
          </a:p>
          <a:p>
            <a:pPr marL="365125" lvl="1" indent="-365125" algn="just">
              <a:buFont typeface="Arial" panose="020B0604020202020204" pitchFamily="34" charset="0"/>
              <a:buChar char="•"/>
            </a:pPr>
            <a:r>
              <a:rPr lang="en-US" sz="2000" dirty="0">
                <a:latin typeface="Cambria" panose="02040503050406030204" pitchFamily="18" charset="0"/>
                <a:ea typeface="Cambria" panose="02040503050406030204" pitchFamily="18" charset="0"/>
              </a:rPr>
              <a:t>Interest to be paid on utilisation of ITC only, that too at 18% p.a. (notification awaited, but expected to be retrospective)</a:t>
            </a:r>
          </a:p>
          <a:p>
            <a:pPr marL="365125" lvl="1" indent="-365125" algn="just">
              <a:buFont typeface="Arial" panose="020B0604020202020204" pitchFamily="34" charset="0"/>
              <a:buChar char="•"/>
            </a:pPr>
            <a:endParaRPr lang="en-US" sz="2000" dirty="0">
              <a:latin typeface="Cambria" panose="02040503050406030204" pitchFamily="18" charset="0"/>
              <a:ea typeface="Cambria" panose="02040503050406030204" pitchFamily="18" charset="0"/>
            </a:endParaRPr>
          </a:p>
          <a:p>
            <a:pPr marL="365125" lvl="1" indent="-365125" algn="just">
              <a:buFont typeface="Arial" panose="020B0604020202020204" pitchFamily="34" charset="0"/>
              <a:buChar char="•"/>
            </a:pPr>
            <a:r>
              <a:rPr lang="en-US" sz="2000" dirty="0">
                <a:latin typeface="Cambria" panose="02040503050406030204" pitchFamily="18" charset="0"/>
                <a:ea typeface="Cambria" panose="02040503050406030204" pitchFamily="18" charset="0"/>
              </a:rPr>
              <a:t>Tax paid under protest (pre-notice/dept. visit); ITC reversed under protest – ensure documentation of letter of protest</a:t>
            </a:r>
          </a:p>
          <a:p>
            <a:pPr marL="365125" lvl="1" indent="-365125" algn="just">
              <a:buFont typeface="Arial" panose="020B0604020202020204" pitchFamily="34" charset="0"/>
              <a:buChar char="•"/>
            </a:pPr>
            <a:endParaRPr lang="en-US" sz="2000" dirty="0">
              <a:latin typeface="Cambria" panose="02040503050406030204" pitchFamily="18" charset="0"/>
              <a:ea typeface="Cambria" panose="02040503050406030204" pitchFamily="18" charset="0"/>
            </a:endParaRPr>
          </a:p>
          <a:p>
            <a:pPr marL="365125" lvl="1" indent="-365125" algn="just">
              <a:buFont typeface="Arial" panose="020B0604020202020204" pitchFamily="34" charset="0"/>
              <a:buChar char="•"/>
            </a:pPr>
            <a:r>
              <a:rPr lang="en-US" sz="2000" dirty="0">
                <a:latin typeface="Cambria" panose="02040503050406030204" pitchFamily="18" charset="0"/>
                <a:ea typeface="Cambria" panose="02040503050406030204" pitchFamily="18" charset="0"/>
              </a:rPr>
              <a:t>Documentation of notices, letter cover, replies/responses (mail + RPAD) in a separate correspondence file.</a:t>
            </a:r>
          </a:p>
          <a:p>
            <a:pPr marL="365125" lvl="1" indent="-365125" algn="just">
              <a:buFont typeface="Arial" panose="020B0604020202020204" pitchFamily="34" charset="0"/>
              <a:buChar char="•"/>
            </a:pPr>
            <a:endParaRPr lang="en-US" sz="2000" dirty="0">
              <a:latin typeface="Cambria" panose="02040503050406030204" pitchFamily="18" charset="0"/>
              <a:ea typeface="Cambria" panose="02040503050406030204" pitchFamily="18" charset="0"/>
            </a:endParaRPr>
          </a:p>
          <a:p>
            <a:pPr marL="365125" lvl="1" indent="-365125" algn="just">
              <a:buFont typeface="Arial" panose="020B0604020202020204" pitchFamily="34" charset="0"/>
              <a:buChar char="•"/>
            </a:pPr>
            <a:r>
              <a:rPr lang="en-US" sz="2000" dirty="0">
                <a:latin typeface="Cambria" panose="02040503050406030204" pitchFamily="18" charset="0"/>
                <a:ea typeface="Cambria" panose="02040503050406030204" pitchFamily="18" charset="0"/>
              </a:rPr>
              <a:t>Maintain data of inward, outward, RCM, EWB, documents (tax invoice, e-inv, vouchers, etc.) for 6 years from annual return due date of FY (ex: for FY 20-21 - 6 years from 28-02-2022). </a:t>
            </a:r>
          </a:p>
          <a:p>
            <a:pPr marL="365125" lvl="1" indent="-365125" algn="just">
              <a:buFont typeface="Arial" panose="020B0604020202020204" pitchFamily="34" charset="0"/>
              <a:buChar char="•"/>
            </a:pPr>
            <a:endParaRPr lang="en-US" sz="2000" dirty="0">
              <a:latin typeface="Cambria" panose="02040503050406030204" pitchFamily="18" charset="0"/>
              <a:ea typeface="Cambria" panose="02040503050406030204" pitchFamily="18" charset="0"/>
            </a:endParaRPr>
          </a:p>
        </p:txBody>
      </p:sp>
    </p:spTree>
    <p:extLst>
      <p:ext uri="{BB962C8B-B14F-4D97-AF65-F5344CB8AC3E}">
        <p14:creationId xmlns:p14="http://schemas.microsoft.com/office/powerpoint/2010/main" val="2153850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4"/>
          </p:nvPr>
        </p:nvSpPr>
        <p:spPr>
          <a:xfrm>
            <a:off x="327025" y="150814"/>
            <a:ext cx="9872052" cy="585787"/>
          </a:xfrm>
        </p:spPr>
        <p:txBody>
          <a:bodyPr/>
          <a:lstStyle/>
          <a:p>
            <a:r>
              <a:rPr lang="en-IN" sz="3200" b="1" i="1" dirty="0"/>
              <a:t>Other Compliances</a:t>
            </a:r>
            <a:r>
              <a:rPr lang="en-IN" sz="3200" i="1" dirty="0"/>
              <a:t> </a:t>
            </a:r>
            <a:r>
              <a:rPr lang="en-IN" sz="3200" b="1" i="1" dirty="0"/>
              <a:t>(2)</a:t>
            </a:r>
          </a:p>
        </p:txBody>
      </p:sp>
      <p:sp>
        <p:nvSpPr>
          <p:cNvPr id="2" name="TextBox 1">
            <a:extLst>
              <a:ext uri="{FF2B5EF4-FFF2-40B4-BE49-F238E27FC236}">
                <a16:creationId xmlns:a16="http://schemas.microsoft.com/office/drawing/2014/main" id="{AD9003EC-F4C3-4EF6-95CB-9C1B035E1F29}"/>
              </a:ext>
            </a:extLst>
          </p:cNvPr>
          <p:cNvSpPr txBox="1"/>
          <p:nvPr/>
        </p:nvSpPr>
        <p:spPr>
          <a:xfrm>
            <a:off x="221008" y="990428"/>
            <a:ext cx="11118574" cy="5940088"/>
          </a:xfrm>
          <a:prstGeom prst="rect">
            <a:avLst/>
          </a:prstGeom>
          <a:noFill/>
        </p:spPr>
        <p:txBody>
          <a:bodyPr wrap="square" rtlCol="0">
            <a:spAutoFit/>
          </a:bodyPr>
          <a:lstStyle/>
          <a:p>
            <a:pPr marL="365125" indent="-365125" algn="just">
              <a:buFont typeface="Arial" panose="020B0604020202020204" pitchFamily="34" charset="0"/>
              <a:buChar char="•"/>
            </a:pPr>
            <a:r>
              <a:rPr lang="en-US" sz="2000" dirty="0">
                <a:latin typeface="Cambria" panose="02040503050406030204" pitchFamily="18" charset="0"/>
                <a:ea typeface="Cambria" panose="02040503050406030204" pitchFamily="18" charset="0"/>
              </a:rPr>
              <a:t>File application for / renewal of LUT for FY 2022-23</a:t>
            </a:r>
          </a:p>
          <a:p>
            <a:pPr marL="365125" indent="-365125" algn="just">
              <a:buFont typeface="Arial" panose="020B0604020202020204" pitchFamily="34" charset="0"/>
              <a:buChar char="•"/>
            </a:pPr>
            <a:endParaRPr lang="en-US" sz="2000" dirty="0">
              <a:latin typeface="Cambria" panose="02040503050406030204" pitchFamily="18" charset="0"/>
              <a:ea typeface="Cambria" panose="02040503050406030204" pitchFamily="18" charset="0"/>
            </a:endParaRPr>
          </a:p>
          <a:p>
            <a:pPr marL="365125" indent="-365125" algn="just">
              <a:buFont typeface="Arial" panose="020B0604020202020204" pitchFamily="34" charset="0"/>
              <a:buChar char="•"/>
            </a:pPr>
            <a:r>
              <a:rPr lang="en-US" sz="2000" dirty="0">
                <a:latin typeface="Cambria" panose="02040503050406030204" pitchFamily="18" charset="0"/>
                <a:ea typeface="Cambria" panose="02040503050406030204" pitchFamily="18" charset="0"/>
              </a:rPr>
              <a:t>Any person who wishes to opt for composition scheme for FY 2022-23 should file form CMP-02 on the common portal on or before 31st March 2022</a:t>
            </a:r>
          </a:p>
          <a:p>
            <a:pPr marL="365125" indent="-365125" algn="just">
              <a:buFont typeface="Arial" panose="020B0604020202020204" pitchFamily="34" charset="0"/>
              <a:buChar char="•"/>
            </a:pPr>
            <a:endParaRPr lang="en-US" sz="2000" dirty="0">
              <a:latin typeface="Cambria" panose="02040503050406030204" pitchFamily="18" charset="0"/>
              <a:ea typeface="Cambria" panose="02040503050406030204" pitchFamily="18" charset="0"/>
            </a:endParaRPr>
          </a:p>
          <a:p>
            <a:pPr marL="365125" indent="-365125" algn="just">
              <a:buFont typeface="Arial" panose="020B0604020202020204" pitchFamily="34" charset="0"/>
              <a:buChar char="•"/>
            </a:pPr>
            <a:r>
              <a:rPr lang="en-US" sz="2000" dirty="0">
                <a:latin typeface="Cambria" panose="02040503050406030204" pitchFamily="18" charset="0"/>
                <a:ea typeface="Cambria" panose="02040503050406030204" pitchFamily="18" charset="0"/>
              </a:rPr>
              <a:t>A registered person who has opted for composition scheme for FY 2021-22 should file FORM GSTR-4 on or before 30th April 2022</a:t>
            </a:r>
          </a:p>
          <a:p>
            <a:pPr marL="365125" indent="-365125" algn="just">
              <a:buFont typeface="Arial" panose="020B0604020202020204" pitchFamily="34" charset="0"/>
              <a:buChar char="•"/>
            </a:pPr>
            <a:endParaRPr lang="en-US" sz="2000" dirty="0">
              <a:latin typeface="Cambria" panose="02040503050406030204" pitchFamily="18" charset="0"/>
              <a:ea typeface="Cambria" panose="02040503050406030204" pitchFamily="18" charset="0"/>
            </a:endParaRPr>
          </a:p>
          <a:p>
            <a:pPr marL="365125" indent="-365125" algn="just">
              <a:buFont typeface="Arial" panose="020B0604020202020204" pitchFamily="34" charset="0"/>
              <a:buChar char="•"/>
            </a:pPr>
            <a:r>
              <a:rPr lang="en-US" sz="2000" dirty="0">
                <a:latin typeface="Cambria" panose="02040503050406030204" pitchFamily="18" charset="0"/>
                <a:ea typeface="Cambria" panose="02040503050406030204" pitchFamily="18" charset="0"/>
              </a:rPr>
              <a:t>Filing of application for refund claims. Time limit to be considered for the purpose of filing of refund application in view of SC decision on extension of time limit</a:t>
            </a:r>
          </a:p>
          <a:p>
            <a:pPr marL="365125" indent="-365125" algn="just">
              <a:buFont typeface="Arial" panose="020B0604020202020204" pitchFamily="34" charset="0"/>
              <a:buChar char="•"/>
            </a:pPr>
            <a:endParaRPr lang="en-US" sz="2000" dirty="0">
              <a:latin typeface="Cambria" panose="02040503050406030204" pitchFamily="18" charset="0"/>
              <a:ea typeface="Cambria" panose="02040503050406030204" pitchFamily="18" charset="0"/>
            </a:endParaRPr>
          </a:p>
          <a:p>
            <a:pPr marL="365125" indent="-365125" algn="just">
              <a:buFont typeface="Arial" panose="020B0604020202020204" pitchFamily="34" charset="0"/>
              <a:buChar char="•"/>
            </a:pPr>
            <a:r>
              <a:rPr lang="en-US" sz="2000" dirty="0">
                <a:latin typeface="Cambria" panose="02040503050406030204" pitchFamily="18" charset="0"/>
                <a:ea typeface="Cambria" panose="02040503050406030204" pitchFamily="18" charset="0"/>
              </a:rPr>
              <a:t>Track status of goods sent on job work or goods sent on approval whether all the goods have been received back within the due time period. (1 </a:t>
            </a:r>
            <a:r>
              <a:rPr lang="en-US" sz="2000" dirty="0" err="1">
                <a:latin typeface="Cambria" panose="02040503050406030204" pitchFamily="18" charset="0"/>
                <a:ea typeface="Cambria" panose="02040503050406030204" pitchFamily="18" charset="0"/>
              </a:rPr>
              <a:t>yr</a:t>
            </a:r>
            <a:r>
              <a:rPr lang="en-US" sz="2000" dirty="0">
                <a:latin typeface="Cambria" panose="02040503050406030204" pitchFamily="18" charset="0"/>
                <a:ea typeface="Cambria" panose="02040503050406030204" pitchFamily="18" charset="0"/>
              </a:rPr>
              <a:t> inputs/ 3 years CG)</a:t>
            </a:r>
            <a:endParaRPr lang="en-GB" sz="2000" dirty="0">
              <a:latin typeface="Cambria" panose="02040503050406030204" pitchFamily="18" charset="0"/>
              <a:ea typeface="Cambria" panose="02040503050406030204" pitchFamily="18" charset="0"/>
            </a:endParaRPr>
          </a:p>
          <a:p>
            <a:pPr marL="365125" indent="-365125" algn="just">
              <a:buFont typeface="Arial" panose="020B0604020202020204" pitchFamily="34" charset="0"/>
              <a:buChar char="•"/>
            </a:pPr>
            <a:endParaRPr lang="en-GB" sz="2000" dirty="0">
              <a:latin typeface="Cambria" panose="02040503050406030204" pitchFamily="18" charset="0"/>
              <a:ea typeface="Cambria" panose="02040503050406030204" pitchFamily="18" charset="0"/>
            </a:endParaRPr>
          </a:p>
          <a:p>
            <a:pPr marL="365125" indent="-365125" algn="just">
              <a:buFont typeface="Arial" panose="020B0604020202020204" pitchFamily="34" charset="0"/>
              <a:buChar char="•"/>
            </a:pPr>
            <a:r>
              <a:rPr lang="en-US" sz="2000" dirty="0">
                <a:latin typeface="Cambria" panose="02040503050406030204" pitchFamily="18" charset="0"/>
                <a:ea typeface="Cambria" panose="02040503050406030204" pitchFamily="18" charset="0"/>
              </a:rPr>
              <a:t>Verify year-end accrual/provision entries for transactions with related parties and evaluate the GST implications. (import of service possibility)</a:t>
            </a:r>
          </a:p>
          <a:p>
            <a:pPr marL="365125" indent="-365125" algn="just">
              <a:buFont typeface="Arial" panose="020B0604020202020204" pitchFamily="34" charset="0"/>
              <a:buChar char="•"/>
            </a:pPr>
            <a:endParaRPr lang="en-US" sz="2000" dirty="0">
              <a:latin typeface="Cambria" panose="02040503050406030204" pitchFamily="18" charset="0"/>
              <a:ea typeface="Cambria" panose="02040503050406030204" pitchFamily="18" charset="0"/>
            </a:endParaRPr>
          </a:p>
          <a:p>
            <a:pPr marL="365125" indent="-365125" algn="just">
              <a:buFont typeface="Arial" panose="020B0604020202020204" pitchFamily="34" charset="0"/>
              <a:buChar char="•"/>
            </a:pPr>
            <a:r>
              <a:rPr lang="en-GB" sz="2000" dirty="0">
                <a:latin typeface="Cambria" panose="02040503050406030204" pitchFamily="18" charset="0"/>
                <a:ea typeface="Cambria" panose="02040503050406030204" pitchFamily="18" charset="0"/>
              </a:rPr>
              <a:t>Apply for E-invoice for entities having turnover more than Rs. 20 crore, during any of the  previous FYs (FY 2017-18 to FY 2021-22).</a:t>
            </a:r>
          </a:p>
        </p:txBody>
      </p:sp>
    </p:spTree>
    <p:extLst>
      <p:ext uri="{BB962C8B-B14F-4D97-AF65-F5344CB8AC3E}">
        <p14:creationId xmlns:p14="http://schemas.microsoft.com/office/powerpoint/2010/main" val="178894387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4"/>
          </p:nvPr>
        </p:nvSpPr>
        <p:spPr>
          <a:xfrm>
            <a:off x="327025" y="150814"/>
            <a:ext cx="9872052" cy="585787"/>
          </a:xfrm>
        </p:spPr>
        <p:txBody>
          <a:bodyPr/>
          <a:lstStyle/>
          <a:p>
            <a:r>
              <a:rPr lang="en-IN" sz="3200" b="1" i="1" dirty="0"/>
              <a:t>Other Compliances (3)</a:t>
            </a:r>
          </a:p>
        </p:txBody>
      </p:sp>
      <p:sp>
        <p:nvSpPr>
          <p:cNvPr id="2" name="TextBox 1">
            <a:extLst>
              <a:ext uri="{FF2B5EF4-FFF2-40B4-BE49-F238E27FC236}">
                <a16:creationId xmlns:a16="http://schemas.microsoft.com/office/drawing/2014/main" id="{AD9003EC-F4C3-4EF6-95CB-9C1B035E1F29}"/>
              </a:ext>
            </a:extLst>
          </p:cNvPr>
          <p:cNvSpPr txBox="1"/>
          <p:nvPr/>
        </p:nvSpPr>
        <p:spPr>
          <a:xfrm>
            <a:off x="275197" y="1115553"/>
            <a:ext cx="11118574" cy="5421356"/>
          </a:xfrm>
          <a:prstGeom prst="rect">
            <a:avLst/>
          </a:prstGeom>
          <a:noFill/>
        </p:spPr>
        <p:txBody>
          <a:bodyPr wrap="square" rtlCol="0">
            <a:spAutoFit/>
          </a:bodyPr>
          <a:lstStyle/>
          <a:p>
            <a:pPr marL="365125" indent="-365125">
              <a:buFont typeface="Arial" panose="020B0604020202020204" pitchFamily="34" charset="0"/>
              <a:buChar char="•"/>
            </a:pPr>
            <a:r>
              <a:rPr lang="en-GB" sz="2000" dirty="0">
                <a:latin typeface="Cambria" panose="02040503050406030204" pitchFamily="18" charset="0"/>
                <a:ea typeface="Cambria" panose="02040503050406030204" pitchFamily="18" charset="0"/>
              </a:rPr>
              <a:t>Vendor related compliances (post Budget 2022 implementation)</a:t>
            </a:r>
          </a:p>
          <a:p>
            <a:pPr marL="822325" lvl="1" indent="-365125">
              <a:lnSpc>
                <a:spcPct val="150000"/>
              </a:lnSpc>
              <a:buFont typeface="Wingdings" panose="05000000000000000000" pitchFamily="2" charset="2"/>
              <a:buChar char="ü"/>
            </a:pPr>
            <a:endParaRPr lang="en-GB" sz="2000" dirty="0">
              <a:latin typeface="Cambria" panose="02040503050406030204" pitchFamily="18" charset="0"/>
              <a:ea typeface="Cambria" panose="02040503050406030204" pitchFamily="18" charset="0"/>
            </a:endParaRPr>
          </a:p>
          <a:p>
            <a:pPr marL="822325" lvl="1" indent="-365125">
              <a:lnSpc>
                <a:spcPct val="150000"/>
              </a:lnSpc>
              <a:buFont typeface="Wingdings" panose="05000000000000000000" pitchFamily="2" charset="2"/>
              <a:buChar char="ü"/>
            </a:pPr>
            <a:r>
              <a:rPr lang="en-GB" sz="2000" dirty="0">
                <a:latin typeface="Cambria" panose="02040503050406030204" pitchFamily="18" charset="0"/>
                <a:ea typeface="Cambria" panose="02040503050406030204" pitchFamily="18" charset="0"/>
              </a:rPr>
              <a:t>Verification of GSTIN status of vendor on periodic basis</a:t>
            </a:r>
          </a:p>
          <a:p>
            <a:pPr marL="822325" lvl="1" indent="-365125">
              <a:lnSpc>
                <a:spcPct val="150000"/>
              </a:lnSpc>
              <a:buFont typeface="Wingdings" panose="05000000000000000000" pitchFamily="2" charset="2"/>
              <a:buChar char="ü"/>
            </a:pPr>
            <a:r>
              <a:rPr lang="en-GB" sz="2000" dirty="0">
                <a:latin typeface="Cambria" panose="02040503050406030204" pitchFamily="18" charset="0"/>
                <a:ea typeface="Cambria" panose="02040503050406030204" pitchFamily="18" charset="0"/>
              </a:rPr>
              <a:t>Confirmation of GSTR 1 matching to GSTR 3B </a:t>
            </a:r>
          </a:p>
          <a:p>
            <a:pPr marL="822325" lvl="1" indent="-365125">
              <a:lnSpc>
                <a:spcPct val="150000"/>
              </a:lnSpc>
              <a:buFont typeface="Wingdings" panose="05000000000000000000" pitchFamily="2" charset="2"/>
              <a:buChar char="ü"/>
            </a:pPr>
            <a:r>
              <a:rPr lang="en-GB" sz="2000" dirty="0">
                <a:latin typeface="Cambria" panose="02040503050406030204" pitchFamily="18" charset="0"/>
                <a:ea typeface="Cambria" panose="02040503050406030204" pitchFamily="18" charset="0"/>
              </a:rPr>
              <a:t>Confirmation that vendor is claiming eligible ITC based out of GSTR 2B only</a:t>
            </a:r>
          </a:p>
          <a:p>
            <a:pPr marL="822325" lvl="1" indent="-365125">
              <a:lnSpc>
                <a:spcPct val="150000"/>
              </a:lnSpc>
              <a:buFont typeface="Wingdings" panose="05000000000000000000" pitchFamily="2" charset="2"/>
              <a:buChar char="ü"/>
            </a:pPr>
            <a:r>
              <a:rPr lang="en-GB" sz="2000" dirty="0">
                <a:latin typeface="Cambria" panose="02040503050406030204" pitchFamily="18" charset="0"/>
                <a:ea typeface="Cambria" panose="02040503050406030204" pitchFamily="18" charset="0"/>
              </a:rPr>
              <a:t>Vendor analysis (ABC categorisation) – Linked to payment terms</a:t>
            </a:r>
          </a:p>
          <a:p>
            <a:pPr marL="822325" lvl="1" indent="-365125">
              <a:lnSpc>
                <a:spcPct val="150000"/>
              </a:lnSpc>
              <a:buFont typeface="Wingdings" panose="05000000000000000000" pitchFamily="2" charset="2"/>
              <a:buChar char="ü"/>
            </a:pPr>
            <a:r>
              <a:rPr lang="en-GB" sz="2000" dirty="0">
                <a:latin typeface="Cambria" panose="02040503050406030204" pitchFamily="18" charset="0"/>
                <a:ea typeface="Cambria" panose="02040503050406030204" pitchFamily="18" charset="0"/>
              </a:rPr>
              <a:t>Withholding of payment - 75:25 ratio</a:t>
            </a:r>
          </a:p>
          <a:p>
            <a:pPr marL="822325" lvl="1" indent="-365125">
              <a:lnSpc>
                <a:spcPct val="150000"/>
              </a:lnSpc>
              <a:buFont typeface="Wingdings" panose="05000000000000000000" pitchFamily="2" charset="2"/>
              <a:buChar char="ü"/>
            </a:pPr>
            <a:r>
              <a:rPr lang="en-GB" sz="2000" dirty="0">
                <a:latin typeface="Cambria" panose="02040503050406030204" pitchFamily="18" charset="0"/>
                <a:ea typeface="Cambria" panose="02040503050406030204" pitchFamily="18" charset="0"/>
              </a:rPr>
              <a:t>Indemnification in the event department withholds ITC – Vendor to repay + interest</a:t>
            </a:r>
          </a:p>
          <a:p>
            <a:pPr marL="822325" lvl="1" indent="-365125">
              <a:lnSpc>
                <a:spcPct val="150000"/>
              </a:lnSpc>
              <a:buFont typeface="Wingdings" panose="05000000000000000000" pitchFamily="2" charset="2"/>
              <a:buChar char="ü"/>
            </a:pPr>
            <a:r>
              <a:rPr lang="en-GB" sz="2000" dirty="0">
                <a:latin typeface="Cambria" panose="02040503050406030204" pitchFamily="18" charset="0"/>
                <a:ea typeface="Cambria" panose="02040503050406030204" pitchFamily="18" charset="0"/>
              </a:rPr>
              <a:t>Vendor e-invoicing compliance (portal + document-IRN &amp; QRC)</a:t>
            </a:r>
          </a:p>
          <a:p>
            <a:pPr marL="822325" lvl="1" indent="-365125">
              <a:lnSpc>
                <a:spcPct val="150000"/>
              </a:lnSpc>
              <a:buFont typeface="Wingdings" panose="05000000000000000000" pitchFamily="2" charset="2"/>
              <a:buChar char="ü"/>
            </a:pPr>
            <a:r>
              <a:rPr lang="en-GB" sz="2000" dirty="0">
                <a:latin typeface="Cambria" panose="02040503050406030204" pitchFamily="18" charset="0"/>
                <a:ea typeface="Cambria" panose="02040503050406030204" pitchFamily="18" charset="0"/>
              </a:rPr>
              <a:t>Periodic review of return filing status of vendors from GST portal</a:t>
            </a:r>
          </a:p>
          <a:p>
            <a:pPr marL="822325" lvl="1" indent="-365125">
              <a:lnSpc>
                <a:spcPct val="150000"/>
              </a:lnSpc>
              <a:buFont typeface="Wingdings" panose="05000000000000000000" pitchFamily="2" charset="2"/>
              <a:buChar char="ü"/>
            </a:pPr>
            <a:r>
              <a:rPr lang="en-GB" sz="2000" dirty="0">
                <a:latin typeface="Cambria" panose="02040503050406030204" pitchFamily="18" charset="0"/>
                <a:ea typeface="Cambria" panose="02040503050406030204" pitchFamily="18" charset="0"/>
              </a:rPr>
              <a:t>New vendor – take declaration of whether furnishing returns on monthly / quarterly basis (screenshot of filing status from dashboard of GST Portal can be taken)</a:t>
            </a:r>
          </a:p>
        </p:txBody>
      </p:sp>
    </p:spTree>
    <p:extLst>
      <p:ext uri="{BB962C8B-B14F-4D97-AF65-F5344CB8AC3E}">
        <p14:creationId xmlns:p14="http://schemas.microsoft.com/office/powerpoint/2010/main" val="57712133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44" name="Rectangle 35">
            <a:extLst>
              <a:ext uri="{FF2B5EF4-FFF2-40B4-BE49-F238E27FC236}">
                <a16:creationId xmlns:a16="http://schemas.microsoft.com/office/drawing/2014/main" id="{AB8C311F-7253-4AED-9701-7FC0708C41C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5" name="Rectangle 37">
            <a:extLst>
              <a:ext uri="{FF2B5EF4-FFF2-40B4-BE49-F238E27FC236}">
                <a16:creationId xmlns:a16="http://schemas.microsoft.com/office/drawing/2014/main" id="{E2384209-CB15-4CDF-9D31-C44FD9A3F20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flipH="1">
            <a:off x="2666617" y="-2666188"/>
            <a:ext cx="6858000" cy="12191233"/>
          </a:xfrm>
          <a:prstGeom prst="rect">
            <a:avLst/>
          </a:prstGeom>
          <a:gradFill>
            <a:gsLst>
              <a:gs pos="8000">
                <a:schemeClr val="accent1"/>
              </a:gs>
              <a:gs pos="100000">
                <a:schemeClr val="accent1">
                  <a:lumMod val="5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6" name="Rectangle 39">
            <a:extLst>
              <a:ext uri="{FF2B5EF4-FFF2-40B4-BE49-F238E27FC236}">
                <a16:creationId xmlns:a16="http://schemas.microsoft.com/office/drawing/2014/main" id="{2633B3B5-CC90-43F0-8714-D31D1F3F020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2311" y="0"/>
            <a:ext cx="9070846" cy="6857572"/>
          </a:xfrm>
          <a:prstGeom prst="rect">
            <a:avLst/>
          </a:prstGeom>
          <a:gradFill>
            <a:gsLst>
              <a:gs pos="8000">
                <a:srgbClr val="000000">
                  <a:alpha val="52000"/>
                </a:srgbClr>
              </a:gs>
              <a:gs pos="100000">
                <a:schemeClr val="accent1"/>
              </a:gs>
            </a:gsLst>
            <a:lin ang="4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7" name="Rectangle 41">
            <a:extLst>
              <a:ext uri="{FF2B5EF4-FFF2-40B4-BE49-F238E27FC236}">
                <a16:creationId xmlns:a16="http://schemas.microsoft.com/office/drawing/2014/main" id="{A8D57A06-A426-446D-B02C-A2DC6B62E45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flipH="1">
            <a:off x="3649491" y="-1685840"/>
            <a:ext cx="4894564" cy="12193546"/>
          </a:xfrm>
          <a:prstGeom prst="rect">
            <a:avLst/>
          </a:prstGeom>
          <a:gradFill>
            <a:gsLst>
              <a:gs pos="0">
                <a:schemeClr val="accent5">
                  <a:lumMod val="60000"/>
                  <a:lumOff val="40000"/>
                  <a:alpha val="0"/>
                </a:schemeClr>
              </a:gs>
              <a:gs pos="100000">
                <a:srgbClr val="000000">
                  <a:alpha val="46000"/>
                </a:srgbClr>
              </a:gs>
            </a:gsLst>
            <a:lin ang="1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20" name="Picture 2" descr="Image result for MISTAKES">
            <a:extLst>
              <a:ext uri="{FF2B5EF4-FFF2-40B4-BE49-F238E27FC236}">
                <a16:creationId xmlns:a16="http://schemas.microsoft.com/office/drawing/2014/main" id="{A0CE4AE8-6CEF-4D58-B1E8-DA6F88A7DA27}"/>
              </a:ext>
            </a:extLst>
          </p:cNvPr>
          <p:cNvPicPr>
            <a:picLocks noChangeAspect="1" noChangeArrowheads="1"/>
          </p:cNvPicPr>
          <p:nvPr/>
        </p:nvPicPr>
        <p:blipFill>
          <a:blip r:embed="rId2" cstate="print"/>
          <a:stretch>
            <a:fillRect/>
          </a:stretch>
        </p:blipFill>
        <p:spPr bwMode="auto">
          <a:xfrm>
            <a:off x="3124200" y="457200"/>
            <a:ext cx="5943600" cy="5943600"/>
          </a:xfrm>
          <a:prstGeom prst="rect">
            <a:avLst/>
          </a:prstGeom>
          <a:noFill/>
        </p:spPr>
      </p:pic>
      <p:sp>
        <p:nvSpPr>
          <p:cNvPr id="4" name="Slide Number Placeholder 3">
            <a:extLst>
              <a:ext uri="{FF2B5EF4-FFF2-40B4-BE49-F238E27FC236}">
                <a16:creationId xmlns:a16="http://schemas.microsoft.com/office/drawing/2014/main" id="{FB471A24-4021-476F-B9D4-83C3CA786B1C}"/>
              </a:ext>
            </a:extLst>
          </p:cNvPr>
          <p:cNvSpPr>
            <a:spLocks noGrp="1"/>
          </p:cNvSpPr>
          <p:nvPr>
            <p:ph type="sldNum" sz="quarter" idx="12"/>
          </p:nvPr>
        </p:nvSpPr>
        <p:spPr>
          <a:xfrm>
            <a:off x="11704320" y="6455664"/>
            <a:ext cx="448056" cy="365125"/>
          </a:xfrm>
        </p:spPr>
        <p:txBody>
          <a:bodyPr vert="horz" lIns="91440" tIns="45720" rIns="91440" bIns="45720" rtlCol="0" anchor="ctr">
            <a:normAutofit/>
          </a:bodyPr>
          <a:lstStyle/>
          <a:p>
            <a:pPr marL="0" marR="0" lvl="0" indent="0" algn="r" defTabSz="914400" rtl="0" eaLnBrk="1" fontAlgn="auto" latinLnBrk="0" hangingPunct="1">
              <a:lnSpc>
                <a:spcPct val="100000"/>
              </a:lnSpc>
              <a:spcBef>
                <a:spcPts val="0"/>
              </a:spcBef>
              <a:spcAft>
                <a:spcPts val="600"/>
              </a:spcAft>
              <a:buClrTx/>
              <a:buSzTx/>
              <a:buFontTx/>
              <a:buNone/>
              <a:tabLst/>
              <a:defRPr/>
            </a:pPr>
            <a:fld id="{CA7319D9-BE16-470B-BF9A-8CBF98F4353D}" type="slidenum">
              <a:rPr kumimoji="0" lang="en-US" sz="1100" b="0" i="0" u="none" strike="noStrike" kern="1200" cap="none" spc="0" normalizeH="0" baseline="0" noProof="0">
                <a:ln>
                  <a:noFill/>
                </a:ln>
                <a:solidFill>
                  <a:prstClr val="white"/>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600"/>
                </a:spcAft>
                <a:buClrTx/>
                <a:buSzTx/>
                <a:buFontTx/>
                <a:buNone/>
                <a:tabLst/>
                <a:defRPr/>
              </a:pPr>
              <a:t>2</a:t>
            </a:fld>
            <a:endParaRPr kumimoji="0" lang="en-US" sz="11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46723595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4"/>
          </p:nvPr>
        </p:nvSpPr>
        <p:spPr>
          <a:xfrm>
            <a:off x="327025" y="150814"/>
            <a:ext cx="9872052" cy="585787"/>
          </a:xfrm>
        </p:spPr>
        <p:txBody>
          <a:bodyPr/>
          <a:lstStyle/>
          <a:p>
            <a:r>
              <a:rPr lang="en-IN" sz="3200" b="1" i="1" dirty="0"/>
              <a:t>Best practices – GSTR-2B </a:t>
            </a:r>
            <a:r>
              <a:rPr lang="en-IN" sz="3200" b="1" i="1" dirty="0" err="1"/>
              <a:t>Reco</a:t>
            </a:r>
            <a:endParaRPr lang="en-IN" sz="3200" b="1" i="1" dirty="0"/>
          </a:p>
        </p:txBody>
      </p:sp>
      <p:sp>
        <p:nvSpPr>
          <p:cNvPr id="2" name="TextBox 1">
            <a:extLst>
              <a:ext uri="{FF2B5EF4-FFF2-40B4-BE49-F238E27FC236}">
                <a16:creationId xmlns:a16="http://schemas.microsoft.com/office/drawing/2014/main" id="{AD9003EC-F4C3-4EF6-95CB-9C1B035E1F29}"/>
              </a:ext>
            </a:extLst>
          </p:cNvPr>
          <p:cNvSpPr txBox="1"/>
          <p:nvPr/>
        </p:nvSpPr>
        <p:spPr>
          <a:xfrm>
            <a:off x="221008" y="1086678"/>
            <a:ext cx="11118574" cy="6027676"/>
          </a:xfrm>
          <a:prstGeom prst="rect">
            <a:avLst/>
          </a:prstGeom>
          <a:noFill/>
        </p:spPr>
        <p:txBody>
          <a:bodyPr wrap="square" rtlCol="0">
            <a:spAutoFit/>
          </a:bodyPr>
          <a:lstStyle/>
          <a:p>
            <a:pPr marL="365125" indent="-365125">
              <a:lnSpc>
                <a:spcPct val="114000"/>
              </a:lnSpc>
              <a:buFont typeface="Arial" panose="020B0604020202020204" pitchFamily="34" charset="0"/>
              <a:buChar char="•"/>
            </a:pPr>
            <a:r>
              <a:rPr lang="en-US" sz="2000" dirty="0">
                <a:latin typeface="Cambria" panose="02040503050406030204" pitchFamily="18" charset="0"/>
                <a:ea typeface="Cambria" panose="02040503050406030204" pitchFamily="18" charset="0"/>
              </a:rPr>
              <a:t>Invoice booking –</a:t>
            </a:r>
          </a:p>
          <a:p>
            <a:pPr marL="822325" lvl="1" indent="-365125">
              <a:lnSpc>
                <a:spcPct val="114000"/>
              </a:lnSpc>
              <a:buFont typeface="Wingdings" panose="05000000000000000000" pitchFamily="2" charset="2"/>
              <a:buChar char="ü"/>
            </a:pPr>
            <a:r>
              <a:rPr lang="en-US" sz="2000" dirty="0">
                <a:latin typeface="Cambria" panose="02040503050406030204" pitchFamily="18" charset="0"/>
                <a:ea typeface="Cambria" panose="02040503050406030204" pitchFamily="18" charset="0"/>
              </a:rPr>
              <a:t>Ensure that multiple invoices are not clubbed as one</a:t>
            </a:r>
          </a:p>
          <a:p>
            <a:pPr marL="822325" lvl="1" indent="-365125">
              <a:lnSpc>
                <a:spcPct val="114000"/>
              </a:lnSpc>
              <a:buFont typeface="Wingdings" panose="05000000000000000000" pitchFamily="2" charset="2"/>
              <a:buChar char="ü"/>
            </a:pPr>
            <a:r>
              <a:rPr lang="en-US" sz="2000" dirty="0">
                <a:latin typeface="Cambria" panose="02040503050406030204" pitchFamily="18" charset="0"/>
                <a:ea typeface="Cambria" panose="02040503050406030204" pitchFamily="18" charset="0"/>
              </a:rPr>
              <a:t>Ensure proper recording of invoice by data entry person to ensure maximum system matching</a:t>
            </a:r>
          </a:p>
          <a:p>
            <a:pPr marL="822325" lvl="1" indent="-365125">
              <a:lnSpc>
                <a:spcPct val="114000"/>
              </a:lnSpc>
              <a:buFont typeface="Wingdings" panose="05000000000000000000" pitchFamily="2" charset="2"/>
              <a:buChar char="ü"/>
            </a:pPr>
            <a:r>
              <a:rPr lang="en-US" sz="2000" dirty="0">
                <a:latin typeface="Cambria" panose="02040503050406030204" pitchFamily="18" charset="0"/>
                <a:ea typeface="Cambria" panose="02040503050406030204" pitchFamily="18" charset="0"/>
              </a:rPr>
              <a:t>Correct tax head</a:t>
            </a:r>
          </a:p>
          <a:p>
            <a:pPr marL="365125" indent="-365125">
              <a:lnSpc>
                <a:spcPct val="114000"/>
              </a:lnSpc>
              <a:buFont typeface="Arial" panose="020B0604020202020204" pitchFamily="34" charset="0"/>
              <a:buChar char="•"/>
            </a:pPr>
            <a:endParaRPr lang="en-US" sz="2000" dirty="0">
              <a:latin typeface="Cambria" panose="02040503050406030204" pitchFamily="18" charset="0"/>
              <a:ea typeface="Cambria" panose="02040503050406030204" pitchFamily="18" charset="0"/>
            </a:endParaRPr>
          </a:p>
          <a:p>
            <a:pPr marL="365125" indent="-365125">
              <a:lnSpc>
                <a:spcPct val="114000"/>
              </a:lnSpc>
              <a:buFont typeface="Arial" panose="020B0604020202020204" pitchFamily="34" charset="0"/>
              <a:buChar char="•"/>
            </a:pPr>
            <a:r>
              <a:rPr lang="en-US" sz="2000" dirty="0">
                <a:latin typeface="Cambria" panose="02040503050406030204" pitchFamily="18" charset="0"/>
                <a:ea typeface="Cambria" panose="02040503050406030204" pitchFamily="18" charset="0"/>
              </a:rPr>
              <a:t>Invoice matched – </a:t>
            </a:r>
          </a:p>
          <a:p>
            <a:pPr marL="822325" lvl="1" indent="-365125">
              <a:lnSpc>
                <a:spcPct val="114000"/>
              </a:lnSpc>
              <a:buFont typeface="Wingdings" panose="05000000000000000000" pitchFamily="2" charset="2"/>
              <a:buChar char="ü"/>
            </a:pPr>
            <a:r>
              <a:rPr lang="en-US" sz="2000" dirty="0">
                <a:latin typeface="Cambria" panose="02040503050406030204" pitchFamily="18" charset="0"/>
                <a:ea typeface="Cambria" panose="02040503050406030204" pitchFamily="18" charset="0"/>
              </a:rPr>
              <a:t>Place of supply is same as recipient state</a:t>
            </a:r>
          </a:p>
          <a:p>
            <a:pPr marL="822325" lvl="1" indent="-365125">
              <a:lnSpc>
                <a:spcPct val="114000"/>
              </a:lnSpc>
              <a:buFont typeface="Wingdings" panose="05000000000000000000" pitchFamily="2" charset="2"/>
              <a:buChar char="ü"/>
            </a:pPr>
            <a:r>
              <a:rPr lang="en-US" sz="2000" dirty="0">
                <a:latin typeface="Cambria" panose="02040503050406030204" pitchFamily="18" charset="0"/>
                <a:ea typeface="Cambria" panose="02040503050406030204" pitchFamily="18" charset="0"/>
              </a:rPr>
              <a:t>Same head ITC has been taken</a:t>
            </a:r>
          </a:p>
          <a:p>
            <a:pPr marL="822325" lvl="1" indent="-365125">
              <a:lnSpc>
                <a:spcPct val="114000"/>
              </a:lnSpc>
              <a:buFont typeface="Wingdings" panose="05000000000000000000" pitchFamily="2" charset="2"/>
              <a:buChar char="ü"/>
            </a:pPr>
            <a:r>
              <a:rPr lang="en-US" sz="2000" dirty="0">
                <a:latin typeface="Cambria" panose="02040503050406030204" pitchFamily="18" charset="0"/>
                <a:ea typeface="Cambria" panose="02040503050406030204" pitchFamily="18" charset="0"/>
              </a:rPr>
              <a:t>No credit note by vendor has been raised to cancel such invoice</a:t>
            </a:r>
          </a:p>
          <a:p>
            <a:pPr marL="822325" lvl="1" indent="-365125">
              <a:lnSpc>
                <a:spcPct val="114000"/>
              </a:lnSpc>
              <a:buFont typeface="Wingdings" panose="05000000000000000000" pitchFamily="2" charset="2"/>
              <a:buChar char="ü"/>
            </a:pPr>
            <a:r>
              <a:rPr lang="en-US" sz="2000" dirty="0">
                <a:latin typeface="Cambria" panose="02040503050406030204" pitchFamily="18" charset="0"/>
                <a:ea typeface="Cambria" panose="02040503050406030204" pitchFamily="18" charset="0"/>
              </a:rPr>
              <a:t>Such invoice is not further amended</a:t>
            </a:r>
          </a:p>
          <a:p>
            <a:pPr marL="365125" indent="-365125">
              <a:lnSpc>
                <a:spcPct val="114000"/>
              </a:lnSpc>
              <a:buFont typeface="Arial" panose="020B0604020202020204" pitchFamily="34" charset="0"/>
              <a:buChar char="•"/>
            </a:pPr>
            <a:endParaRPr lang="en-GB" sz="2000" dirty="0">
              <a:latin typeface="Cambria" panose="02040503050406030204" pitchFamily="18" charset="0"/>
              <a:ea typeface="Cambria" panose="02040503050406030204" pitchFamily="18" charset="0"/>
            </a:endParaRPr>
          </a:p>
          <a:p>
            <a:pPr marL="365125" indent="-365125">
              <a:lnSpc>
                <a:spcPct val="114000"/>
              </a:lnSpc>
              <a:buFont typeface="Arial" panose="020B0604020202020204" pitchFamily="34" charset="0"/>
              <a:buChar char="•"/>
            </a:pPr>
            <a:r>
              <a:rPr lang="en-GB" sz="2000" dirty="0">
                <a:latin typeface="Cambria" panose="02040503050406030204" pitchFamily="18" charset="0"/>
                <a:ea typeface="Cambria" panose="02040503050406030204" pitchFamily="18" charset="0"/>
              </a:rPr>
              <a:t>Special focus on amendments made by suppliers</a:t>
            </a:r>
          </a:p>
          <a:p>
            <a:pPr marL="365125" indent="-365125">
              <a:lnSpc>
                <a:spcPct val="114000"/>
              </a:lnSpc>
              <a:buFont typeface="Arial" panose="020B0604020202020204" pitchFamily="34" charset="0"/>
              <a:buChar char="•"/>
            </a:pPr>
            <a:endParaRPr lang="en-GB" sz="2000" dirty="0">
              <a:latin typeface="Cambria" panose="02040503050406030204" pitchFamily="18" charset="0"/>
              <a:ea typeface="Cambria" panose="02040503050406030204" pitchFamily="18" charset="0"/>
            </a:endParaRPr>
          </a:p>
          <a:p>
            <a:pPr marL="365125" indent="-365125">
              <a:lnSpc>
                <a:spcPct val="114000"/>
              </a:lnSpc>
              <a:buFont typeface="Arial" panose="020B0604020202020204" pitchFamily="34" charset="0"/>
              <a:buChar char="•"/>
            </a:pPr>
            <a:r>
              <a:rPr lang="en-GB" sz="2000" dirty="0">
                <a:latin typeface="Cambria" panose="02040503050406030204" pitchFamily="18" charset="0"/>
                <a:ea typeface="Cambria" panose="02040503050406030204" pitchFamily="18" charset="0"/>
              </a:rPr>
              <a:t>Special attention to the recipient GSTIN showed by vendor and our GSTIN – ITC not eligible if supplier shows invoices in a different state</a:t>
            </a:r>
          </a:p>
          <a:p>
            <a:pPr marL="365125" indent="-365125">
              <a:lnSpc>
                <a:spcPct val="114000"/>
              </a:lnSpc>
              <a:buFont typeface="Arial" panose="020B0604020202020204" pitchFamily="34" charset="0"/>
              <a:buChar char="•"/>
            </a:pPr>
            <a:endParaRPr lang="en-GB" sz="2000" dirty="0">
              <a:latin typeface="Cambria" panose="02040503050406030204" pitchFamily="18" charset="0"/>
              <a:ea typeface="Cambria" panose="02040503050406030204" pitchFamily="18" charset="0"/>
            </a:endParaRPr>
          </a:p>
        </p:txBody>
      </p:sp>
    </p:spTree>
    <p:extLst>
      <p:ext uri="{BB962C8B-B14F-4D97-AF65-F5344CB8AC3E}">
        <p14:creationId xmlns:p14="http://schemas.microsoft.com/office/powerpoint/2010/main" val="84910441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4"/>
          </p:nvPr>
        </p:nvSpPr>
        <p:spPr>
          <a:xfrm>
            <a:off x="327025" y="150814"/>
            <a:ext cx="9872052" cy="585787"/>
          </a:xfrm>
        </p:spPr>
        <p:txBody>
          <a:bodyPr/>
          <a:lstStyle/>
          <a:p>
            <a:r>
              <a:rPr lang="en-IN" sz="3200" b="1" i="1" dirty="0"/>
              <a:t>Best practices – GSTR-2B </a:t>
            </a:r>
            <a:r>
              <a:rPr lang="en-IN" sz="3200" b="1" i="1" dirty="0" err="1"/>
              <a:t>Reco</a:t>
            </a:r>
            <a:endParaRPr lang="en-IN" sz="3200" b="1" i="1" dirty="0"/>
          </a:p>
        </p:txBody>
      </p:sp>
      <p:sp>
        <p:nvSpPr>
          <p:cNvPr id="2" name="TextBox 1">
            <a:extLst>
              <a:ext uri="{FF2B5EF4-FFF2-40B4-BE49-F238E27FC236}">
                <a16:creationId xmlns:a16="http://schemas.microsoft.com/office/drawing/2014/main" id="{AD9003EC-F4C3-4EF6-95CB-9C1B035E1F29}"/>
              </a:ext>
            </a:extLst>
          </p:cNvPr>
          <p:cNvSpPr txBox="1"/>
          <p:nvPr/>
        </p:nvSpPr>
        <p:spPr>
          <a:xfrm>
            <a:off x="221008" y="1086678"/>
            <a:ext cx="11118574" cy="4975080"/>
          </a:xfrm>
          <a:prstGeom prst="rect">
            <a:avLst/>
          </a:prstGeom>
          <a:noFill/>
        </p:spPr>
        <p:txBody>
          <a:bodyPr wrap="square" rtlCol="0">
            <a:spAutoFit/>
          </a:bodyPr>
          <a:lstStyle/>
          <a:p>
            <a:pPr marL="365125" indent="-365125">
              <a:lnSpc>
                <a:spcPct val="114000"/>
              </a:lnSpc>
              <a:buFont typeface="Arial" panose="020B0604020202020204" pitchFamily="34" charset="0"/>
              <a:buChar char="•"/>
            </a:pPr>
            <a:r>
              <a:rPr lang="en-GB" sz="2000" dirty="0">
                <a:latin typeface="Cambria" panose="02040503050406030204" pitchFamily="18" charset="0"/>
                <a:ea typeface="Cambria" panose="02040503050406030204" pitchFamily="18" charset="0"/>
              </a:rPr>
              <a:t>Proper track of carry forward transaction on month to month </a:t>
            </a:r>
            <a:r>
              <a:rPr lang="en-GB" sz="2000">
                <a:latin typeface="Cambria" panose="02040503050406030204" pitchFamily="18" charset="0"/>
                <a:ea typeface="Cambria" panose="02040503050406030204" pitchFamily="18" charset="0"/>
              </a:rPr>
              <a:t>basis – unmatched , only in portal etc.</a:t>
            </a:r>
            <a:endParaRPr lang="en-GB" sz="2000" dirty="0">
              <a:latin typeface="Cambria" panose="02040503050406030204" pitchFamily="18" charset="0"/>
              <a:ea typeface="Cambria" panose="02040503050406030204" pitchFamily="18" charset="0"/>
            </a:endParaRPr>
          </a:p>
          <a:p>
            <a:pPr marL="365125" indent="-365125">
              <a:lnSpc>
                <a:spcPct val="114000"/>
              </a:lnSpc>
              <a:buFont typeface="Arial" panose="020B0604020202020204" pitchFamily="34" charset="0"/>
              <a:buChar char="•"/>
            </a:pPr>
            <a:endParaRPr lang="en-GB" sz="2000" dirty="0">
              <a:latin typeface="Cambria" panose="02040503050406030204" pitchFamily="18" charset="0"/>
              <a:ea typeface="Cambria" panose="02040503050406030204" pitchFamily="18" charset="0"/>
            </a:endParaRPr>
          </a:p>
          <a:p>
            <a:pPr marL="365125" indent="-365125">
              <a:lnSpc>
                <a:spcPct val="114000"/>
              </a:lnSpc>
              <a:buFont typeface="Arial" panose="020B0604020202020204" pitchFamily="34" charset="0"/>
              <a:buChar char="•"/>
            </a:pPr>
            <a:r>
              <a:rPr lang="en-GB" sz="2000" dirty="0">
                <a:latin typeface="Cambria" panose="02040503050406030204" pitchFamily="18" charset="0"/>
                <a:ea typeface="Cambria" panose="02040503050406030204" pitchFamily="18" charset="0"/>
              </a:rPr>
              <a:t>Import of goods – matching with GSTR-2B. </a:t>
            </a:r>
          </a:p>
          <a:p>
            <a:pPr marL="365125" indent="-365125">
              <a:lnSpc>
                <a:spcPct val="114000"/>
              </a:lnSpc>
              <a:buFont typeface="Arial" panose="020B0604020202020204" pitchFamily="34" charset="0"/>
              <a:buChar char="•"/>
            </a:pPr>
            <a:endParaRPr lang="en-GB" sz="2000" dirty="0">
              <a:latin typeface="Cambria" panose="02040503050406030204" pitchFamily="18" charset="0"/>
              <a:ea typeface="Cambria" panose="02040503050406030204" pitchFamily="18" charset="0"/>
            </a:endParaRPr>
          </a:p>
          <a:p>
            <a:pPr marL="365125" indent="-365125">
              <a:lnSpc>
                <a:spcPct val="114000"/>
              </a:lnSpc>
              <a:buFont typeface="Arial" panose="020B0604020202020204" pitchFamily="34" charset="0"/>
              <a:buChar char="•"/>
            </a:pPr>
            <a:r>
              <a:rPr lang="en-GB" sz="2000" dirty="0">
                <a:latin typeface="Cambria" panose="02040503050406030204" pitchFamily="18" charset="0"/>
                <a:ea typeface="Cambria" panose="02040503050406030204" pitchFamily="18" charset="0"/>
              </a:rPr>
              <a:t>Reverse charge shown by vendors are actually paid off. If incorrect, communicate to such vendors</a:t>
            </a:r>
          </a:p>
          <a:p>
            <a:pPr marL="365125" indent="-365125">
              <a:lnSpc>
                <a:spcPct val="114000"/>
              </a:lnSpc>
              <a:buFont typeface="Arial" panose="020B0604020202020204" pitchFamily="34" charset="0"/>
              <a:buChar char="•"/>
            </a:pPr>
            <a:endParaRPr lang="en-GB" sz="2000" dirty="0">
              <a:latin typeface="Cambria" panose="02040503050406030204" pitchFamily="18" charset="0"/>
              <a:ea typeface="Cambria" panose="02040503050406030204" pitchFamily="18" charset="0"/>
            </a:endParaRPr>
          </a:p>
          <a:p>
            <a:pPr marL="365125" indent="-365125">
              <a:lnSpc>
                <a:spcPct val="114000"/>
              </a:lnSpc>
              <a:buFont typeface="Arial" panose="020B0604020202020204" pitchFamily="34" charset="0"/>
              <a:buChar char="•"/>
            </a:pPr>
            <a:r>
              <a:rPr lang="en-GB" sz="2000" dirty="0">
                <a:latin typeface="Cambria" panose="02040503050406030204" pitchFamily="18" charset="0"/>
                <a:ea typeface="Cambria" panose="02040503050406030204" pitchFamily="18" charset="0"/>
              </a:rPr>
              <a:t>Taxpayer showing sale in GSTR-1 and our GSTR-2A – but the taxpayer is not our vendor.</a:t>
            </a:r>
          </a:p>
          <a:p>
            <a:pPr marL="822325" lvl="1" indent="-365125">
              <a:lnSpc>
                <a:spcPct val="114000"/>
              </a:lnSpc>
              <a:buFont typeface="Wingdings" panose="05000000000000000000" pitchFamily="2" charset="2"/>
              <a:buChar char="ü"/>
            </a:pPr>
            <a:r>
              <a:rPr lang="en-GB" sz="2000" dirty="0">
                <a:latin typeface="Cambria" panose="02040503050406030204" pitchFamily="18" charset="0"/>
                <a:ea typeface="Cambria" panose="02040503050406030204" pitchFamily="18" charset="0"/>
              </a:rPr>
              <a:t>May be case of fake invoices being raised to you</a:t>
            </a:r>
          </a:p>
          <a:p>
            <a:pPr marL="822325" lvl="1" indent="-365125">
              <a:lnSpc>
                <a:spcPct val="114000"/>
              </a:lnSpc>
              <a:buFont typeface="Wingdings" panose="05000000000000000000" pitchFamily="2" charset="2"/>
              <a:buChar char="ü"/>
            </a:pPr>
            <a:r>
              <a:rPr lang="en-GB" sz="2000" dirty="0">
                <a:latin typeface="Cambria" panose="02040503050406030204" pitchFamily="18" charset="0"/>
                <a:ea typeface="Cambria" panose="02040503050406030204" pitchFamily="18" charset="0"/>
              </a:rPr>
              <a:t>Implications of demand of tax from recipient in case taxpayer absconds</a:t>
            </a:r>
          </a:p>
          <a:p>
            <a:pPr marL="822325" lvl="1" indent="-365125">
              <a:lnSpc>
                <a:spcPct val="114000"/>
              </a:lnSpc>
              <a:buFont typeface="Wingdings" panose="05000000000000000000" pitchFamily="2" charset="2"/>
              <a:buChar char="ü"/>
            </a:pPr>
            <a:r>
              <a:rPr lang="en-GB" sz="2000" dirty="0">
                <a:latin typeface="Cambria" panose="02040503050406030204" pitchFamily="18" charset="0"/>
                <a:ea typeface="Cambria" panose="02040503050406030204" pitchFamily="18" charset="0"/>
              </a:rPr>
              <a:t>Intimate such taxpayers for removing / correcting data in GSTR-1</a:t>
            </a:r>
          </a:p>
          <a:p>
            <a:pPr marL="822325" lvl="1" indent="-365125">
              <a:lnSpc>
                <a:spcPct val="114000"/>
              </a:lnSpc>
              <a:buFont typeface="Wingdings" panose="05000000000000000000" pitchFamily="2" charset="2"/>
              <a:buChar char="ü"/>
            </a:pPr>
            <a:r>
              <a:rPr lang="en-GB" sz="2000" dirty="0">
                <a:latin typeface="Cambria" panose="02040503050406030204" pitchFamily="18" charset="0"/>
                <a:ea typeface="Cambria" panose="02040503050406030204" pitchFamily="18" charset="0"/>
              </a:rPr>
              <a:t>Use “communication between taxpayer” facility on GST portal</a:t>
            </a:r>
          </a:p>
          <a:p>
            <a:pPr marL="822325" lvl="1" indent="-365125">
              <a:lnSpc>
                <a:spcPct val="114000"/>
              </a:lnSpc>
              <a:buFont typeface="Wingdings" panose="05000000000000000000" pitchFamily="2" charset="2"/>
              <a:buChar char="ü"/>
            </a:pPr>
            <a:endParaRPr lang="en-GB" sz="2000" dirty="0">
              <a:latin typeface="Cambria" panose="02040503050406030204" pitchFamily="18" charset="0"/>
              <a:ea typeface="Cambria" panose="02040503050406030204" pitchFamily="18" charset="0"/>
            </a:endParaRPr>
          </a:p>
          <a:p>
            <a:pPr marL="365125" indent="-365125">
              <a:lnSpc>
                <a:spcPct val="114000"/>
              </a:lnSpc>
              <a:buFont typeface="Arial" panose="020B0604020202020204" pitchFamily="34" charset="0"/>
              <a:buChar char="•"/>
            </a:pPr>
            <a:endParaRPr lang="en-GB" sz="2000" dirty="0">
              <a:latin typeface="Cambria" panose="02040503050406030204" pitchFamily="18" charset="0"/>
              <a:ea typeface="Cambria" panose="02040503050406030204" pitchFamily="18" charset="0"/>
            </a:endParaRPr>
          </a:p>
        </p:txBody>
      </p:sp>
    </p:spTree>
    <p:extLst>
      <p:ext uri="{BB962C8B-B14F-4D97-AF65-F5344CB8AC3E}">
        <p14:creationId xmlns:p14="http://schemas.microsoft.com/office/powerpoint/2010/main" val="310198589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CAF74CA5-779D-4B6B-AC46-E8C8B47D7B7F}"/>
              </a:ext>
            </a:extLst>
          </p:cNvPr>
          <p:cNvSpPr>
            <a:spLocks noGrp="1"/>
          </p:cNvSpPr>
          <p:nvPr>
            <p:ph type="body" sz="quarter" idx="10"/>
          </p:nvPr>
        </p:nvSpPr>
        <p:spPr/>
        <p:txBody>
          <a:bodyPr/>
          <a:lstStyle/>
          <a:p>
            <a:r>
              <a:rPr lang="en-IN" b="1" dirty="0">
                <a:solidFill>
                  <a:schemeClr val="accent1">
                    <a:lumMod val="75000"/>
                  </a:schemeClr>
                </a:solidFill>
              </a:rPr>
              <a:t>SOP for scrutiny of returns by CBIC</a:t>
            </a:r>
          </a:p>
        </p:txBody>
      </p:sp>
    </p:spTree>
    <p:extLst>
      <p:ext uri="{BB962C8B-B14F-4D97-AF65-F5344CB8AC3E}">
        <p14:creationId xmlns:p14="http://schemas.microsoft.com/office/powerpoint/2010/main" val="340971946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A0ED8A80-7DB3-4FE5-A053-780A4C502979}"/>
              </a:ext>
            </a:extLst>
          </p:cNvPr>
          <p:cNvSpPr>
            <a:spLocks noGrp="1"/>
          </p:cNvSpPr>
          <p:nvPr>
            <p:ph type="body" sz="quarter" idx="14"/>
          </p:nvPr>
        </p:nvSpPr>
        <p:spPr/>
        <p:txBody>
          <a:bodyPr/>
          <a:lstStyle/>
          <a:p>
            <a:r>
              <a:rPr lang="en-US" dirty="0"/>
              <a:t>CBIC –SOP for scrutiny of GST returns </a:t>
            </a:r>
            <a:endParaRPr lang="en-IN" dirty="0"/>
          </a:p>
        </p:txBody>
      </p:sp>
      <p:sp>
        <p:nvSpPr>
          <p:cNvPr id="3" name="Text Placeholder 2">
            <a:extLst>
              <a:ext uri="{FF2B5EF4-FFF2-40B4-BE49-F238E27FC236}">
                <a16:creationId xmlns:a16="http://schemas.microsoft.com/office/drawing/2014/main" id="{83D5748E-B666-4973-B402-156C5AA46C2C}"/>
              </a:ext>
            </a:extLst>
          </p:cNvPr>
          <p:cNvSpPr>
            <a:spLocks noGrp="1"/>
          </p:cNvSpPr>
          <p:nvPr>
            <p:ph type="body" sz="quarter" idx="15"/>
          </p:nvPr>
        </p:nvSpPr>
        <p:spPr/>
        <p:txBody>
          <a:bodyPr>
            <a:noAutofit/>
          </a:bodyPr>
          <a:lstStyle/>
          <a:p>
            <a:pPr marL="0" indent="0" algn="just">
              <a:lnSpc>
                <a:spcPct val="134000"/>
              </a:lnSpc>
              <a:buNone/>
            </a:pPr>
            <a:r>
              <a:rPr lang="en-US" sz="1800" dirty="0"/>
              <a:t>CBIC has issued interim SOPs for scrutiny of returns(u/s 61 of CGST Act) for FY 2017-18 and 2018-19 since the scrutiny module is currently not available. </a:t>
            </a:r>
          </a:p>
          <a:p>
            <a:pPr algn="just">
              <a:lnSpc>
                <a:spcPct val="134000"/>
              </a:lnSpc>
              <a:buFont typeface="Wingdings" panose="05000000000000000000" pitchFamily="2" charset="2"/>
              <a:buChar char="Ø"/>
            </a:pPr>
            <a:r>
              <a:rPr lang="en-US" sz="1800" b="1" dirty="0"/>
              <a:t>Selection of return based on robust risk parameters</a:t>
            </a:r>
          </a:p>
          <a:p>
            <a:pPr marL="1428750" lvl="2" indent="-514350" algn="just">
              <a:lnSpc>
                <a:spcPct val="134000"/>
              </a:lnSpc>
              <a:buFont typeface="+mj-lt"/>
              <a:buAutoNum type="romanLcPeriod"/>
            </a:pPr>
            <a:r>
              <a:rPr lang="en-US" sz="1800" dirty="0"/>
              <a:t>DGARM to Select the GSTINs registered with Central Tax Authorities for scrutiny.</a:t>
            </a:r>
          </a:p>
          <a:p>
            <a:pPr marL="1428750" lvl="2" indent="-514350" algn="just">
              <a:lnSpc>
                <a:spcPct val="134000"/>
              </a:lnSpc>
              <a:buFont typeface="+mj-lt"/>
              <a:buAutoNum type="romanLcPeriod"/>
            </a:pPr>
            <a:r>
              <a:rPr lang="en-US" sz="1800" dirty="0"/>
              <a:t>DGRAM to share selected GSTINs to the nodal officer of the respective Commissionerate.</a:t>
            </a:r>
          </a:p>
          <a:p>
            <a:pPr marL="1428750" lvl="2" indent="-514350" algn="just">
              <a:lnSpc>
                <a:spcPct val="134000"/>
              </a:lnSpc>
              <a:buFont typeface="+mj-lt"/>
              <a:buAutoNum type="romanLcPeriod"/>
            </a:pPr>
            <a:r>
              <a:rPr lang="en-US" sz="1800" dirty="0"/>
              <a:t>DGRAM to share other relevant data indicating the revenue implications.</a:t>
            </a:r>
          </a:p>
          <a:p>
            <a:pPr algn="just">
              <a:lnSpc>
                <a:spcPct val="134000"/>
              </a:lnSpc>
              <a:buFont typeface="Wingdings" panose="05000000000000000000" pitchFamily="2" charset="2"/>
              <a:buChar char="Ø"/>
            </a:pPr>
            <a:r>
              <a:rPr lang="en-US" sz="1800" dirty="0"/>
              <a:t>Proper officer for scrutiny of returns – Superintendent of Central Tax Vide Circular 3/3/2017 –GST dated 05.07.2017. </a:t>
            </a:r>
          </a:p>
          <a:p>
            <a:pPr algn="just">
              <a:lnSpc>
                <a:spcPct val="134000"/>
              </a:lnSpc>
              <a:buFont typeface="Wingdings" panose="05000000000000000000" pitchFamily="2" charset="2"/>
              <a:buChar char="Ø"/>
            </a:pPr>
            <a:r>
              <a:rPr lang="en-US" sz="1800" b="1" dirty="0"/>
              <a:t>Scrutiny Schedule –</a:t>
            </a:r>
          </a:p>
          <a:p>
            <a:pPr marL="1428750" lvl="2" indent="-514350" algn="just">
              <a:lnSpc>
                <a:spcPct val="134000"/>
              </a:lnSpc>
              <a:buFont typeface="+mj-lt"/>
              <a:buAutoNum type="romanLcPeriod"/>
            </a:pPr>
            <a:r>
              <a:rPr lang="en-US" sz="1800" dirty="0"/>
              <a:t>Month-wise scrutiny schedule to prepare for each GSTIN with the approval of AC/DC.</a:t>
            </a:r>
          </a:p>
          <a:p>
            <a:pPr marL="1428750" lvl="2" indent="-514350" algn="just">
              <a:lnSpc>
                <a:spcPct val="134000"/>
              </a:lnSpc>
              <a:buFont typeface="+mj-lt"/>
              <a:buAutoNum type="romanLcPeriod"/>
            </a:pPr>
            <a:r>
              <a:rPr lang="en-US" sz="1800" dirty="0"/>
              <a:t>GSTINs having a high revenue impact to prioritize in scrutiny.</a:t>
            </a:r>
          </a:p>
          <a:p>
            <a:pPr marL="1428750" lvl="2" indent="-514350" algn="just">
              <a:lnSpc>
                <a:spcPct val="134000"/>
              </a:lnSpc>
              <a:buFont typeface="+mj-lt"/>
              <a:buAutoNum type="romanLcPeriod"/>
            </a:pPr>
            <a:r>
              <a:rPr lang="en-US" sz="1800" dirty="0"/>
              <a:t>Schedule to be shared with DGGST in the specified format.</a:t>
            </a:r>
          </a:p>
          <a:p>
            <a:pPr marL="1428750" lvl="2" indent="-514350" algn="just">
              <a:lnSpc>
                <a:spcPct val="134000"/>
              </a:lnSpc>
              <a:buFont typeface="+mj-lt"/>
              <a:buAutoNum type="romanLcPeriod"/>
            </a:pPr>
            <a:r>
              <a:rPr lang="en-US" sz="1800" dirty="0"/>
              <a:t>All returns of a FY shall be scrutinized by the proper officer for at least 3 GSTINs per month.</a:t>
            </a:r>
          </a:p>
          <a:p>
            <a:pPr>
              <a:lnSpc>
                <a:spcPct val="134000"/>
              </a:lnSpc>
              <a:buFont typeface="Wingdings" panose="05000000000000000000" pitchFamily="2" charset="2"/>
              <a:buChar char="Ø"/>
            </a:pPr>
            <a:endParaRPr lang="en-IN" sz="1800" dirty="0"/>
          </a:p>
        </p:txBody>
      </p:sp>
    </p:spTree>
    <p:extLst>
      <p:ext uri="{BB962C8B-B14F-4D97-AF65-F5344CB8AC3E}">
        <p14:creationId xmlns:p14="http://schemas.microsoft.com/office/powerpoint/2010/main" val="10711567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BF6D190D-A519-4E38-8613-A412D77E20D8}"/>
              </a:ext>
            </a:extLst>
          </p:cNvPr>
          <p:cNvSpPr>
            <a:spLocks noGrp="1"/>
          </p:cNvSpPr>
          <p:nvPr>
            <p:ph type="body" sz="quarter" idx="14"/>
          </p:nvPr>
        </p:nvSpPr>
        <p:spPr/>
        <p:txBody>
          <a:bodyPr/>
          <a:lstStyle/>
          <a:p>
            <a:r>
              <a:rPr lang="en-GB" dirty="0"/>
              <a:t>Scrutiny Timeline</a:t>
            </a:r>
          </a:p>
        </p:txBody>
      </p:sp>
      <p:graphicFrame>
        <p:nvGraphicFramePr>
          <p:cNvPr id="7" name="Diagram 6">
            <a:extLst>
              <a:ext uri="{FF2B5EF4-FFF2-40B4-BE49-F238E27FC236}">
                <a16:creationId xmlns:a16="http://schemas.microsoft.com/office/drawing/2014/main" id="{0CDF50F2-C6A6-4EAD-AEF3-52231D8B8B2E}"/>
              </a:ext>
            </a:extLst>
          </p:cNvPr>
          <p:cNvGraphicFramePr/>
          <p:nvPr/>
        </p:nvGraphicFramePr>
        <p:xfrm>
          <a:off x="327025" y="1108259"/>
          <a:ext cx="11650331" cy="574974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Slide Number Placeholder 3">
            <a:extLst>
              <a:ext uri="{FF2B5EF4-FFF2-40B4-BE49-F238E27FC236}">
                <a16:creationId xmlns:a16="http://schemas.microsoft.com/office/drawing/2014/main" id="{71CC83EE-8639-47F6-AF2E-14AF633FDEB4}"/>
              </a:ext>
            </a:extLst>
          </p:cNvPr>
          <p:cNvSpPr>
            <a:spLocks noGrp="1"/>
          </p:cNvSpPr>
          <p:nvPr>
            <p:ph type="sldNum" sz="quarter" idx="4"/>
          </p:nvPr>
        </p:nvSpPr>
        <p:spPr/>
        <p:txBody>
          <a:bodyPr/>
          <a:lstStyle/>
          <a:p>
            <a:fld id="{C37E4FB1-AD43-40BE-A2D5-51E31E25039B}" type="slidenum">
              <a:rPr lang="en-IN" smtClean="0"/>
              <a:pPr/>
              <a:t>24</a:t>
            </a:fld>
            <a:endParaRPr lang="en-IN" dirty="0"/>
          </a:p>
        </p:txBody>
      </p:sp>
      <p:sp>
        <p:nvSpPr>
          <p:cNvPr id="8" name="TextBox 7">
            <a:extLst>
              <a:ext uri="{FF2B5EF4-FFF2-40B4-BE49-F238E27FC236}">
                <a16:creationId xmlns:a16="http://schemas.microsoft.com/office/drawing/2014/main" id="{50AEE526-0D0F-4C58-849A-EDE46BDBC15F}"/>
              </a:ext>
            </a:extLst>
          </p:cNvPr>
          <p:cNvSpPr txBox="1"/>
          <p:nvPr/>
        </p:nvSpPr>
        <p:spPr>
          <a:xfrm>
            <a:off x="1828799" y="3059668"/>
            <a:ext cx="1948070" cy="369332"/>
          </a:xfrm>
          <a:prstGeom prst="rect">
            <a:avLst/>
          </a:prstGeom>
          <a:noFill/>
        </p:spPr>
        <p:txBody>
          <a:bodyPr wrap="square" rtlCol="0">
            <a:spAutoFit/>
          </a:bodyPr>
          <a:lstStyle/>
          <a:p>
            <a:r>
              <a:rPr lang="en-GB" dirty="0"/>
              <a:t>When Prepared</a:t>
            </a:r>
            <a:endParaRPr lang="en-US" dirty="0"/>
          </a:p>
        </p:txBody>
      </p:sp>
      <p:sp>
        <p:nvSpPr>
          <p:cNvPr id="9" name="TextBox 8">
            <a:extLst>
              <a:ext uri="{FF2B5EF4-FFF2-40B4-BE49-F238E27FC236}">
                <a16:creationId xmlns:a16="http://schemas.microsoft.com/office/drawing/2014/main" id="{A432AED0-2260-4FCA-90B1-34218188E6C6}"/>
              </a:ext>
            </a:extLst>
          </p:cNvPr>
          <p:cNvSpPr txBox="1"/>
          <p:nvPr/>
        </p:nvSpPr>
        <p:spPr>
          <a:xfrm>
            <a:off x="4204119" y="3059668"/>
            <a:ext cx="2375321" cy="369332"/>
          </a:xfrm>
          <a:prstGeom prst="rect">
            <a:avLst/>
          </a:prstGeom>
          <a:noFill/>
        </p:spPr>
        <p:txBody>
          <a:bodyPr wrap="square" rtlCol="0">
            <a:spAutoFit/>
          </a:bodyPr>
          <a:lstStyle/>
          <a:p>
            <a:r>
              <a:rPr lang="en-GB" dirty="0"/>
              <a:t>Within 3 working days</a:t>
            </a:r>
            <a:endParaRPr lang="en-US" dirty="0"/>
          </a:p>
        </p:txBody>
      </p:sp>
      <p:sp>
        <p:nvSpPr>
          <p:cNvPr id="10" name="TextBox 9">
            <a:extLst>
              <a:ext uri="{FF2B5EF4-FFF2-40B4-BE49-F238E27FC236}">
                <a16:creationId xmlns:a16="http://schemas.microsoft.com/office/drawing/2014/main" id="{74D85950-A145-4421-BD90-EE390D583751}"/>
              </a:ext>
            </a:extLst>
          </p:cNvPr>
          <p:cNvSpPr txBox="1"/>
          <p:nvPr/>
        </p:nvSpPr>
        <p:spPr>
          <a:xfrm>
            <a:off x="6579441" y="3059668"/>
            <a:ext cx="2617568" cy="369332"/>
          </a:xfrm>
          <a:prstGeom prst="rect">
            <a:avLst/>
          </a:prstGeom>
          <a:noFill/>
        </p:spPr>
        <p:txBody>
          <a:bodyPr wrap="square" rtlCol="0">
            <a:spAutoFit/>
          </a:bodyPr>
          <a:lstStyle/>
          <a:p>
            <a:r>
              <a:rPr lang="en-GB" dirty="0"/>
              <a:t>Within 7 working days</a:t>
            </a:r>
            <a:endParaRPr lang="en-US" dirty="0"/>
          </a:p>
        </p:txBody>
      </p:sp>
      <p:cxnSp>
        <p:nvCxnSpPr>
          <p:cNvPr id="16" name="Straight Connector 15">
            <a:extLst>
              <a:ext uri="{FF2B5EF4-FFF2-40B4-BE49-F238E27FC236}">
                <a16:creationId xmlns:a16="http://schemas.microsoft.com/office/drawing/2014/main" id="{C7010001-F4C8-440C-BB9A-8EEC2B713574}"/>
              </a:ext>
            </a:extLst>
          </p:cNvPr>
          <p:cNvCxnSpPr/>
          <p:nvPr/>
        </p:nvCxnSpPr>
        <p:spPr>
          <a:xfrm>
            <a:off x="1272209" y="4585252"/>
            <a:ext cx="0" cy="357809"/>
          </a:xfrm>
          <a:prstGeom prst="line">
            <a:avLst/>
          </a:prstGeom>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E59C3D00-ECAC-49D6-AA04-A10E2D7F0B36}"/>
              </a:ext>
            </a:extLst>
          </p:cNvPr>
          <p:cNvCxnSpPr/>
          <p:nvPr/>
        </p:nvCxnSpPr>
        <p:spPr>
          <a:xfrm>
            <a:off x="1272209" y="4943061"/>
            <a:ext cx="9799982"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2" name="Straight Arrow Connector 21">
            <a:extLst>
              <a:ext uri="{FF2B5EF4-FFF2-40B4-BE49-F238E27FC236}">
                <a16:creationId xmlns:a16="http://schemas.microsoft.com/office/drawing/2014/main" id="{D7D0AE4C-6D3B-4A83-982D-DDEBAB085D0D}"/>
              </a:ext>
            </a:extLst>
          </p:cNvPr>
          <p:cNvCxnSpPr/>
          <p:nvPr/>
        </p:nvCxnSpPr>
        <p:spPr>
          <a:xfrm flipV="1">
            <a:off x="11072191" y="4585252"/>
            <a:ext cx="0" cy="35780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6" name="TextBox 25">
            <a:extLst>
              <a:ext uri="{FF2B5EF4-FFF2-40B4-BE49-F238E27FC236}">
                <a16:creationId xmlns:a16="http://schemas.microsoft.com/office/drawing/2014/main" id="{9CBA4201-2898-48B5-94B3-57FBCE1DC63F}"/>
              </a:ext>
            </a:extLst>
          </p:cNvPr>
          <p:cNvSpPr txBox="1"/>
          <p:nvPr/>
        </p:nvSpPr>
        <p:spPr>
          <a:xfrm>
            <a:off x="5391778" y="4943061"/>
            <a:ext cx="2771561" cy="646331"/>
          </a:xfrm>
          <a:prstGeom prst="rect">
            <a:avLst/>
          </a:prstGeom>
          <a:noFill/>
        </p:spPr>
        <p:txBody>
          <a:bodyPr wrap="square" rtlCol="0">
            <a:spAutoFit/>
          </a:bodyPr>
          <a:lstStyle/>
          <a:p>
            <a:r>
              <a:rPr lang="en-GB" dirty="0"/>
              <a:t>Within 30 days</a:t>
            </a:r>
            <a:r>
              <a:rPr lang="x-none" dirty="0"/>
              <a:t> from receipt from DGRAM</a:t>
            </a:r>
            <a:endParaRPr lang="en-US" dirty="0"/>
          </a:p>
        </p:txBody>
      </p:sp>
    </p:spTree>
    <p:extLst>
      <p:ext uri="{BB962C8B-B14F-4D97-AF65-F5344CB8AC3E}">
        <p14:creationId xmlns:p14="http://schemas.microsoft.com/office/powerpoint/2010/main" val="115102097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A0ED8A80-7DB3-4FE5-A053-780A4C502979}"/>
              </a:ext>
            </a:extLst>
          </p:cNvPr>
          <p:cNvSpPr>
            <a:spLocks noGrp="1"/>
          </p:cNvSpPr>
          <p:nvPr>
            <p:ph type="body" sz="quarter" idx="14"/>
          </p:nvPr>
        </p:nvSpPr>
        <p:spPr/>
        <p:txBody>
          <a:bodyPr/>
          <a:lstStyle/>
          <a:p>
            <a:r>
              <a:rPr lang="en-US" dirty="0"/>
              <a:t>CBIC –SOP for scrutiny of GST returns </a:t>
            </a:r>
            <a:endParaRPr lang="en-IN" dirty="0"/>
          </a:p>
          <a:p>
            <a:endParaRPr lang="en-IN" dirty="0"/>
          </a:p>
        </p:txBody>
      </p:sp>
      <p:sp>
        <p:nvSpPr>
          <p:cNvPr id="3" name="Text Placeholder 2">
            <a:extLst>
              <a:ext uri="{FF2B5EF4-FFF2-40B4-BE49-F238E27FC236}">
                <a16:creationId xmlns:a16="http://schemas.microsoft.com/office/drawing/2014/main" id="{83D5748E-B666-4973-B402-156C5AA46C2C}"/>
              </a:ext>
            </a:extLst>
          </p:cNvPr>
          <p:cNvSpPr>
            <a:spLocks noGrp="1"/>
          </p:cNvSpPr>
          <p:nvPr>
            <p:ph type="body" sz="quarter" idx="15"/>
          </p:nvPr>
        </p:nvSpPr>
        <p:spPr/>
        <p:txBody>
          <a:bodyPr>
            <a:normAutofit fontScale="92500" lnSpcReduction="10000"/>
          </a:bodyPr>
          <a:lstStyle/>
          <a:p>
            <a:pPr marL="0" indent="0" algn="just">
              <a:buNone/>
            </a:pPr>
            <a:r>
              <a:rPr lang="en-US" b="1" dirty="0"/>
              <a:t>Process of Scrutiny – </a:t>
            </a:r>
          </a:p>
          <a:p>
            <a:pPr marL="971550" lvl="1" indent="-514350" algn="just">
              <a:lnSpc>
                <a:spcPct val="114000"/>
              </a:lnSpc>
              <a:buFont typeface="+mj-lt"/>
              <a:buAutoNum type="romanLcPeriod"/>
            </a:pPr>
            <a:r>
              <a:rPr lang="en-US" dirty="0"/>
              <a:t>Various returns, statements submitted by the registered person, data available from various sources like DGARM, ADVAIT, GSTN, E-Way Bill Portal, etc. may be used</a:t>
            </a:r>
          </a:p>
          <a:p>
            <a:pPr marL="971550" lvl="1" indent="-514350" algn="just">
              <a:lnSpc>
                <a:spcPct val="114000"/>
              </a:lnSpc>
              <a:buFont typeface="+mj-lt"/>
              <a:buAutoNum type="romanLcPeriod"/>
            </a:pPr>
            <a:r>
              <a:rPr lang="en-US" dirty="0"/>
              <a:t>An indicative list of risk parameters may be used.</a:t>
            </a:r>
          </a:p>
          <a:p>
            <a:pPr marL="971550" lvl="1" indent="-514350" algn="just">
              <a:lnSpc>
                <a:spcPct val="114000"/>
              </a:lnSpc>
              <a:buFont typeface="+mj-lt"/>
              <a:buAutoNum type="romanLcPeriod"/>
            </a:pPr>
            <a:r>
              <a:rPr lang="en-US" dirty="0"/>
              <a:t>Minimum interface between the Proper officer and registered person.</a:t>
            </a:r>
          </a:p>
          <a:p>
            <a:pPr marL="971550" lvl="1" indent="-514350" algn="just">
              <a:lnSpc>
                <a:spcPct val="114000"/>
              </a:lnSpc>
              <a:buFont typeface="+mj-lt"/>
              <a:buAutoNum type="romanLcPeriod"/>
            </a:pPr>
            <a:r>
              <a:rPr lang="en-US" dirty="0"/>
              <a:t>No need to seek documents before issuance of ASMT-10.</a:t>
            </a:r>
          </a:p>
          <a:p>
            <a:pPr marL="971550" lvl="1" indent="-514350" algn="just">
              <a:lnSpc>
                <a:spcPct val="114000"/>
              </a:lnSpc>
              <a:buFont typeface="+mj-lt"/>
              <a:buAutoNum type="romanLcPeriod"/>
            </a:pPr>
            <a:r>
              <a:rPr lang="en-US" dirty="0"/>
              <a:t>Proper officer to inform discrepancy in Form ASMT-10. Payments made through DRC-03 may be considered before the issuance of notice in Form ASMT-10. </a:t>
            </a:r>
          </a:p>
          <a:p>
            <a:pPr marL="971550" lvl="1" indent="-514350" algn="just">
              <a:lnSpc>
                <a:spcPct val="114000"/>
              </a:lnSpc>
              <a:buFont typeface="+mj-lt"/>
              <a:buAutoNum type="romanLcPeriod"/>
            </a:pPr>
            <a:r>
              <a:rPr lang="en-US" dirty="0"/>
              <a:t>Single complied notice for all the discrepancies of a Financial year may be issued.</a:t>
            </a:r>
          </a:p>
          <a:p>
            <a:pPr marL="971550" lvl="1" indent="-514350" algn="just">
              <a:lnSpc>
                <a:spcPct val="114000"/>
              </a:lnSpc>
              <a:buFont typeface="+mj-lt"/>
              <a:buAutoNum type="romanLcPeriod"/>
            </a:pPr>
            <a:r>
              <a:rPr lang="en-US" dirty="0"/>
              <a:t>Registered person to furnish a reply in ASMT-11 and to pay the outstanding within 30 days or extended time.</a:t>
            </a:r>
          </a:p>
          <a:p>
            <a:pPr marL="971550" lvl="1" indent="-514350" algn="just">
              <a:lnSpc>
                <a:spcPct val="114000"/>
              </a:lnSpc>
              <a:buFont typeface="+mj-lt"/>
              <a:buAutoNum type="romanLcPeriod"/>
            </a:pPr>
            <a:r>
              <a:rPr lang="en-US" dirty="0"/>
              <a:t>Proper officer to issue Form ASMT-12 if satisfied with the explanations.</a:t>
            </a:r>
          </a:p>
          <a:p>
            <a:pPr marL="971550" lvl="1" indent="-514350" algn="just">
              <a:lnSpc>
                <a:spcPct val="114000"/>
              </a:lnSpc>
              <a:buFont typeface="+mj-lt"/>
              <a:buAutoNum type="romanLcPeriod"/>
            </a:pPr>
            <a:r>
              <a:rPr lang="en-US" dirty="0"/>
              <a:t>The proper officer may proceed with the issuance of SCN, audits, investigations etc. as he deems fit if satisfactory explanations are not received within the above stipulated time.</a:t>
            </a:r>
          </a:p>
          <a:p>
            <a:pPr>
              <a:buFont typeface="Wingdings" panose="05000000000000000000" pitchFamily="2" charset="2"/>
              <a:buChar char="Ø"/>
            </a:pPr>
            <a:endParaRPr lang="en-IN" dirty="0"/>
          </a:p>
        </p:txBody>
      </p:sp>
    </p:spTree>
    <p:extLst>
      <p:ext uri="{BB962C8B-B14F-4D97-AF65-F5344CB8AC3E}">
        <p14:creationId xmlns:p14="http://schemas.microsoft.com/office/powerpoint/2010/main" val="270120505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BF6D190D-A519-4E38-8613-A412D77E20D8}"/>
              </a:ext>
            </a:extLst>
          </p:cNvPr>
          <p:cNvSpPr>
            <a:spLocks noGrp="1"/>
          </p:cNvSpPr>
          <p:nvPr>
            <p:ph type="body" sz="quarter" idx="14"/>
          </p:nvPr>
        </p:nvSpPr>
        <p:spPr/>
        <p:txBody>
          <a:bodyPr/>
          <a:lstStyle/>
          <a:p>
            <a:r>
              <a:rPr lang="en-GB" dirty="0"/>
              <a:t>Scrutiny Actions</a:t>
            </a:r>
          </a:p>
        </p:txBody>
      </p:sp>
      <p:graphicFrame>
        <p:nvGraphicFramePr>
          <p:cNvPr id="5" name="Diagram 4">
            <a:extLst>
              <a:ext uri="{FF2B5EF4-FFF2-40B4-BE49-F238E27FC236}">
                <a16:creationId xmlns:a16="http://schemas.microsoft.com/office/drawing/2014/main" id="{D632C966-8192-4F9B-8D7F-9A3535CF1EBD}"/>
              </a:ext>
            </a:extLst>
          </p:cNvPr>
          <p:cNvGraphicFramePr/>
          <p:nvPr/>
        </p:nvGraphicFramePr>
        <p:xfrm>
          <a:off x="327025" y="1108259"/>
          <a:ext cx="11650331" cy="574974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Slide Number Placeholder 3">
            <a:extLst>
              <a:ext uri="{FF2B5EF4-FFF2-40B4-BE49-F238E27FC236}">
                <a16:creationId xmlns:a16="http://schemas.microsoft.com/office/drawing/2014/main" id="{71CC83EE-8639-47F6-AF2E-14AF633FDEB4}"/>
              </a:ext>
            </a:extLst>
          </p:cNvPr>
          <p:cNvSpPr>
            <a:spLocks noGrp="1"/>
          </p:cNvSpPr>
          <p:nvPr>
            <p:ph type="sldNum" sz="quarter" idx="4"/>
          </p:nvPr>
        </p:nvSpPr>
        <p:spPr/>
        <p:txBody>
          <a:bodyPr/>
          <a:lstStyle/>
          <a:p>
            <a:fld id="{C37E4FB1-AD43-40BE-A2D5-51E31E25039B}" type="slidenum">
              <a:rPr lang="en-IN" smtClean="0"/>
              <a:pPr/>
              <a:t>26</a:t>
            </a:fld>
            <a:endParaRPr lang="en-IN" dirty="0"/>
          </a:p>
        </p:txBody>
      </p:sp>
      <p:cxnSp>
        <p:nvCxnSpPr>
          <p:cNvPr id="7" name="Straight Arrow Connector 6">
            <a:extLst>
              <a:ext uri="{FF2B5EF4-FFF2-40B4-BE49-F238E27FC236}">
                <a16:creationId xmlns:a16="http://schemas.microsoft.com/office/drawing/2014/main" id="{9CB41349-0813-4A01-8F75-A47AFDDB05EB}"/>
              </a:ext>
            </a:extLst>
          </p:cNvPr>
          <p:cNvCxnSpPr/>
          <p:nvPr/>
        </p:nvCxnSpPr>
        <p:spPr>
          <a:xfrm>
            <a:off x="2650435" y="2173357"/>
            <a:ext cx="3008243"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8" name="TextBox 7">
            <a:extLst>
              <a:ext uri="{FF2B5EF4-FFF2-40B4-BE49-F238E27FC236}">
                <a16:creationId xmlns:a16="http://schemas.microsoft.com/office/drawing/2014/main" id="{96B2AAC3-F34D-4E4A-82F7-27D46023E9D3}"/>
              </a:ext>
            </a:extLst>
          </p:cNvPr>
          <p:cNvSpPr txBox="1"/>
          <p:nvPr/>
        </p:nvSpPr>
        <p:spPr>
          <a:xfrm>
            <a:off x="3072986" y="1788448"/>
            <a:ext cx="2915478" cy="369332"/>
          </a:xfrm>
          <a:prstGeom prst="rect">
            <a:avLst/>
          </a:prstGeom>
          <a:noFill/>
        </p:spPr>
        <p:txBody>
          <a:bodyPr wrap="square" rtlCol="0">
            <a:spAutoFit/>
          </a:bodyPr>
          <a:lstStyle/>
          <a:p>
            <a:r>
              <a:rPr lang="en-GB" dirty="0"/>
              <a:t>Time period: 30 days</a:t>
            </a:r>
            <a:endParaRPr lang="en-US" dirty="0"/>
          </a:p>
        </p:txBody>
      </p:sp>
      <p:sp>
        <p:nvSpPr>
          <p:cNvPr id="9" name="TextBox 8">
            <a:extLst>
              <a:ext uri="{FF2B5EF4-FFF2-40B4-BE49-F238E27FC236}">
                <a16:creationId xmlns:a16="http://schemas.microsoft.com/office/drawing/2014/main" id="{7F5CEE16-59F2-405F-BC01-B4DD41BE2192}"/>
              </a:ext>
            </a:extLst>
          </p:cNvPr>
          <p:cNvSpPr txBox="1"/>
          <p:nvPr/>
        </p:nvSpPr>
        <p:spPr>
          <a:xfrm>
            <a:off x="3404290" y="2160106"/>
            <a:ext cx="2915478" cy="369332"/>
          </a:xfrm>
          <a:prstGeom prst="rect">
            <a:avLst/>
          </a:prstGeom>
          <a:noFill/>
        </p:spPr>
        <p:txBody>
          <a:bodyPr wrap="square" rtlCol="0">
            <a:spAutoFit/>
          </a:bodyPr>
          <a:lstStyle/>
          <a:p>
            <a:r>
              <a:rPr lang="en-GB" dirty="0"/>
              <a:t>Or extended</a:t>
            </a:r>
            <a:endParaRPr lang="en-US" dirty="0"/>
          </a:p>
        </p:txBody>
      </p:sp>
      <p:sp>
        <p:nvSpPr>
          <p:cNvPr id="10" name="TextBox 9">
            <a:extLst>
              <a:ext uri="{FF2B5EF4-FFF2-40B4-BE49-F238E27FC236}">
                <a16:creationId xmlns:a16="http://schemas.microsoft.com/office/drawing/2014/main" id="{23A3BBFE-0290-472B-A4F8-F898A7B305FD}"/>
              </a:ext>
            </a:extLst>
          </p:cNvPr>
          <p:cNvSpPr txBox="1"/>
          <p:nvPr/>
        </p:nvSpPr>
        <p:spPr>
          <a:xfrm>
            <a:off x="1383333" y="4509053"/>
            <a:ext cx="2915478" cy="369332"/>
          </a:xfrm>
          <a:prstGeom prst="rect">
            <a:avLst/>
          </a:prstGeom>
          <a:noFill/>
        </p:spPr>
        <p:txBody>
          <a:bodyPr wrap="square" rtlCol="0">
            <a:spAutoFit/>
          </a:bodyPr>
          <a:lstStyle/>
          <a:p>
            <a:r>
              <a:rPr lang="en-GB" b="1" dirty="0"/>
              <a:t>Within 30 days</a:t>
            </a:r>
            <a:endParaRPr lang="en-US" b="1" dirty="0"/>
          </a:p>
        </p:txBody>
      </p:sp>
      <p:sp>
        <p:nvSpPr>
          <p:cNvPr id="11" name="TextBox 10">
            <a:extLst>
              <a:ext uri="{FF2B5EF4-FFF2-40B4-BE49-F238E27FC236}">
                <a16:creationId xmlns:a16="http://schemas.microsoft.com/office/drawing/2014/main" id="{69D2286C-857D-423D-BD34-0B773A88A276}"/>
              </a:ext>
            </a:extLst>
          </p:cNvPr>
          <p:cNvSpPr txBox="1"/>
          <p:nvPr/>
        </p:nvSpPr>
        <p:spPr>
          <a:xfrm>
            <a:off x="7276687" y="4512367"/>
            <a:ext cx="2915478" cy="369332"/>
          </a:xfrm>
          <a:prstGeom prst="rect">
            <a:avLst/>
          </a:prstGeom>
          <a:noFill/>
        </p:spPr>
        <p:txBody>
          <a:bodyPr wrap="square" rtlCol="0">
            <a:spAutoFit/>
          </a:bodyPr>
          <a:lstStyle/>
          <a:p>
            <a:r>
              <a:rPr lang="en-GB" b="1" dirty="0"/>
              <a:t>Within 15 days</a:t>
            </a:r>
            <a:endParaRPr lang="en-US" b="1" dirty="0"/>
          </a:p>
        </p:txBody>
      </p:sp>
    </p:spTree>
    <p:extLst>
      <p:ext uri="{BB962C8B-B14F-4D97-AF65-F5344CB8AC3E}">
        <p14:creationId xmlns:p14="http://schemas.microsoft.com/office/powerpoint/2010/main" val="176983990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A0ED8A80-7DB3-4FE5-A053-780A4C502979}"/>
              </a:ext>
            </a:extLst>
          </p:cNvPr>
          <p:cNvSpPr>
            <a:spLocks noGrp="1"/>
          </p:cNvSpPr>
          <p:nvPr>
            <p:ph type="body" sz="quarter" idx="14"/>
          </p:nvPr>
        </p:nvSpPr>
        <p:spPr/>
        <p:txBody>
          <a:bodyPr/>
          <a:lstStyle/>
          <a:p>
            <a:r>
              <a:rPr lang="en-US" dirty="0"/>
              <a:t>CBIC –SOP for scrutiny of GST returns </a:t>
            </a:r>
            <a:endParaRPr lang="en-IN" dirty="0"/>
          </a:p>
        </p:txBody>
      </p:sp>
      <p:sp>
        <p:nvSpPr>
          <p:cNvPr id="3" name="Text Placeholder 2">
            <a:extLst>
              <a:ext uri="{FF2B5EF4-FFF2-40B4-BE49-F238E27FC236}">
                <a16:creationId xmlns:a16="http://schemas.microsoft.com/office/drawing/2014/main" id="{83D5748E-B666-4973-B402-156C5AA46C2C}"/>
              </a:ext>
            </a:extLst>
          </p:cNvPr>
          <p:cNvSpPr>
            <a:spLocks noGrp="1"/>
          </p:cNvSpPr>
          <p:nvPr>
            <p:ph type="body" sz="quarter" idx="15"/>
          </p:nvPr>
        </p:nvSpPr>
        <p:spPr>
          <a:xfrm>
            <a:off x="327025" y="1060134"/>
            <a:ext cx="11650331" cy="5732552"/>
          </a:xfrm>
        </p:spPr>
        <p:txBody>
          <a:bodyPr>
            <a:normAutofit fontScale="77500" lnSpcReduction="20000"/>
          </a:bodyPr>
          <a:lstStyle/>
          <a:p>
            <a:pPr marL="0" indent="0" algn="just">
              <a:lnSpc>
                <a:spcPct val="134000"/>
              </a:lnSpc>
              <a:spcBef>
                <a:spcPts val="600"/>
              </a:spcBef>
              <a:buNone/>
            </a:pPr>
            <a:r>
              <a:rPr lang="en-US" b="1" u="sng" dirty="0"/>
              <a:t>Indicative Risk Parameters: -</a:t>
            </a:r>
          </a:p>
          <a:p>
            <a:pPr algn="just">
              <a:lnSpc>
                <a:spcPct val="134000"/>
              </a:lnSpc>
              <a:spcBef>
                <a:spcPts val="600"/>
              </a:spcBef>
              <a:buFont typeface="Wingdings" panose="05000000000000000000" pitchFamily="2" charset="2"/>
              <a:buChar char="Ø"/>
            </a:pPr>
            <a:r>
              <a:rPr lang="en-US" dirty="0"/>
              <a:t>Parameters for output tax liability: -</a:t>
            </a:r>
          </a:p>
          <a:p>
            <a:pPr marL="914400" lvl="1" indent="-457200" algn="just">
              <a:lnSpc>
                <a:spcPct val="134000"/>
              </a:lnSpc>
              <a:spcBef>
                <a:spcPts val="600"/>
              </a:spcBef>
              <a:buFont typeface="+mj-lt"/>
              <a:buAutoNum type="alphaLcParenR"/>
            </a:pPr>
            <a:r>
              <a:rPr lang="en-US" dirty="0"/>
              <a:t>Comparison of tax liability shown in GSTR-1 vis a vis GSTR-3B</a:t>
            </a:r>
          </a:p>
          <a:p>
            <a:pPr marL="914400" lvl="1" indent="-457200" algn="just">
              <a:lnSpc>
                <a:spcPct val="134000"/>
              </a:lnSpc>
              <a:spcBef>
                <a:spcPts val="600"/>
              </a:spcBef>
              <a:buFont typeface="+mj-lt"/>
              <a:buAutoNum type="alphaLcParenR"/>
            </a:pPr>
            <a:r>
              <a:rPr lang="en-US" dirty="0"/>
              <a:t>Comparison of RCM tax liability with RCM ITC availed in GSTR-3B, RCM transactions appearing in GSTR-2A, tax paid in cash in GSTR-3B.</a:t>
            </a:r>
          </a:p>
          <a:p>
            <a:pPr marL="914400" lvl="1" indent="-457200" algn="just">
              <a:lnSpc>
                <a:spcPct val="134000"/>
              </a:lnSpc>
              <a:spcBef>
                <a:spcPts val="600"/>
              </a:spcBef>
              <a:buFont typeface="+mj-lt"/>
              <a:buAutoNum type="alphaLcParenR"/>
            </a:pPr>
            <a:r>
              <a:rPr lang="en-US" dirty="0"/>
              <a:t>Comparison of turnover declared in GSTR-3B based on the details of TDS/TCS appearing in GSTR-2A</a:t>
            </a:r>
          </a:p>
          <a:p>
            <a:pPr marL="914400" lvl="1" indent="-457200" algn="just">
              <a:lnSpc>
                <a:spcPct val="134000"/>
              </a:lnSpc>
              <a:spcBef>
                <a:spcPts val="600"/>
              </a:spcBef>
              <a:buFont typeface="+mj-lt"/>
              <a:buAutoNum type="alphaLcParenR"/>
            </a:pPr>
            <a:r>
              <a:rPr lang="en-US" dirty="0"/>
              <a:t>Comparison of tax liability with e-way bill details</a:t>
            </a:r>
          </a:p>
          <a:p>
            <a:pPr marL="0" indent="0" algn="just">
              <a:lnSpc>
                <a:spcPct val="134000"/>
              </a:lnSpc>
              <a:spcBef>
                <a:spcPts val="600"/>
              </a:spcBef>
              <a:buNone/>
            </a:pPr>
            <a:endParaRPr lang="en-US" sz="300" dirty="0"/>
          </a:p>
          <a:p>
            <a:pPr algn="just">
              <a:lnSpc>
                <a:spcPct val="134000"/>
              </a:lnSpc>
              <a:spcBef>
                <a:spcPts val="600"/>
              </a:spcBef>
              <a:buFont typeface="Wingdings" panose="05000000000000000000" pitchFamily="2" charset="2"/>
              <a:buChar char="Ø"/>
            </a:pPr>
            <a:r>
              <a:rPr lang="en-US" dirty="0"/>
              <a:t>Parameters to check excess </a:t>
            </a:r>
            <a:r>
              <a:rPr lang="en-US" dirty="0" err="1"/>
              <a:t>availment</a:t>
            </a:r>
            <a:r>
              <a:rPr lang="en-US" dirty="0"/>
              <a:t> of ITC -</a:t>
            </a:r>
          </a:p>
          <a:p>
            <a:pPr marL="914400" lvl="1" indent="-457200" algn="just">
              <a:lnSpc>
                <a:spcPct val="134000"/>
              </a:lnSpc>
              <a:spcBef>
                <a:spcPts val="600"/>
              </a:spcBef>
              <a:buFont typeface="+mj-lt"/>
              <a:buAutoNum type="alphaLcParenR"/>
            </a:pPr>
            <a:r>
              <a:rPr lang="en-US" dirty="0"/>
              <a:t>Comparison of All other ITC, ISD credit, ITC for import of goods etc. between GSTR-3B vis a vis GSTR-2A</a:t>
            </a:r>
          </a:p>
          <a:p>
            <a:pPr marL="914400" lvl="1" indent="-457200" algn="just">
              <a:lnSpc>
                <a:spcPct val="134000"/>
              </a:lnSpc>
              <a:spcBef>
                <a:spcPts val="600"/>
              </a:spcBef>
              <a:buFont typeface="+mj-lt"/>
              <a:buAutoNum type="alphaLcParenR"/>
            </a:pPr>
            <a:r>
              <a:rPr lang="en-US" dirty="0"/>
              <a:t>Procurement of supplies from suppliers whose registration has been retrospectively cancelled</a:t>
            </a:r>
          </a:p>
          <a:p>
            <a:pPr marL="914400" lvl="1" indent="-457200" algn="just">
              <a:lnSpc>
                <a:spcPct val="134000"/>
              </a:lnSpc>
              <a:spcBef>
                <a:spcPts val="600"/>
              </a:spcBef>
              <a:buFont typeface="+mj-lt"/>
              <a:buAutoNum type="alphaLcParenR"/>
            </a:pPr>
            <a:r>
              <a:rPr lang="en-US" dirty="0"/>
              <a:t>Non-filing of GSTR-3B by the supplier</a:t>
            </a:r>
          </a:p>
          <a:p>
            <a:pPr marL="914400" lvl="1" indent="-457200" algn="just">
              <a:lnSpc>
                <a:spcPct val="134000"/>
              </a:lnSpc>
              <a:spcBef>
                <a:spcPts val="600"/>
              </a:spcBef>
              <a:buFont typeface="+mj-lt"/>
              <a:buAutoNum type="alphaLcParenR"/>
            </a:pPr>
            <a:r>
              <a:rPr lang="en-US" dirty="0"/>
              <a:t>Filing of GSTR-3B after expiration of time limit u/s 16(4)</a:t>
            </a:r>
          </a:p>
          <a:p>
            <a:pPr marL="914400" lvl="1" indent="-457200" algn="just">
              <a:lnSpc>
                <a:spcPct val="134000"/>
              </a:lnSpc>
              <a:spcBef>
                <a:spcPts val="600"/>
              </a:spcBef>
              <a:buFont typeface="+mj-lt"/>
              <a:buAutoNum type="alphaLcParenR"/>
            </a:pPr>
            <a:r>
              <a:rPr lang="en-US" dirty="0"/>
              <a:t>Reversals made under Rule 42/43</a:t>
            </a:r>
          </a:p>
          <a:p>
            <a:pPr marL="0" indent="0" algn="just">
              <a:lnSpc>
                <a:spcPct val="134000"/>
              </a:lnSpc>
              <a:spcBef>
                <a:spcPts val="600"/>
              </a:spcBef>
              <a:buNone/>
            </a:pPr>
            <a:endParaRPr lang="en-IN" sz="300" dirty="0"/>
          </a:p>
          <a:p>
            <a:pPr algn="just">
              <a:lnSpc>
                <a:spcPct val="134000"/>
              </a:lnSpc>
              <a:spcBef>
                <a:spcPts val="600"/>
              </a:spcBef>
              <a:buFont typeface="Wingdings" panose="05000000000000000000" pitchFamily="2" charset="2"/>
              <a:buChar char="Ø"/>
            </a:pPr>
            <a:r>
              <a:rPr lang="en-IN" dirty="0"/>
              <a:t>Check on aspects such as interest liability has been discharged or not, payment of Late Fees , etc.</a:t>
            </a:r>
          </a:p>
        </p:txBody>
      </p:sp>
    </p:spTree>
    <p:extLst>
      <p:ext uri="{BB962C8B-B14F-4D97-AF65-F5344CB8AC3E}">
        <p14:creationId xmlns:p14="http://schemas.microsoft.com/office/powerpoint/2010/main" val="147972082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1905000" y="2667000"/>
            <a:ext cx="3733800" cy="1239838"/>
          </a:xfrm>
        </p:spPr>
        <p:txBody>
          <a:bodyPr/>
          <a:lstStyle/>
          <a:p>
            <a:r>
              <a:rPr lang="en-IN" b="1" dirty="0">
                <a:solidFill>
                  <a:schemeClr val="accent1">
                    <a:lumMod val="75000"/>
                  </a:schemeClr>
                </a:solidFill>
              </a:rPr>
              <a:t>Key Judicial Decisions</a:t>
            </a:r>
          </a:p>
        </p:txBody>
      </p:sp>
    </p:spTree>
    <p:extLst>
      <p:ext uri="{BB962C8B-B14F-4D97-AF65-F5344CB8AC3E}">
        <p14:creationId xmlns:p14="http://schemas.microsoft.com/office/powerpoint/2010/main" val="1786953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4"/>
          </p:nvPr>
        </p:nvSpPr>
        <p:spPr>
          <a:xfrm>
            <a:off x="327025" y="150814"/>
            <a:ext cx="9872052" cy="585787"/>
          </a:xfrm>
        </p:spPr>
        <p:txBody>
          <a:bodyPr/>
          <a:lstStyle/>
          <a:p>
            <a:r>
              <a:rPr lang="en-IN" sz="3200" b="1" i="1" dirty="0"/>
              <a:t>Key Judicial Decisions – E way bill case law</a:t>
            </a:r>
          </a:p>
        </p:txBody>
      </p:sp>
      <p:sp>
        <p:nvSpPr>
          <p:cNvPr id="2" name="TextBox 1">
            <a:extLst>
              <a:ext uri="{FF2B5EF4-FFF2-40B4-BE49-F238E27FC236}">
                <a16:creationId xmlns:a16="http://schemas.microsoft.com/office/drawing/2014/main" id="{AD9003EC-F4C3-4EF6-95CB-9C1B035E1F29}"/>
              </a:ext>
            </a:extLst>
          </p:cNvPr>
          <p:cNvSpPr txBox="1"/>
          <p:nvPr/>
        </p:nvSpPr>
        <p:spPr>
          <a:xfrm>
            <a:off x="248717" y="1074875"/>
            <a:ext cx="11118574" cy="5632311"/>
          </a:xfrm>
          <a:prstGeom prst="rect">
            <a:avLst/>
          </a:prstGeom>
          <a:noFill/>
        </p:spPr>
        <p:txBody>
          <a:bodyPr wrap="square" rtlCol="0">
            <a:spAutoFit/>
          </a:bodyPr>
          <a:lstStyle/>
          <a:p>
            <a:pPr algn="just"/>
            <a:r>
              <a:rPr lang="en-US" sz="2000" u="sng" dirty="0">
                <a:latin typeface="Cambria" panose="02040503050406030204" pitchFamily="18" charset="0"/>
                <a:ea typeface="Cambria" panose="02040503050406030204" pitchFamily="18" charset="0"/>
              </a:rPr>
              <a:t>ASSISTANT COMMISSIONER (ST) &amp; ORS. VERSUS </a:t>
            </a:r>
            <a:r>
              <a:rPr lang="en-US" sz="2000" b="1" u="sng" dirty="0">
                <a:latin typeface="Cambria" panose="02040503050406030204" pitchFamily="18" charset="0"/>
                <a:ea typeface="Cambria" panose="02040503050406030204" pitchFamily="18" charset="0"/>
              </a:rPr>
              <a:t>M/S. SATYAM SHIVAM PAPERS PVT. LIMITED </a:t>
            </a:r>
            <a:r>
              <a:rPr lang="en-US" sz="2000" u="sng" dirty="0">
                <a:latin typeface="Cambria" panose="02040503050406030204" pitchFamily="18" charset="0"/>
                <a:ea typeface="Cambria" panose="02040503050406030204" pitchFamily="18" charset="0"/>
              </a:rPr>
              <a:t>&amp; ANR. 2022 (1) TMI 954 - </a:t>
            </a:r>
            <a:r>
              <a:rPr lang="en-US" sz="2000" b="1" u="sng" dirty="0">
                <a:latin typeface="Cambria" panose="02040503050406030204" pitchFamily="18" charset="0"/>
                <a:ea typeface="Cambria" panose="02040503050406030204" pitchFamily="18" charset="0"/>
              </a:rPr>
              <a:t>SC ORDER</a:t>
            </a:r>
          </a:p>
          <a:p>
            <a:pPr marL="342900" indent="-342900" algn="just">
              <a:buFont typeface="Wingdings" panose="05000000000000000000" pitchFamily="2" charset="2"/>
              <a:buChar char="Ø"/>
            </a:pPr>
            <a:endParaRPr lang="en-US" sz="2000" b="1" dirty="0">
              <a:latin typeface="Cambria" panose="02040503050406030204" pitchFamily="18" charset="0"/>
              <a:ea typeface="Cambria" panose="02040503050406030204" pitchFamily="18" charset="0"/>
            </a:endParaRPr>
          </a:p>
          <a:p>
            <a:pPr marL="342900" indent="-342900" algn="just">
              <a:buFont typeface="Wingdings" panose="05000000000000000000" pitchFamily="2" charset="2"/>
              <a:buChar char="Ø"/>
            </a:pPr>
            <a:r>
              <a:rPr lang="en-US" sz="2000" b="1" dirty="0">
                <a:latin typeface="Cambria" panose="02040503050406030204" pitchFamily="18" charset="0"/>
                <a:ea typeface="Cambria" panose="02040503050406030204" pitchFamily="18" charset="0"/>
              </a:rPr>
              <a:t>No tax evasion can be presumed on mere non-extension of validity of e-way bill due to traffic blockage and agitation. </a:t>
            </a:r>
          </a:p>
          <a:p>
            <a:pPr marL="342900" indent="-342900" algn="just">
              <a:buFont typeface="Wingdings" panose="05000000000000000000" pitchFamily="2" charset="2"/>
              <a:buChar char="Ø"/>
            </a:pPr>
            <a:endParaRPr lang="en-US" sz="2000" dirty="0">
              <a:latin typeface="Cambria" panose="02040503050406030204" pitchFamily="18" charset="0"/>
              <a:ea typeface="Cambria" panose="02040503050406030204" pitchFamily="18" charset="0"/>
            </a:endParaRPr>
          </a:p>
          <a:p>
            <a:pPr marL="342900" indent="-342900" algn="just">
              <a:buFont typeface="Wingdings" panose="05000000000000000000" pitchFamily="2" charset="2"/>
              <a:buChar char="Ø"/>
            </a:pPr>
            <a:r>
              <a:rPr lang="en-US" sz="2000" dirty="0">
                <a:latin typeface="Cambria" panose="02040503050406030204" pitchFamily="18" charset="0"/>
                <a:ea typeface="Cambria" panose="02040503050406030204" pitchFamily="18" charset="0"/>
              </a:rPr>
              <a:t>The penal provisions must be invoked only where department proves the fraudulent intentions like, where the e-way bill is not generated or incorrectly generated to make a clandestine removal of the goods, etc. </a:t>
            </a:r>
          </a:p>
          <a:p>
            <a:pPr marL="342900" indent="-342900" algn="just">
              <a:buFont typeface="Wingdings" panose="05000000000000000000" pitchFamily="2" charset="2"/>
              <a:buChar char="Ø"/>
            </a:pPr>
            <a:endParaRPr lang="en-US" sz="2000" dirty="0">
              <a:latin typeface="Cambria" panose="02040503050406030204" pitchFamily="18" charset="0"/>
              <a:ea typeface="Cambria" panose="02040503050406030204" pitchFamily="18" charset="0"/>
            </a:endParaRPr>
          </a:p>
          <a:p>
            <a:pPr marL="342900" indent="-342900" algn="just">
              <a:buFont typeface="Wingdings" panose="05000000000000000000" pitchFamily="2" charset="2"/>
              <a:buChar char="Ø"/>
            </a:pPr>
            <a:r>
              <a:rPr lang="en-US" sz="2000" dirty="0">
                <a:latin typeface="Cambria" panose="02040503050406030204" pitchFamily="18" charset="0"/>
                <a:ea typeface="Cambria" panose="02040503050406030204" pitchFamily="18" charset="0"/>
              </a:rPr>
              <a:t>Many High Courts have also held that the vehicle and goods cannot be detained when the mistake is clerical in nature. Considering the difficulties faced by the trade and decision of various High Court, the CBIC has issued Circular No. CBEC/20/16/03/2017-GST dated 14-9-2018,</a:t>
            </a:r>
          </a:p>
          <a:p>
            <a:pPr marL="342900" indent="-342900" algn="just">
              <a:buFont typeface="Wingdings" panose="05000000000000000000" pitchFamily="2" charset="2"/>
              <a:buChar char="Ø"/>
            </a:pPr>
            <a:endParaRPr lang="en-US" sz="2000" dirty="0">
              <a:latin typeface="Cambria" panose="02040503050406030204" pitchFamily="18" charset="0"/>
              <a:ea typeface="Cambria" panose="02040503050406030204" pitchFamily="18" charset="0"/>
            </a:endParaRPr>
          </a:p>
          <a:p>
            <a:pPr marL="342900" indent="-342900" algn="just">
              <a:buFont typeface="Wingdings" panose="05000000000000000000" pitchFamily="2" charset="2"/>
              <a:buChar char="Ø"/>
            </a:pPr>
            <a:r>
              <a:rPr lang="en-US" sz="2000" dirty="0">
                <a:latin typeface="Cambria" panose="02040503050406030204" pitchFamily="18" charset="0"/>
                <a:ea typeface="Cambria" panose="02040503050406030204" pitchFamily="18" charset="0"/>
              </a:rPr>
              <a:t>However, if no such fraudulent activity is proved, then the charge of such high penalties would not stand ground. In order to emphasis the gravity of initiation of such unnecessary litigations, Hon’ble Apex court had imposed additional fine of Rs 59,000/- on the petitioner representing revenue.</a:t>
            </a:r>
          </a:p>
        </p:txBody>
      </p:sp>
    </p:spTree>
    <p:extLst>
      <p:ext uri="{BB962C8B-B14F-4D97-AF65-F5344CB8AC3E}">
        <p14:creationId xmlns:p14="http://schemas.microsoft.com/office/powerpoint/2010/main" val="266384883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4"/>
          </p:nvPr>
        </p:nvSpPr>
        <p:spPr>
          <a:xfrm>
            <a:off x="327025" y="150814"/>
            <a:ext cx="9872052" cy="585787"/>
          </a:xfrm>
        </p:spPr>
        <p:txBody>
          <a:bodyPr/>
          <a:lstStyle/>
          <a:p>
            <a:r>
              <a:rPr lang="en-IN" sz="3200" b="1" dirty="0"/>
              <a:t>Index </a:t>
            </a:r>
          </a:p>
        </p:txBody>
      </p:sp>
      <p:sp>
        <p:nvSpPr>
          <p:cNvPr id="2" name="TextBox 1">
            <a:extLst>
              <a:ext uri="{FF2B5EF4-FFF2-40B4-BE49-F238E27FC236}">
                <a16:creationId xmlns:a16="http://schemas.microsoft.com/office/drawing/2014/main" id="{AD9003EC-F4C3-4EF6-95CB-9C1B035E1F29}"/>
              </a:ext>
            </a:extLst>
          </p:cNvPr>
          <p:cNvSpPr txBox="1"/>
          <p:nvPr/>
        </p:nvSpPr>
        <p:spPr>
          <a:xfrm>
            <a:off x="221008" y="1086678"/>
            <a:ext cx="11118574" cy="2862322"/>
          </a:xfrm>
          <a:prstGeom prst="rect">
            <a:avLst/>
          </a:prstGeom>
          <a:noFill/>
        </p:spPr>
        <p:txBody>
          <a:bodyPr wrap="square" rtlCol="0">
            <a:spAutoFit/>
          </a:bodyPr>
          <a:lstStyle/>
          <a:p>
            <a:pPr marL="342900" indent="-342900" algn="just">
              <a:buFont typeface="Arial" panose="020B0604020202020204" pitchFamily="34" charset="0"/>
              <a:buChar char="•"/>
            </a:pPr>
            <a:r>
              <a:rPr lang="en-US" sz="2000" dirty="0">
                <a:latin typeface="Cambria" panose="02040503050406030204" pitchFamily="18" charset="0"/>
                <a:ea typeface="Cambria" panose="02040503050406030204" pitchFamily="18" charset="0"/>
              </a:rPr>
              <a:t>Key Reconciliations</a:t>
            </a:r>
          </a:p>
          <a:p>
            <a:pPr marL="342900" indent="-342900" algn="just">
              <a:buFont typeface="Arial" panose="020B0604020202020204" pitchFamily="34" charset="0"/>
              <a:buChar char="•"/>
            </a:pPr>
            <a:endParaRPr lang="en-US" sz="2000" dirty="0">
              <a:latin typeface="Cambria" panose="02040503050406030204" pitchFamily="18" charset="0"/>
              <a:ea typeface="Cambria" panose="02040503050406030204" pitchFamily="18" charset="0"/>
            </a:endParaRPr>
          </a:p>
          <a:p>
            <a:pPr marL="342900" indent="-342900" algn="just">
              <a:buFont typeface="Arial" panose="020B0604020202020204" pitchFamily="34" charset="0"/>
              <a:buChar char="•"/>
            </a:pPr>
            <a:r>
              <a:rPr lang="en-US" sz="2000" dirty="0">
                <a:latin typeface="Cambria" panose="02040503050406030204" pitchFamily="18" charset="0"/>
                <a:ea typeface="Cambria" panose="02040503050406030204" pitchFamily="18" charset="0"/>
              </a:rPr>
              <a:t>Key year end action points</a:t>
            </a:r>
          </a:p>
          <a:p>
            <a:pPr marL="342900" indent="-342900" algn="just">
              <a:buFont typeface="Arial" panose="020B0604020202020204" pitchFamily="34" charset="0"/>
              <a:buChar char="•"/>
            </a:pPr>
            <a:endParaRPr lang="en-US" sz="2000" dirty="0">
              <a:latin typeface="Cambria" panose="02040503050406030204" pitchFamily="18" charset="0"/>
              <a:ea typeface="Cambria" panose="02040503050406030204" pitchFamily="18" charset="0"/>
            </a:endParaRPr>
          </a:p>
          <a:p>
            <a:pPr marL="342900" indent="-342900" algn="just">
              <a:buFont typeface="Arial" panose="020B0604020202020204" pitchFamily="34" charset="0"/>
              <a:buChar char="•"/>
            </a:pPr>
            <a:r>
              <a:rPr lang="en-US" sz="2000" dirty="0">
                <a:latin typeface="Cambria" panose="02040503050406030204" pitchFamily="18" charset="0"/>
                <a:ea typeface="Cambria" panose="02040503050406030204" pitchFamily="18" charset="0"/>
              </a:rPr>
              <a:t>Best Practices for GSTR-2B</a:t>
            </a:r>
          </a:p>
          <a:p>
            <a:pPr marL="342900" indent="-342900" algn="just">
              <a:buFont typeface="Arial" panose="020B0604020202020204" pitchFamily="34" charset="0"/>
              <a:buChar char="•"/>
            </a:pPr>
            <a:endParaRPr lang="en-US" sz="2000" dirty="0">
              <a:latin typeface="Cambria" panose="02040503050406030204" pitchFamily="18" charset="0"/>
              <a:ea typeface="Cambria" panose="02040503050406030204" pitchFamily="18" charset="0"/>
            </a:endParaRPr>
          </a:p>
          <a:p>
            <a:pPr marL="342900" indent="-342900" algn="just">
              <a:buFont typeface="Arial" panose="020B0604020202020204" pitchFamily="34" charset="0"/>
              <a:buChar char="•"/>
            </a:pPr>
            <a:r>
              <a:rPr lang="en-US" sz="2000" dirty="0">
                <a:latin typeface="Cambria" panose="02040503050406030204" pitchFamily="18" charset="0"/>
                <a:ea typeface="Cambria" panose="02040503050406030204" pitchFamily="18" charset="0"/>
              </a:rPr>
              <a:t>Scrutiny by Department- circular</a:t>
            </a:r>
          </a:p>
          <a:p>
            <a:pPr marL="342900" indent="-342900" algn="just">
              <a:buFont typeface="Arial" panose="020B0604020202020204" pitchFamily="34" charset="0"/>
              <a:buChar char="•"/>
            </a:pPr>
            <a:endParaRPr lang="en-US" sz="2000" dirty="0">
              <a:latin typeface="Cambria" panose="02040503050406030204" pitchFamily="18" charset="0"/>
              <a:ea typeface="Cambria" panose="02040503050406030204" pitchFamily="18" charset="0"/>
            </a:endParaRPr>
          </a:p>
          <a:p>
            <a:pPr marL="342900" indent="-342900" algn="just">
              <a:buFont typeface="Arial" panose="020B0604020202020204" pitchFamily="34" charset="0"/>
              <a:buChar char="•"/>
            </a:pPr>
            <a:r>
              <a:rPr lang="en-US" sz="2000" dirty="0">
                <a:latin typeface="Cambria" panose="02040503050406030204" pitchFamily="18" charset="0"/>
                <a:ea typeface="Cambria" panose="02040503050406030204" pitchFamily="18" charset="0"/>
              </a:rPr>
              <a:t>Key judicial developments</a:t>
            </a:r>
          </a:p>
        </p:txBody>
      </p:sp>
    </p:spTree>
    <p:extLst>
      <p:ext uri="{BB962C8B-B14F-4D97-AF65-F5344CB8AC3E}">
        <p14:creationId xmlns:p14="http://schemas.microsoft.com/office/powerpoint/2010/main" val="236525468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4"/>
          </p:nvPr>
        </p:nvSpPr>
        <p:spPr>
          <a:xfrm>
            <a:off x="327025" y="150814"/>
            <a:ext cx="9872052" cy="585787"/>
          </a:xfrm>
        </p:spPr>
        <p:txBody>
          <a:bodyPr/>
          <a:lstStyle/>
          <a:p>
            <a:r>
              <a:rPr lang="en-IN" sz="3200" b="1" i="1" dirty="0"/>
              <a:t>Key Judicial Decisions – Refunds </a:t>
            </a:r>
          </a:p>
        </p:txBody>
      </p:sp>
      <p:sp>
        <p:nvSpPr>
          <p:cNvPr id="2" name="TextBox 1">
            <a:extLst>
              <a:ext uri="{FF2B5EF4-FFF2-40B4-BE49-F238E27FC236}">
                <a16:creationId xmlns:a16="http://schemas.microsoft.com/office/drawing/2014/main" id="{AD9003EC-F4C3-4EF6-95CB-9C1B035E1F29}"/>
              </a:ext>
            </a:extLst>
          </p:cNvPr>
          <p:cNvSpPr txBox="1"/>
          <p:nvPr/>
        </p:nvSpPr>
        <p:spPr>
          <a:xfrm>
            <a:off x="248717" y="1074875"/>
            <a:ext cx="11118574" cy="6555641"/>
          </a:xfrm>
          <a:prstGeom prst="rect">
            <a:avLst/>
          </a:prstGeom>
          <a:noFill/>
        </p:spPr>
        <p:txBody>
          <a:bodyPr wrap="square" rtlCol="0">
            <a:spAutoFit/>
          </a:bodyPr>
          <a:lstStyle/>
          <a:p>
            <a:pPr algn="just"/>
            <a:r>
              <a:rPr lang="en-US" sz="2000" b="1" u="sng" dirty="0" err="1">
                <a:latin typeface="Cambria" panose="02040503050406030204" pitchFamily="18" charset="0"/>
                <a:ea typeface="Cambria" panose="02040503050406030204" pitchFamily="18" charset="0"/>
              </a:rPr>
              <a:t>Filatex</a:t>
            </a:r>
            <a:r>
              <a:rPr lang="en-US" sz="2000" b="1" u="sng" dirty="0">
                <a:latin typeface="Cambria" panose="02040503050406030204" pitchFamily="18" charset="0"/>
                <a:ea typeface="Cambria" panose="02040503050406030204" pitchFamily="18" charset="0"/>
              </a:rPr>
              <a:t> India Ltd vs UOI – Gujarat HC</a:t>
            </a:r>
          </a:p>
          <a:p>
            <a:pPr algn="just"/>
            <a:endParaRPr lang="en-US" sz="2000" dirty="0">
              <a:latin typeface="Cambria" panose="02040503050406030204" pitchFamily="18" charset="0"/>
              <a:ea typeface="Cambria" panose="02040503050406030204" pitchFamily="18" charset="0"/>
            </a:endParaRPr>
          </a:p>
          <a:p>
            <a:pPr marL="342900" indent="-342900" algn="just">
              <a:buFont typeface="Wingdings" panose="05000000000000000000" pitchFamily="2" charset="2"/>
              <a:buChar char="Ø"/>
            </a:pPr>
            <a:r>
              <a:rPr lang="en-US" sz="2000" dirty="0">
                <a:latin typeface="Cambria" panose="02040503050406030204" pitchFamily="18" charset="0"/>
                <a:ea typeface="Cambria" panose="02040503050406030204" pitchFamily="18" charset="0"/>
              </a:rPr>
              <a:t>The High Court held </a:t>
            </a:r>
            <a:r>
              <a:rPr lang="en-US" sz="2000" b="1" u="sng" dirty="0">
                <a:latin typeface="Cambria" panose="02040503050406030204" pitchFamily="18" charset="0"/>
                <a:ea typeface="Cambria" panose="02040503050406030204" pitchFamily="18" charset="0"/>
              </a:rPr>
              <a:t>that formula given under Rule 89(4) of the CGST Rules cannot be used for computing refund amount under Rule 89(4B)</a:t>
            </a:r>
            <a:r>
              <a:rPr lang="en-US" sz="2000" dirty="0">
                <a:latin typeface="Cambria" panose="02040503050406030204" pitchFamily="18" charset="0"/>
                <a:ea typeface="Cambria" panose="02040503050406030204" pitchFamily="18" charset="0"/>
              </a:rPr>
              <a:t> i.e. where taxpayer availed benefit of advance authorization. The Court held that in absence of prescription of any formula in Rule 89(4B), input/output ratio can be used for computing refund amount</a:t>
            </a:r>
          </a:p>
          <a:p>
            <a:pPr marL="342900" indent="-342900" algn="just">
              <a:buFont typeface="Wingdings" panose="05000000000000000000" pitchFamily="2" charset="2"/>
              <a:buChar char="Ø"/>
            </a:pPr>
            <a:endParaRPr lang="en-US" sz="2000" dirty="0">
              <a:latin typeface="Cambria" panose="02040503050406030204" pitchFamily="18" charset="0"/>
              <a:ea typeface="Cambria" panose="02040503050406030204" pitchFamily="18" charset="0"/>
            </a:endParaRPr>
          </a:p>
          <a:p>
            <a:pPr marL="342900" indent="-342900" algn="just">
              <a:buFont typeface="Wingdings" panose="05000000000000000000" pitchFamily="2" charset="2"/>
              <a:buChar char="Ø"/>
            </a:pPr>
            <a:r>
              <a:rPr lang="en-US" sz="2000" b="1" u="sng" dirty="0">
                <a:latin typeface="Cambria" panose="02040503050406030204" pitchFamily="18" charset="0"/>
                <a:ea typeface="Cambria" panose="02040503050406030204" pitchFamily="18" charset="0"/>
              </a:rPr>
              <a:t>Note </a:t>
            </a:r>
            <a:r>
              <a:rPr lang="en-US" sz="2000" dirty="0">
                <a:latin typeface="Cambria" panose="02040503050406030204" pitchFamily="18" charset="0"/>
                <a:ea typeface="Cambria" panose="02040503050406030204" pitchFamily="18" charset="0"/>
              </a:rPr>
              <a:t>- Where benefit of advance authorization, deemed export, merchant export etc. is claimed, formula given in Rule 89(4) will yield incorrect result. In absence of any formula prescribed in Rule 89(4A)/(4B), taxpayer can adopt any reasonable basis to compute refund including adoption of input/output ratio.</a:t>
            </a:r>
          </a:p>
          <a:p>
            <a:pPr algn="just"/>
            <a:endParaRPr lang="en-US" sz="2000" dirty="0">
              <a:latin typeface="Cambria" panose="02040503050406030204" pitchFamily="18" charset="0"/>
              <a:ea typeface="Cambria" panose="02040503050406030204" pitchFamily="18" charset="0"/>
            </a:endParaRPr>
          </a:p>
          <a:p>
            <a:pPr algn="just"/>
            <a:r>
              <a:rPr lang="en-US" sz="2000" b="1" u="sng" dirty="0">
                <a:latin typeface="Cambria" panose="02040503050406030204" pitchFamily="18" charset="0"/>
                <a:ea typeface="Cambria" panose="02040503050406030204" pitchFamily="18" charset="0"/>
              </a:rPr>
              <a:t>C.P </a:t>
            </a:r>
            <a:r>
              <a:rPr lang="en-US" sz="2000" b="1" u="sng" dirty="0" err="1">
                <a:latin typeface="Cambria" panose="02040503050406030204" pitchFamily="18" charset="0"/>
                <a:ea typeface="Cambria" panose="02040503050406030204" pitchFamily="18" charset="0"/>
              </a:rPr>
              <a:t>Ravindranath</a:t>
            </a:r>
            <a:r>
              <a:rPr lang="en-US" sz="2000" b="1" u="sng" dirty="0">
                <a:latin typeface="Cambria" panose="02040503050406030204" pitchFamily="18" charset="0"/>
                <a:ea typeface="Cambria" panose="02040503050406030204" pitchFamily="18" charset="0"/>
              </a:rPr>
              <a:t> Menon vs UOI – Bombay HC</a:t>
            </a:r>
          </a:p>
          <a:p>
            <a:pPr algn="just"/>
            <a:endParaRPr lang="en-US" sz="2000" b="1" u="sng" dirty="0">
              <a:latin typeface="Cambria" panose="02040503050406030204" pitchFamily="18" charset="0"/>
              <a:ea typeface="Cambria" panose="02040503050406030204" pitchFamily="18" charset="0"/>
            </a:endParaRPr>
          </a:p>
          <a:p>
            <a:pPr marL="342900" indent="-342900" algn="just">
              <a:buFont typeface="Wingdings" panose="05000000000000000000" pitchFamily="2" charset="2"/>
              <a:buChar char="Ø"/>
            </a:pPr>
            <a:r>
              <a:rPr lang="en-US" sz="2000" dirty="0">
                <a:latin typeface="Cambria" panose="02040503050406030204" pitchFamily="18" charset="0"/>
                <a:ea typeface="Cambria" panose="02040503050406030204" pitchFamily="18" charset="0"/>
              </a:rPr>
              <a:t>The High Court held that manual filing of refund application is valid under Rule 97A of the CGST Rules and such applications cannot be rejected merely on ground of not being filed electronically on common portal as stated under Rule 89. Rule 97 A specifically provides option of manual filing and contains non-obstante clause overriding Rules 89 to 97 of the CGST Rules. </a:t>
            </a:r>
          </a:p>
          <a:p>
            <a:pPr marL="342900" indent="-342900" algn="just">
              <a:buFont typeface="Wingdings" panose="05000000000000000000" pitchFamily="2" charset="2"/>
              <a:buChar char="Ø"/>
            </a:pPr>
            <a:endParaRPr lang="en-US" sz="2000" dirty="0">
              <a:latin typeface="Cambria" panose="02040503050406030204" pitchFamily="18" charset="0"/>
              <a:ea typeface="Cambria" panose="02040503050406030204" pitchFamily="18" charset="0"/>
            </a:endParaRPr>
          </a:p>
          <a:p>
            <a:pPr algn="just"/>
            <a:endParaRPr lang="en-US" sz="2000" b="1" u="sng" dirty="0">
              <a:latin typeface="Cambria" panose="02040503050406030204" pitchFamily="18" charset="0"/>
              <a:ea typeface="Cambria" panose="02040503050406030204" pitchFamily="18" charset="0"/>
            </a:endParaRPr>
          </a:p>
          <a:p>
            <a:pPr algn="just"/>
            <a:endParaRPr lang="en-US" sz="2000" dirty="0">
              <a:latin typeface="Cambria" panose="02040503050406030204" pitchFamily="18" charset="0"/>
              <a:ea typeface="Cambria" panose="02040503050406030204" pitchFamily="18" charset="0"/>
            </a:endParaRPr>
          </a:p>
        </p:txBody>
      </p:sp>
    </p:spTree>
    <p:extLst>
      <p:ext uri="{BB962C8B-B14F-4D97-AF65-F5344CB8AC3E}">
        <p14:creationId xmlns:p14="http://schemas.microsoft.com/office/powerpoint/2010/main" val="279129887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4"/>
          </p:nvPr>
        </p:nvSpPr>
        <p:spPr>
          <a:xfrm>
            <a:off x="327025" y="150814"/>
            <a:ext cx="9872052" cy="585787"/>
          </a:xfrm>
        </p:spPr>
        <p:txBody>
          <a:bodyPr/>
          <a:lstStyle/>
          <a:p>
            <a:r>
              <a:rPr lang="en-IN" sz="3200" b="1" i="1" dirty="0"/>
              <a:t>Key Judicial Decisions – Notice for diff in ST3 vs 26AS</a:t>
            </a:r>
          </a:p>
        </p:txBody>
      </p:sp>
      <p:sp>
        <p:nvSpPr>
          <p:cNvPr id="2" name="TextBox 1">
            <a:extLst>
              <a:ext uri="{FF2B5EF4-FFF2-40B4-BE49-F238E27FC236}">
                <a16:creationId xmlns:a16="http://schemas.microsoft.com/office/drawing/2014/main" id="{AD9003EC-F4C3-4EF6-95CB-9C1B035E1F29}"/>
              </a:ext>
            </a:extLst>
          </p:cNvPr>
          <p:cNvSpPr txBox="1"/>
          <p:nvPr/>
        </p:nvSpPr>
        <p:spPr>
          <a:xfrm>
            <a:off x="248717" y="954802"/>
            <a:ext cx="11118574" cy="6247864"/>
          </a:xfrm>
          <a:prstGeom prst="rect">
            <a:avLst/>
          </a:prstGeom>
          <a:noFill/>
        </p:spPr>
        <p:txBody>
          <a:bodyPr wrap="square" rtlCol="0">
            <a:spAutoFit/>
          </a:bodyPr>
          <a:lstStyle/>
          <a:p>
            <a:pPr algn="just"/>
            <a:r>
              <a:rPr lang="en-US" sz="2000" b="1" u="sng" dirty="0" err="1">
                <a:latin typeface="Cambria" panose="02040503050406030204" pitchFamily="18" charset="0"/>
                <a:ea typeface="Cambria" panose="02040503050406030204" pitchFamily="18" charset="0"/>
              </a:rPr>
              <a:t>Luit</a:t>
            </a:r>
            <a:r>
              <a:rPr lang="en-US" sz="2000" b="1" u="sng" dirty="0">
                <a:latin typeface="Cambria" panose="02040503050406030204" pitchFamily="18" charset="0"/>
                <a:ea typeface="Cambria" panose="02040503050406030204" pitchFamily="18" charset="0"/>
              </a:rPr>
              <a:t> Developers Private Limited Vs Commissioner of CGST &amp; Central Excise (CESTAT Kolkata)</a:t>
            </a:r>
          </a:p>
          <a:p>
            <a:pPr algn="just"/>
            <a:endParaRPr lang="en-US" sz="2000" b="1" u="sng" dirty="0">
              <a:latin typeface="Cambria" panose="02040503050406030204" pitchFamily="18" charset="0"/>
              <a:ea typeface="Cambria" panose="02040503050406030204" pitchFamily="18" charset="0"/>
            </a:endParaRPr>
          </a:p>
          <a:p>
            <a:pPr marL="342900" indent="-342900" algn="just">
              <a:buFont typeface="Wingdings" panose="05000000000000000000" pitchFamily="2" charset="2"/>
              <a:buChar char="Ø"/>
            </a:pPr>
            <a:r>
              <a:rPr lang="en-US" sz="2000" b="1" u="sng" dirty="0">
                <a:latin typeface="Cambria" panose="02040503050406030204" pitchFamily="18" charset="0"/>
                <a:ea typeface="Cambria" panose="02040503050406030204" pitchFamily="18" charset="0"/>
              </a:rPr>
              <a:t>It is trite law that figures of Form 26AS are not to be used for determining Service Tax liability unless there is proof to show that it was on account of any taxable service </a:t>
            </a:r>
            <a:r>
              <a:rPr lang="en-US" sz="2000" dirty="0">
                <a:latin typeface="Cambria" panose="02040503050406030204" pitchFamily="18" charset="0"/>
                <a:ea typeface="Cambria" panose="02040503050406030204" pitchFamily="18" charset="0"/>
              </a:rPr>
              <a:t>and relies on the order of the Tribunal in Kush Constructions vs CGST NACIN 2019 (34) GSTL 606 for the same. </a:t>
            </a:r>
          </a:p>
          <a:p>
            <a:pPr marL="342900" indent="-342900" algn="just">
              <a:buFont typeface="Wingdings" panose="05000000000000000000" pitchFamily="2" charset="2"/>
              <a:buChar char="Ø"/>
            </a:pPr>
            <a:endParaRPr lang="en-US" sz="2000" dirty="0">
              <a:latin typeface="Cambria" panose="02040503050406030204" pitchFamily="18" charset="0"/>
              <a:ea typeface="Cambria" panose="02040503050406030204" pitchFamily="18" charset="0"/>
            </a:endParaRPr>
          </a:p>
          <a:p>
            <a:pPr marL="342900" indent="-342900" algn="just">
              <a:buFont typeface="Wingdings" panose="05000000000000000000" pitchFamily="2" charset="2"/>
              <a:buChar char="Ø"/>
            </a:pPr>
            <a:r>
              <a:rPr lang="en-US" sz="2000" dirty="0">
                <a:latin typeface="Cambria" panose="02040503050406030204" pitchFamily="18" charset="0"/>
                <a:ea typeface="Cambria" panose="02040503050406030204" pitchFamily="18" charset="0"/>
              </a:rPr>
              <a:t>It was also held that </a:t>
            </a:r>
            <a:r>
              <a:rPr lang="en-US" sz="2000" b="1" u="sng" dirty="0">
                <a:latin typeface="Cambria" panose="02040503050406030204" pitchFamily="18" charset="0"/>
                <a:ea typeface="Cambria" panose="02040503050406030204" pitchFamily="18" charset="0"/>
              </a:rPr>
              <a:t>figures submitted to the Income Tax authorities cannot be used for determining Service Tax without evidence of taxable service </a:t>
            </a:r>
            <a:r>
              <a:rPr lang="en-US" sz="2000" dirty="0">
                <a:latin typeface="Cambria" panose="02040503050406030204" pitchFamily="18" charset="0"/>
                <a:ea typeface="Cambria" panose="02040503050406030204" pitchFamily="18" charset="0"/>
              </a:rPr>
              <a:t>as held in Synergy Audio Visual Workshop Pvt Ltd versus Commissioner of Service Tax Bangalore 2008 (10) STR 578 and CCE Ludhiana vs Deluxe Enterprises 2011 (22) STR 203.</a:t>
            </a:r>
          </a:p>
          <a:p>
            <a:pPr marL="342900" indent="-342900" algn="just">
              <a:buFont typeface="Wingdings" panose="05000000000000000000" pitchFamily="2" charset="2"/>
              <a:buChar char="Ø"/>
            </a:pPr>
            <a:endParaRPr lang="en-US" sz="2000" b="1" u="sng" dirty="0">
              <a:latin typeface="Cambria" panose="02040503050406030204" pitchFamily="18" charset="0"/>
              <a:ea typeface="Cambria" panose="02040503050406030204" pitchFamily="18" charset="0"/>
            </a:endParaRPr>
          </a:p>
          <a:p>
            <a:pPr marL="342900" indent="-342900" algn="just">
              <a:buFont typeface="Wingdings" panose="05000000000000000000" pitchFamily="2" charset="2"/>
              <a:buChar char="Ø"/>
            </a:pPr>
            <a:r>
              <a:rPr lang="en-US" sz="2000" dirty="0">
                <a:latin typeface="Cambria" panose="02040503050406030204" pitchFamily="18" charset="0"/>
                <a:ea typeface="Cambria" panose="02040503050406030204" pitchFamily="18" charset="0"/>
              </a:rPr>
              <a:t>Further it was held that extended period of limitation not invokable since the appellant was filing all ST-3 Returns regularly, the Department’s stand that it could examine the factual position only on receiving details of Form 26AS cannot be sustained because CBEC Circulars categorically puts duty on the Assessing Officer to effectively scrutinize the returns at the preliminary stage. Further, the appellant is a Pvt Ltd Company and figures in </a:t>
            </a:r>
            <a:r>
              <a:rPr lang="en-US" sz="2000" b="1" dirty="0">
                <a:latin typeface="Cambria" panose="02040503050406030204" pitchFamily="18" charset="0"/>
                <a:ea typeface="Cambria" panose="02040503050406030204" pitchFamily="18" charset="0"/>
              </a:rPr>
              <a:t>Form 26AS are already included in Revenue from Operations in the Profit/Loss Account of Balance Sheet, which is a public document, and therefore no suppression can be alleged </a:t>
            </a:r>
            <a:r>
              <a:rPr lang="en-US" sz="2000" dirty="0">
                <a:latin typeface="Cambria" panose="02040503050406030204" pitchFamily="18" charset="0"/>
                <a:ea typeface="Cambria" panose="02040503050406030204" pitchFamily="18" charset="0"/>
              </a:rPr>
              <a:t>as held in Hindalco Industries Ltd. </a:t>
            </a:r>
          </a:p>
          <a:p>
            <a:pPr marL="342900" indent="-342900" algn="just">
              <a:buFont typeface="Wingdings" panose="05000000000000000000" pitchFamily="2" charset="2"/>
              <a:buChar char="Ø"/>
            </a:pPr>
            <a:endParaRPr lang="en-US" sz="2000" dirty="0">
              <a:latin typeface="Cambria" panose="02040503050406030204" pitchFamily="18" charset="0"/>
              <a:ea typeface="Cambria" panose="02040503050406030204" pitchFamily="18" charset="0"/>
            </a:endParaRPr>
          </a:p>
        </p:txBody>
      </p:sp>
    </p:spTree>
    <p:extLst>
      <p:ext uri="{BB962C8B-B14F-4D97-AF65-F5344CB8AC3E}">
        <p14:creationId xmlns:p14="http://schemas.microsoft.com/office/powerpoint/2010/main" val="288574882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4"/>
          </p:nvPr>
        </p:nvSpPr>
        <p:spPr>
          <a:xfrm>
            <a:off x="327025" y="150814"/>
            <a:ext cx="9872052" cy="585787"/>
          </a:xfrm>
        </p:spPr>
        <p:txBody>
          <a:bodyPr/>
          <a:lstStyle/>
          <a:p>
            <a:r>
              <a:rPr lang="en-IN" sz="3200" b="1" i="1" dirty="0"/>
              <a:t>Key Judicial Decisions </a:t>
            </a:r>
          </a:p>
        </p:txBody>
      </p:sp>
      <p:sp>
        <p:nvSpPr>
          <p:cNvPr id="2" name="TextBox 1">
            <a:extLst>
              <a:ext uri="{FF2B5EF4-FFF2-40B4-BE49-F238E27FC236}">
                <a16:creationId xmlns:a16="http://schemas.microsoft.com/office/drawing/2014/main" id="{AD9003EC-F4C3-4EF6-95CB-9C1B035E1F29}"/>
              </a:ext>
            </a:extLst>
          </p:cNvPr>
          <p:cNvSpPr txBox="1"/>
          <p:nvPr/>
        </p:nvSpPr>
        <p:spPr>
          <a:xfrm>
            <a:off x="248717" y="954802"/>
            <a:ext cx="11118574" cy="6247864"/>
          </a:xfrm>
          <a:prstGeom prst="rect">
            <a:avLst/>
          </a:prstGeom>
          <a:noFill/>
        </p:spPr>
        <p:txBody>
          <a:bodyPr wrap="square" rtlCol="0">
            <a:spAutoFit/>
          </a:bodyPr>
          <a:lstStyle/>
          <a:p>
            <a:pPr algn="just"/>
            <a:r>
              <a:rPr lang="en-US" sz="2000" b="1" u="sng" dirty="0" err="1">
                <a:latin typeface="Cambria" panose="02040503050406030204" pitchFamily="18" charset="0"/>
                <a:ea typeface="Cambria" panose="02040503050406030204" pitchFamily="18" charset="0"/>
              </a:rPr>
              <a:t>Samay</a:t>
            </a:r>
            <a:r>
              <a:rPr lang="en-US" sz="2000" b="1" u="sng" dirty="0">
                <a:latin typeface="Cambria" panose="02040503050406030204" pitchFamily="18" charset="0"/>
                <a:ea typeface="Cambria" panose="02040503050406030204" pitchFamily="18" charset="0"/>
              </a:rPr>
              <a:t> Alloys India Pvt. Ltd. vs. State of Gujarat [TS-55-HC(GUJ)-2022-GST]</a:t>
            </a:r>
          </a:p>
          <a:p>
            <a:pPr marL="342900" indent="-342900" algn="just">
              <a:buFont typeface="Wingdings" panose="05000000000000000000" pitchFamily="2" charset="2"/>
              <a:buChar char="Ø"/>
            </a:pPr>
            <a:endParaRPr lang="en-US" sz="2000" dirty="0">
              <a:latin typeface="Cambria" panose="02040503050406030204" pitchFamily="18" charset="0"/>
              <a:ea typeface="Cambria" panose="02040503050406030204" pitchFamily="18" charset="0"/>
            </a:endParaRPr>
          </a:p>
          <a:p>
            <a:pPr marL="342900" indent="-342900" algn="just">
              <a:buFont typeface="Wingdings" panose="05000000000000000000" pitchFamily="2" charset="2"/>
              <a:buChar char="Ø"/>
            </a:pPr>
            <a:r>
              <a:rPr lang="en-US" sz="2000" dirty="0">
                <a:latin typeface="Cambria" panose="02040503050406030204" pitchFamily="18" charset="0"/>
                <a:ea typeface="Cambria" panose="02040503050406030204" pitchFamily="18" charset="0"/>
              </a:rPr>
              <a:t>Negative blocking of credit-ledger having NIL </a:t>
            </a:r>
            <a:r>
              <a:rPr lang="en-US" sz="2000" dirty="0" err="1">
                <a:latin typeface="Cambria" panose="02040503050406030204" pitchFamily="18" charset="0"/>
                <a:ea typeface="Cambria" panose="02040503050406030204" pitchFamily="18" charset="0"/>
              </a:rPr>
              <a:t>balace</a:t>
            </a:r>
            <a:r>
              <a:rPr lang="en-US" sz="2000" dirty="0">
                <a:latin typeface="Cambria" panose="02040503050406030204" pitchFamily="18" charset="0"/>
                <a:ea typeface="Cambria" panose="02040503050406030204" pitchFamily="18" charset="0"/>
              </a:rPr>
              <a:t> to recover fraudulently availed ITC ‘illegal’</a:t>
            </a:r>
          </a:p>
          <a:p>
            <a:pPr algn="just"/>
            <a:endParaRPr lang="en-US" sz="2000" dirty="0">
              <a:latin typeface="Cambria" panose="02040503050406030204" pitchFamily="18" charset="0"/>
              <a:ea typeface="Cambria" panose="02040503050406030204" pitchFamily="18" charset="0"/>
            </a:endParaRPr>
          </a:p>
          <a:p>
            <a:pPr marL="342900" indent="-342900" algn="just">
              <a:buFont typeface="Wingdings" panose="05000000000000000000" pitchFamily="2" charset="2"/>
              <a:buChar char="Ø"/>
            </a:pPr>
            <a:r>
              <a:rPr lang="en-US" sz="2000" dirty="0">
                <a:latin typeface="Cambria" panose="02040503050406030204" pitchFamily="18" charset="0"/>
                <a:ea typeface="Cambria" panose="02040503050406030204" pitchFamily="18" charset="0"/>
              </a:rPr>
              <a:t>HC ruled that </a:t>
            </a:r>
            <a:r>
              <a:rPr lang="en-US" sz="2000" b="1" u="sng" dirty="0">
                <a:latin typeface="Cambria" panose="02040503050406030204" pitchFamily="18" charset="0"/>
                <a:ea typeface="Cambria" panose="02040503050406030204" pitchFamily="18" charset="0"/>
              </a:rPr>
              <a:t>the condition precedent for exercise of power under Rule 86A is the availability of credit in the electronic credit ledger </a:t>
            </a:r>
            <a:r>
              <a:rPr lang="en-US" sz="2000" dirty="0">
                <a:latin typeface="Cambria" panose="02040503050406030204" pitchFamily="18" charset="0"/>
                <a:ea typeface="Cambria" panose="02040503050406030204" pitchFamily="18" charset="0"/>
              </a:rPr>
              <a:t>which is alleged to be ineligible. If credit balance is available, then the authority may, for reasons to be recorded in writing, not allow the debit of amount equivalent to such credit. </a:t>
            </a:r>
            <a:r>
              <a:rPr lang="en-US" sz="2000" b="1" u="sng" dirty="0">
                <a:latin typeface="Cambria" panose="02040503050406030204" pitchFamily="18" charset="0"/>
                <a:ea typeface="Cambria" panose="02040503050406030204" pitchFamily="18" charset="0"/>
              </a:rPr>
              <a:t>However, there is no power of negative block for credit to be availed in future.</a:t>
            </a:r>
          </a:p>
          <a:p>
            <a:pPr marL="342900" indent="-342900" algn="just">
              <a:buFont typeface="Wingdings" panose="05000000000000000000" pitchFamily="2" charset="2"/>
              <a:buChar char="Ø"/>
            </a:pPr>
            <a:endParaRPr lang="en-US" sz="2000" b="1" u="sng" dirty="0">
              <a:latin typeface="Cambria" panose="02040503050406030204" pitchFamily="18" charset="0"/>
              <a:ea typeface="Cambria" panose="02040503050406030204" pitchFamily="18" charset="0"/>
            </a:endParaRPr>
          </a:p>
          <a:p>
            <a:pPr algn="just"/>
            <a:r>
              <a:rPr lang="en-US" sz="2000" b="1" u="sng" dirty="0" err="1">
                <a:latin typeface="Cambria" panose="02040503050406030204" pitchFamily="18" charset="0"/>
                <a:ea typeface="Cambria" panose="02040503050406030204" pitchFamily="18" charset="0"/>
              </a:rPr>
              <a:t>Pushpam</a:t>
            </a:r>
            <a:r>
              <a:rPr lang="en-US" sz="2000" b="1" u="sng" dirty="0">
                <a:latin typeface="Cambria" panose="02040503050406030204" pitchFamily="18" charset="0"/>
                <a:ea typeface="Cambria" panose="02040503050406030204" pitchFamily="18" charset="0"/>
              </a:rPr>
              <a:t> Reality &amp; </a:t>
            </a:r>
            <a:r>
              <a:rPr lang="en-US" sz="2000" b="1" u="sng" dirty="0" err="1">
                <a:latin typeface="Cambria" panose="02040503050406030204" pitchFamily="18" charset="0"/>
                <a:ea typeface="Cambria" panose="02040503050406030204" pitchFamily="18" charset="0"/>
              </a:rPr>
              <a:t>ors</a:t>
            </a:r>
            <a:r>
              <a:rPr lang="en-US" sz="2000" b="1" u="sng" dirty="0">
                <a:latin typeface="Cambria" panose="02040503050406030204" pitchFamily="18" charset="0"/>
                <a:ea typeface="Cambria" panose="02040503050406030204" pitchFamily="18" charset="0"/>
              </a:rPr>
              <a:t> vs State Tax Officer &amp; </a:t>
            </a:r>
            <a:r>
              <a:rPr lang="en-US" sz="2000" b="1" u="sng" dirty="0" err="1">
                <a:latin typeface="Cambria" panose="02040503050406030204" pitchFamily="18" charset="0"/>
                <a:ea typeface="Cambria" panose="02040503050406030204" pitchFamily="18" charset="0"/>
              </a:rPr>
              <a:t>ors</a:t>
            </a:r>
            <a:r>
              <a:rPr lang="en-US" sz="2000" b="1" u="sng" dirty="0">
                <a:latin typeface="Cambria" panose="02040503050406030204" pitchFamily="18" charset="0"/>
                <a:ea typeface="Cambria" panose="02040503050406030204" pitchFamily="18" charset="0"/>
              </a:rPr>
              <a:t> [TS-72-HC(MAD)-2022-GST]</a:t>
            </a:r>
          </a:p>
          <a:p>
            <a:pPr algn="just"/>
            <a:endParaRPr lang="en-US" sz="2000" dirty="0">
              <a:latin typeface="Cambria" panose="02040503050406030204" pitchFamily="18" charset="0"/>
              <a:ea typeface="Cambria" panose="02040503050406030204" pitchFamily="18" charset="0"/>
            </a:endParaRPr>
          </a:p>
          <a:p>
            <a:pPr marL="342900" indent="-342900" algn="just">
              <a:buFont typeface="Wingdings" panose="05000000000000000000" pitchFamily="2" charset="2"/>
              <a:buChar char="Ø"/>
            </a:pPr>
            <a:r>
              <a:rPr lang="en-US" sz="2000" dirty="0">
                <a:latin typeface="Cambria" panose="02040503050406030204" pitchFamily="18" charset="0"/>
                <a:ea typeface="Cambria" panose="02040503050406030204" pitchFamily="18" charset="0"/>
              </a:rPr>
              <a:t>Though Section 169 of the Act allows the authorities to communicate any decision, order, summons, notice or other communication under this Act by any one of the methods specified </a:t>
            </a:r>
            <a:r>
              <a:rPr lang="en-US" sz="2000" dirty="0" err="1">
                <a:latin typeface="Cambria" panose="02040503050406030204" pitchFamily="18" charset="0"/>
                <a:ea typeface="Cambria" panose="02040503050406030204" pitchFamily="18" charset="0"/>
              </a:rPr>
              <a:t>i.e</a:t>
            </a:r>
            <a:r>
              <a:rPr lang="en-US" sz="2000" dirty="0">
                <a:latin typeface="Cambria" panose="02040503050406030204" pitchFamily="18" charset="0"/>
                <a:ea typeface="Cambria" panose="02040503050406030204" pitchFamily="18" charset="0"/>
              </a:rPr>
              <a:t>, by speed post or uploading in GST portal.</a:t>
            </a:r>
          </a:p>
          <a:p>
            <a:pPr marL="342900" indent="-342900" algn="just">
              <a:buFont typeface="Wingdings" panose="05000000000000000000" pitchFamily="2" charset="2"/>
              <a:buChar char="Ø"/>
            </a:pPr>
            <a:endParaRPr lang="en-US" sz="2000" dirty="0">
              <a:latin typeface="Cambria" panose="02040503050406030204" pitchFamily="18" charset="0"/>
              <a:ea typeface="Cambria" panose="02040503050406030204" pitchFamily="18" charset="0"/>
            </a:endParaRPr>
          </a:p>
          <a:p>
            <a:pPr marL="342900" indent="-342900" algn="just">
              <a:buFont typeface="Wingdings" panose="05000000000000000000" pitchFamily="2" charset="2"/>
              <a:buChar char="Ø"/>
            </a:pPr>
            <a:r>
              <a:rPr lang="en-US" sz="2000" dirty="0">
                <a:latin typeface="Cambria" panose="02040503050406030204" pitchFamily="18" charset="0"/>
                <a:ea typeface="Cambria" panose="02040503050406030204" pitchFamily="18" charset="0"/>
              </a:rPr>
              <a:t>Once all technical problems are resolved, the practice of sending physical copy through registered post or speed post or courier with acknowledgment may be dispensed with along with uploading on portal.</a:t>
            </a:r>
          </a:p>
          <a:p>
            <a:pPr algn="just"/>
            <a:endParaRPr lang="en-US" sz="2000" b="1" u="sng" dirty="0">
              <a:latin typeface="Cambria" panose="02040503050406030204" pitchFamily="18" charset="0"/>
              <a:ea typeface="Cambria" panose="02040503050406030204" pitchFamily="18" charset="0"/>
            </a:endParaRPr>
          </a:p>
        </p:txBody>
      </p:sp>
    </p:spTree>
    <p:extLst>
      <p:ext uri="{BB962C8B-B14F-4D97-AF65-F5344CB8AC3E}">
        <p14:creationId xmlns:p14="http://schemas.microsoft.com/office/powerpoint/2010/main" val="359214634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1" name="Picture 3" descr="C:\My data\CA Prakash N\Audit &amp; Assistance\NL PPT Website updation Articles\PPT &amp; Material\11. PPT Visag\download (1).jpeg"/>
          <p:cNvPicPr>
            <a:picLocks noChangeAspect="1" noChangeArrowheads="1"/>
          </p:cNvPicPr>
          <p:nvPr/>
        </p:nvPicPr>
        <p:blipFill>
          <a:blip r:embed="rId2" cstate="print">
            <a:extLst>
              <a:ext uri="{BEBA8EAE-BF5A-486C-A8C5-ECC9F3942E4B}">
                <a14:imgProps xmlns:a14="http://schemas.microsoft.com/office/drawing/2010/main">
                  <a14:imgLayer r:embed="rId3">
                    <a14:imgEffect>
                      <a14:brightnessContrast contrast="20000"/>
                    </a14:imgEffect>
                  </a14:imgLayer>
                </a14:imgProps>
              </a:ext>
              <a:ext uri="{28A0092B-C50C-407E-A947-70E740481C1C}">
                <a14:useLocalDpi xmlns:a14="http://schemas.microsoft.com/office/drawing/2010/main" val="0"/>
              </a:ext>
            </a:extLst>
          </a:blip>
          <a:srcRect/>
          <a:stretch>
            <a:fillRect/>
          </a:stretch>
        </p:blipFill>
        <p:spPr bwMode="auto">
          <a:xfrm>
            <a:off x="601609" y="1352550"/>
            <a:ext cx="2593182" cy="2076450"/>
          </a:xfrm>
          <a:prstGeom prst="rect">
            <a:avLst/>
          </a:prstGeom>
          <a:noFill/>
          <a:extLst>
            <a:ext uri="{909E8E84-426E-40DD-AFC4-6F175D3DCCD1}">
              <a14:hiddenFill xmlns:a14="http://schemas.microsoft.com/office/drawing/2010/main">
                <a:solidFill>
                  <a:srgbClr val="FFFFFF"/>
                </a:solidFill>
              </a14:hiddenFill>
            </a:ext>
          </a:extLst>
        </p:spPr>
      </p:pic>
      <p:sp>
        <p:nvSpPr>
          <p:cNvPr id="2" name="Rectangle 1"/>
          <p:cNvSpPr/>
          <p:nvPr/>
        </p:nvSpPr>
        <p:spPr>
          <a:xfrm>
            <a:off x="838200" y="5200650"/>
            <a:ext cx="11074489" cy="1453991"/>
          </a:xfrm>
          <a:prstGeom prst="rect">
            <a:avLst/>
          </a:prstGeom>
          <a:noFill/>
        </p:spPr>
        <p:txBody>
          <a:bodyPr wrap="square" lIns="84647" tIns="42324" rIns="84647" bIns="42324">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en-US" sz="8893"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Algerian" pitchFamily="82" charset="0"/>
              </a:rPr>
              <a:t>Thank you</a:t>
            </a:r>
          </a:p>
        </p:txBody>
      </p:sp>
      <p:sp>
        <p:nvSpPr>
          <p:cNvPr id="7" name="Slide Number Placeholder 6"/>
          <p:cNvSpPr>
            <a:spLocks noGrp="1"/>
          </p:cNvSpPr>
          <p:nvPr>
            <p:ph type="sldNum" sz="quarter" idx="4"/>
          </p:nvPr>
        </p:nvSpPr>
        <p:spPr/>
        <p:txBody>
          <a:bodyPr/>
          <a:lstStyle/>
          <a:p>
            <a:fld id="{29FEA8B7-D6D0-43A5-A714-730A8E3F1723}" type="slidenum">
              <a:rPr lang="en-US" smtClean="0"/>
              <a:pPr/>
              <a:t>33</a:t>
            </a:fld>
            <a:endParaRPr lang="en-US" dirty="0"/>
          </a:p>
        </p:txBody>
      </p:sp>
      <p:sp>
        <p:nvSpPr>
          <p:cNvPr id="5" name="Text Placeholder 2">
            <a:extLst>
              <a:ext uri="{FF2B5EF4-FFF2-40B4-BE49-F238E27FC236}">
                <a16:creationId xmlns:a16="http://schemas.microsoft.com/office/drawing/2014/main" id="{E155CE69-1D00-4F46-98E7-5C0A824B73A6}"/>
              </a:ext>
            </a:extLst>
          </p:cNvPr>
          <p:cNvSpPr>
            <a:spLocks noGrp="1"/>
          </p:cNvSpPr>
          <p:nvPr>
            <p:ph type="body" sz="quarter" idx="14"/>
          </p:nvPr>
        </p:nvSpPr>
        <p:spPr>
          <a:xfrm>
            <a:off x="327025" y="150814"/>
            <a:ext cx="9872052" cy="585787"/>
          </a:xfrm>
        </p:spPr>
        <p:txBody>
          <a:bodyPr/>
          <a:lstStyle/>
          <a:p>
            <a:r>
              <a:rPr lang="en-IN" sz="3200" b="1" i="1" dirty="0"/>
              <a:t>Any Questions/Doubts?</a:t>
            </a:r>
          </a:p>
        </p:txBody>
      </p:sp>
      <p:sp>
        <p:nvSpPr>
          <p:cNvPr id="6" name="TextBox 5">
            <a:extLst>
              <a:ext uri="{FF2B5EF4-FFF2-40B4-BE49-F238E27FC236}">
                <a16:creationId xmlns:a16="http://schemas.microsoft.com/office/drawing/2014/main" id="{DFE33E6B-9E88-4881-940D-41B01C44F7F4}"/>
              </a:ext>
            </a:extLst>
          </p:cNvPr>
          <p:cNvSpPr txBox="1"/>
          <p:nvPr/>
        </p:nvSpPr>
        <p:spPr>
          <a:xfrm>
            <a:off x="6882200" y="1961483"/>
            <a:ext cx="3456800" cy="1138773"/>
          </a:xfrm>
          <a:prstGeom prst="rect">
            <a:avLst/>
          </a:prstGeom>
          <a:noFill/>
        </p:spPr>
        <p:txBody>
          <a:bodyPr wrap="square" rtlCol="0">
            <a:spAutoFit/>
          </a:bodyPr>
          <a:lstStyle/>
          <a:p>
            <a:pPr marL="0" lvl="1" algn="just"/>
            <a:r>
              <a:rPr lang="en-US" sz="2400" b="1" u="sng" dirty="0">
                <a:latin typeface="Cambria" panose="02040503050406030204" pitchFamily="18" charset="0"/>
                <a:ea typeface="Cambria" panose="02040503050406030204" pitchFamily="18" charset="0"/>
                <a:hlinkClick r:id="rId4">
                  <a:extLst>
                    <a:ext uri="{A12FA001-AC4F-418D-AE19-62706E023703}">
                      <ahyp:hlinkClr xmlns:ahyp="http://schemas.microsoft.com/office/drawing/2018/hyperlinkcolor" val="tx"/>
                    </a:ext>
                  </a:extLst>
                </a:hlinkClick>
              </a:rPr>
              <a:t>Feedback/Queries @</a:t>
            </a:r>
          </a:p>
          <a:p>
            <a:pPr marL="0" lvl="1" algn="just"/>
            <a:endParaRPr lang="en-US" sz="2400" dirty="0">
              <a:solidFill>
                <a:srgbClr val="0563C1"/>
              </a:solidFill>
              <a:latin typeface="Cambria" panose="02040503050406030204" pitchFamily="18" charset="0"/>
              <a:ea typeface="Cambria" panose="02040503050406030204" pitchFamily="18" charset="0"/>
              <a:hlinkClick r:id="rId4">
                <a:extLst>
                  <a:ext uri="{A12FA001-AC4F-418D-AE19-62706E023703}">
                    <ahyp:hlinkClr xmlns:ahyp="http://schemas.microsoft.com/office/drawing/2018/hyperlinkcolor" val="tx"/>
                  </a:ext>
                </a:extLst>
              </a:hlinkClick>
            </a:endParaRPr>
          </a:p>
          <a:p>
            <a:pPr marL="0" lvl="1" algn="just"/>
            <a:r>
              <a:rPr lang="en-US" sz="2000" b="1" u="sng" dirty="0">
                <a:solidFill>
                  <a:schemeClr val="accent1"/>
                </a:solidFill>
                <a:latin typeface="Cambria" panose="02040503050406030204" pitchFamily="18" charset="0"/>
                <a:ea typeface="Cambria" panose="02040503050406030204" pitchFamily="18" charset="0"/>
              </a:rPr>
              <a:t>ashish@hiregange.com</a:t>
            </a:r>
          </a:p>
        </p:txBody>
      </p:sp>
    </p:spTree>
    <p:extLst>
      <p:ext uri="{BB962C8B-B14F-4D97-AF65-F5344CB8AC3E}">
        <p14:creationId xmlns:p14="http://schemas.microsoft.com/office/powerpoint/2010/main" val="2007882727"/>
      </p:ext>
    </p:extLst>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1905000" y="2667000"/>
            <a:ext cx="3733800" cy="1239838"/>
          </a:xfrm>
        </p:spPr>
        <p:txBody>
          <a:bodyPr/>
          <a:lstStyle/>
          <a:p>
            <a:r>
              <a:rPr lang="en-IN" b="1" dirty="0">
                <a:solidFill>
                  <a:schemeClr val="accent1">
                    <a:lumMod val="75000"/>
                  </a:schemeClr>
                </a:solidFill>
              </a:rPr>
              <a:t>Key Reconciliations</a:t>
            </a:r>
          </a:p>
        </p:txBody>
      </p:sp>
    </p:spTree>
    <p:extLst>
      <p:ext uri="{BB962C8B-B14F-4D97-AF65-F5344CB8AC3E}">
        <p14:creationId xmlns:p14="http://schemas.microsoft.com/office/powerpoint/2010/main" val="275961538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4"/>
          </p:nvPr>
        </p:nvSpPr>
        <p:spPr>
          <a:xfrm>
            <a:off x="327025" y="150814"/>
            <a:ext cx="9872052" cy="585787"/>
          </a:xfrm>
        </p:spPr>
        <p:txBody>
          <a:bodyPr/>
          <a:lstStyle/>
          <a:p>
            <a:r>
              <a:rPr lang="en-IN" sz="3200" b="1" i="1" dirty="0"/>
              <a:t>Key Reconciliations to be performed</a:t>
            </a:r>
          </a:p>
        </p:txBody>
      </p:sp>
      <p:sp>
        <p:nvSpPr>
          <p:cNvPr id="2" name="TextBox 1">
            <a:extLst>
              <a:ext uri="{FF2B5EF4-FFF2-40B4-BE49-F238E27FC236}">
                <a16:creationId xmlns:a16="http://schemas.microsoft.com/office/drawing/2014/main" id="{AD9003EC-F4C3-4EF6-95CB-9C1B035E1F29}"/>
              </a:ext>
            </a:extLst>
          </p:cNvPr>
          <p:cNvSpPr txBox="1"/>
          <p:nvPr/>
        </p:nvSpPr>
        <p:spPr>
          <a:xfrm>
            <a:off x="221008" y="1086678"/>
            <a:ext cx="11118574" cy="5632311"/>
          </a:xfrm>
          <a:prstGeom prst="rect">
            <a:avLst/>
          </a:prstGeom>
          <a:noFill/>
        </p:spPr>
        <p:txBody>
          <a:bodyPr wrap="square" rtlCol="0">
            <a:spAutoFit/>
          </a:bodyPr>
          <a:lstStyle/>
          <a:p>
            <a:pPr algn="just"/>
            <a:r>
              <a:rPr lang="en-US" sz="2000" b="1" u="sng" dirty="0">
                <a:latin typeface="Cambria" panose="02040503050406030204" pitchFamily="18" charset="0"/>
                <a:ea typeface="Cambria" panose="02040503050406030204" pitchFamily="18" charset="0"/>
              </a:rPr>
              <a:t>Turnover:</a:t>
            </a:r>
          </a:p>
          <a:p>
            <a:pPr algn="just"/>
            <a:endParaRPr lang="en-US" sz="2000" b="1" u="sng" dirty="0">
              <a:latin typeface="Cambria" panose="02040503050406030204" pitchFamily="18" charset="0"/>
              <a:ea typeface="Cambria" panose="02040503050406030204" pitchFamily="18" charset="0"/>
            </a:endParaRPr>
          </a:p>
          <a:p>
            <a:pPr marL="365125" indent="-365125" algn="just">
              <a:buFont typeface="Arial" panose="020B0604020202020204" pitchFamily="34" charset="0"/>
              <a:buChar char="•"/>
            </a:pPr>
            <a:r>
              <a:rPr lang="en-US" sz="2000" dirty="0">
                <a:latin typeface="Cambria" panose="02040503050406030204" pitchFamily="18" charset="0"/>
                <a:ea typeface="Cambria" panose="02040503050406030204" pitchFamily="18" charset="0"/>
              </a:rPr>
              <a:t>Outward supplies as per books and GST returns (Books vs GSTR-1 vs GSTR-3B). Check if any amendments required to be made in GST returns. Consider for timing difference or permanent difference</a:t>
            </a:r>
          </a:p>
          <a:p>
            <a:pPr marL="365125" indent="-365125" algn="just">
              <a:buFont typeface="Arial" panose="020B0604020202020204" pitchFamily="34" charset="0"/>
              <a:buChar char="•"/>
            </a:pPr>
            <a:endParaRPr lang="en-US" sz="2000" dirty="0">
              <a:latin typeface="Cambria" panose="02040503050406030204" pitchFamily="18" charset="0"/>
              <a:ea typeface="Cambria" panose="02040503050406030204" pitchFamily="18" charset="0"/>
            </a:endParaRPr>
          </a:p>
          <a:p>
            <a:pPr marL="365125" indent="-365125" algn="just">
              <a:buFont typeface="Arial" panose="020B0604020202020204" pitchFamily="34" charset="0"/>
              <a:buChar char="•"/>
            </a:pPr>
            <a:r>
              <a:rPr lang="en-US" sz="2000" dirty="0">
                <a:latin typeface="Cambria" panose="02040503050406030204" pitchFamily="18" charset="0"/>
                <a:ea typeface="Cambria" panose="02040503050406030204" pitchFamily="18" charset="0"/>
              </a:rPr>
              <a:t>Reconciliation of turnover as per E-invoice generated and details submitted in GSTR-1</a:t>
            </a:r>
          </a:p>
          <a:p>
            <a:pPr marL="365125" indent="-365125" algn="just">
              <a:buFont typeface="Arial" panose="020B0604020202020204" pitchFamily="34" charset="0"/>
              <a:buChar char="•"/>
            </a:pPr>
            <a:endParaRPr lang="en-US" sz="2000" dirty="0">
              <a:latin typeface="Cambria" panose="02040503050406030204" pitchFamily="18" charset="0"/>
              <a:ea typeface="Cambria" panose="02040503050406030204" pitchFamily="18" charset="0"/>
            </a:endParaRPr>
          </a:p>
          <a:p>
            <a:pPr marL="365125" indent="-365125" algn="just">
              <a:buFont typeface="Arial" panose="020B0604020202020204" pitchFamily="34" charset="0"/>
              <a:buChar char="•"/>
            </a:pPr>
            <a:r>
              <a:rPr lang="en-US" sz="2000" dirty="0">
                <a:latin typeface="Cambria" panose="02040503050406030204" pitchFamily="18" charset="0"/>
                <a:ea typeface="Cambria" panose="02040503050406030204" pitchFamily="18" charset="0"/>
              </a:rPr>
              <a:t>Reconciliation of outward supply reported in GST Return with E-way bill generated – bucketing??</a:t>
            </a:r>
          </a:p>
          <a:p>
            <a:pPr marL="365125" indent="-365125" algn="just">
              <a:buFont typeface="Arial" panose="020B0604020202020204" pitchFamily="34" charset="0"/>
              <a:buChar char="•"/>
            </a:pPr>
            <a:endParaRPr lang="en-US" sz="2000" dirty="0">
              <a:latin typeface="Cambria" panose="02040503050406030204" pitchFamily="18" charset="0"/>
              <a:ea typeface="Cambria" panose="02040503050406030204" pitchFamily="18" charset="0"/>
            </a:endParaRPr>
          </a:p>
          <a:p>
            <a:pPr marL="365125" indent="-365125" algn="just">
              <a:buFont typeface="Arial" panose="020B0604020202020204" pitchFamily="34" charset="0"/>
              <a:buChar char="•"/>
            </a:pPr>
            <a:r>
              <a:rPr lang="en-US" sz="2000" dirty="0">
                <a:latin typeface="Cambria" panose="02040503050406030204" pitchFamily="18" charset="0"/>
                <a:ea typeface="Cambria" panose="02040503050406030204" pitchFamily="18" charset="0"/>
              </a:rPr>
              <a:t>Reconciliation of GST Turnover with the turnover appearing in Annual information system (AIS)</a:t>
            </a:r>
          </a:p>
          <a:p>
            <a:pPr marL="365125" indent="-365125" algn="just">
              <a:buFont typeface="Arial" panose="020B0604020202020204" pitchFamily="34" charset="0"/>
              <a:buChar char="•"/>
            </a:pPr>
            <a:endParaRPr lang="en-US" sz="2000" dirty="0">
              <a:latin typeface="Cambria" panose="02040503050406030204" pitchFamily="18" charset="0"/>
              <a:ea typeface="Cambria" panose="02040503050406030204" pitchFamily="18" charset="0"/>
            </a:endParaRPr>
          </a:p>
          <a:p>
            <a:pPr marL="365125" lvl="1" indent="-365125" algn="just">
              <a:buFont typeface="Arial" panose="020B0604020202020204" pitchFamily="34" charset="0"/>
              <a:buChar char="•"/>
            </a:pPr>
            <a:r>
              <a:rPr lang="en-US" sz="2000" dirty="0">
                <a:latin typeface="Cambria" panose="02040503050406030204" pitchFamily="18" charset="0"/>
                <a:ea typeface="Cambria" panose="02040503050406030204" pitchFamily="18" charset="0"/>
              </a:rPr>
              <a:t>Reconciliation of E-way Bill  v/s  Tax invoices/delivery challans generated.</a:t>
            </a:r>
          </a:p>
          <a:p>
            <a:pPr marL="0" lvl="1" algn="just"/>
            <a:endParaRPr lang="en-US" sz="2000" dirty="0">
              <a:latin typeface="Cambria" panose="02040503050406030204" pitchFamily="18" charset="0"/>
              <a:ea typeface="Cambria" panose="02040503050406030204" pitchFamily="18" charset="0"/>
            </a:endParaRPr>
          </a:p>
          <a:p>
            <a:pPr marL="365125" lvl="1" indent="-365125" algn="just">
              <a:buFont typeface="Arial" panose="020B0604020202020204" pitchFamily="34" charset="0"/>
              <a:buChar char="•"/>
            </a:pPr>
            <a:r>
              <a:rPr lang="en-US" sz="2000" dirty="0">
                <a:latin typeface="Cambria" panose="02040503050406030204" pitchFamily="18" charset="0"/>
                <a:ea typeface="Cambria" panose="02040503050406030204" pitchFamily="18" charset="0"/>
              </a:rPr>
              <a:t>Reconciliation of E-Invoices v/s  Tax invoices/delivery challans generated. </a:t>
            </a:r>
          </a:p>
          <a:p>
            <a:pPr marL="365125" lvl="1" indent="-365125" algn="just">
              <a:buFont typeface="Arial" panose="020B0604020202020204" pitchFamily="34" charset="0"/>
              <a:buChar char="•"/>
            </a:pPr>
            <a:endParaRPr lang="en-US" sz="2000" dirty="0">
              <a:latin typeface="Cambria" panose="02040503050406030204" pitchFamily="18" charset="0"/>
              <a:ea typeface="Cambria" panose="02040503050406030204" pitchFamily="18" charset="0"/>
            </a:endParaRPr>
          </a:p>
          <a:p>
            <a:pPr marL="365125" lvl="1" indent="-365125" algn="just">
              <a:buFont typeface="Arial" panose="020B0604020202020204" pitchFamily="34" charset="0"/>
              <a:buChar char="•"/>
            </a:pPr>
            <a:r>
              <a:rPr lang="en-US" sz="2000" dirty="0">
                <a:latin typeface="Cambria" panose="02040503050406030204" pitchFamily="18" charset="0"/>
                <a:ea typeface="Cambria" panose="02040503050406030204" pitchFamily="18" charset="0"/>
              </a:rPr>
              <a:t>Reconciliation of turnover as per books with GST Returns and identify if tax has not been paid on any income</a:t>
            </a:r>
          </a:p>
        </p:txBody>
      </p:sp>
    </p:spTree>
    <p:extLst>
      <p:ext uri="{BB962C8B-B14F-4D97-AF65-F5344CB8AC3E}">
        <p14:creationId xmlns:p14="http://schemas.microsoft.com/office/powerpoint/2010/main" val="147371241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4"/>
          </p:nvPr>
        </p:nvSpPr>
        <p:spPr>
          <a:xfrm>
            <a:off x="327025" y="150814"/>
            <a:ext cx="9872052" cy="585787"/>
          </a:xfrm>
        </p:spPr>
        <p:txBody>
          <a:bodyPr/>
          <a:lstStyle/>
          <a:p>
            <a:r>
              <a:rPr lang="en-IN" sz="3200" b="1" i="1" dirty="0"/>
              <a:t>Key Reconciliations to be performed</a:t>
            </a:r>
          </a:p>
        </p:txBody>
      </p:sp>
      <p:sp>
        <p:nvSpPr>
          <p:cNvPr id="2" name="TextBox 1">
            <a:extLst>
              <a:ext uri="{FF2B5EF4-FFF2-40B4-BE49-F238E27FC236}">
                <a16:creationId xmlns:a16="http://schemas.microsoft.com/office/drawing/2014/main" id="{AD9003EC-F4C3-4EF6-95CB-9C1B035E1F29}"/>
              </a:ext>
            </a:extLst>
          </p:cNvPr>
          <p:cNvSpPr txBox="1"/>
          <p:nvPr/>
        </p:nvSpPr>
        <p:spPr>
          <a:xfrm>
            <a:off x="221008" y="1086678"/>
            <a:ext cx="11118574" cy="5632311"/>
          </a:xfrm>
          <a:prstGeom prst="rect">
            <a:avLst/>
          </a:prstGeom>
          <a:noFill/>
        </p:spPr>
        <p:txBody>
          <a:bodyPr wrap="square" rtlCol="0">
            <a:spAutoFit/>
          </a:bodyPr>
          <a:lstStyle/>
          <a:p>
            <a:pPr algn="just"/>
            <a:r>
              <a:rPr lang="en-US" sz="2000" b="1" u="sng" dirty="0">
                <a:latin typeface="Cambria" panose="02040503050406030204" pitchFamily="18" charset="0"/>
                <a:ea typeface="Cambria" panose="02040503050406030204" pitchFamily="18" charset="0"/>
              </a:rPr>
              <a:t>Taxes</a:t>
            </a:r>
          </a:p>
          <a:p>
            <a:pPr marL="365125" indent="-365125" algn="just">
              <a:buFont typeface="Arial" panose="020B0604020202020204" pitchFamily="34" charset="0"/>
              <a:buChar char="•"/>
            </a:pPr>
            <a:endParaRPr lang="en-US" sz="2000" dirty="0">
              <a:latin typeface="Cambria" panose="02040503050406030204" pitchFamily="18" charset="0"/>
              <a:ea typeface="Cambria" panose="02040503050406030204" pitchFamily="18" charset="0"/>
            </a:endParaRPr>
          </a:p>
          <a:p>
            <a:pPr marL="365125" indent="-365125" algn="just">
              <a:buFont typeface="Arial" panose="020B0604020202020204" pitchFamily="34" charset="0"/>
              <a:buChar char="•"/>
            </a:pPr>
            <a:r>
              <a:rPr lang="en-US" sz="2000" dirty="0">
                <a:latin typeface="Cambria" panose="02040503050406030204" pitchFamily="18" charset="0"/>
                <a:ea typeface="Cambria" panose="02040503050406030204" pitchFamily="18" charset="0"/>
              </a:rPr>
              <a:t>Reconciliation of GST payable ledgers in books with the GST portal i.e. tax ledgers v/s GSTR-3B. Specifically cross check with the type of taxes paid</a:t>
            </a:r>
          </a:p>
          <a:p>
            <a:pPr marL="365125" indent="-365125" algn="just">
              <a:buFont typeface="Arial" panose="020B0604020202020204" pitchFamily="34" charset="0"/>
              <a:buChar char="•"/>
            </a:pPr>
            <a:endParaRPr lang="en-US" sz="2000" dirty="0">
              <a:latin typeface="Cambria" panose="02040503050406030204" pitchFamily="18" charset="0"/>
              <a:ea typeface="Cambria" panose="02040503050406030204" pitchFamily="18" charset="0"/>
            </a:endParaRPr>
          </a:p>
          <a:p>
            <a:pPr marL="365125" indent="-365125" algn="just">
              <a:buFont typeface="Arial" panose="020B0604020202020204" pitchFamily="34" charset="0"/>
              <a:buChar char="•"/>
            </a:pPr>
            <a:r>
              <a:rPr lang="en-US" sz="2000" dirty="0">
                <a:latin typeface="Cambria" panose="02040503050406030204" pitchFamily="18" charset="0"/>
                <a:ea typeface="Cambria" panose="02040503050406030204" pitchFamily="18" charset="0"/>
              </a:rPr>
              <a:t>Reconciliation of balance of credit and cash as per GST portal with balance appearing in books.</a:t>
            </a:r>
          </a:p>
          <a:p>
            <a:pPr algn="just"/>
            <a:endParaRPr lang="en-US" sz="2000" dirty="0">
              <a:latin typeface="Cambria" panose="02040503050406030204" pitchFamily="18" charset="0"/>
              <a:ea typeface="Cambria" panose="02040503050406030204" pitchFamily="18" charset="0"/>
            </a:endParaRPr>
          </a:p>
          <a:p>
            <a:pPr marL="365125" indent="-365125" algn="just">
              <a:buFont typeface="Arial" panose="020B0604020202020204" pitchFamily="34" charset="0"/>
              <a:buChar char="•"/>
            </a:pPr>
            <a:r>
              <a:rPr lang="en-US" sz="2000" dirty="0">
                <a:latin typeface="Cambria" panose="02040503050406030204" pitchFamily="18" charset="0"/>
                <a:ea typeface="Cambria" panose="02040503050406030204" pitchFamily="18" charset="0"/>
              </a:rPr>
              <a:t>Reconciliation of ITC claimed in Form GSTR 3B vs ITC appearing in Form GSTR 2B and follow up with suppliers in case transactions is not populated in your GSTR 2A/2B</a:t>
            </a:r>
          </a:p>
          <a:p>
            <a:pPr algn="just"/>
            <a:endParaRPr lang="en-US" sz="2000" dirty="0">
              <a:latin typeface="Cambria" panose="02040503050406030204" pitchFamily="18" charset="0"/>
              <a:ea typeface="Cambria" panose="02040503050406030204" pitchFamily="18" charset="0"/>
            </a:endParaRPr>
          </a:p>
          <a:p>
            <a:pPr marL="365125" indent="-365125" algn="just">
              <a:buFont typeface="Arial" panose="020B0604020202020204" pitchFamily="34" charset="0"/>
              <a:buChar char="•"/>
            </a:pPr>
            <a:r>
              <a:rPr lang="en-US" sz="2000" dirty="0">
                <a:latin typeface="Cambria" panose="02040503050406030204" pitchFamily="18" charset="0"/>
                <a:ea typeface="Cambria" panose="02040503050406030204" pitchFamily="18" charset="0"/>
              </a:rPr>
              <a:t>Verification of eligible ITC in books of accounts and reconciliation to ITC claimed in GSTR 3B.</a:t>
            </a:r>
          </a:p>
          <a:p>
            <a:pPr algn="just"/>
            <a:endParaRPr lang="en-US" sz="2000" dirty="0">
              <a:latin typeface="Cambria" panose="02040503050406030204" pitchFamily="18" charset="0"/>
              <a:ea typeface="Cambria" panose="02040503050406030204" pitchFamily="18" charset="0"/>
            </a:endParaRPr>
          </a:p>
          <a:p>
            <a:pPr marL="365125" indent="-365125" algn="just">
              <a:buFont typeface="Arial" panose="020B0604020202020204" pitchFamily="34" charset="0"/>
              <a:buChar char="•"/>
            </a:pPr>
            <a:r>
              <a:rPr lang="en-US" sz="2000" dirty="0">
                <a:latin typeface="Cambria" panose="02040503050406030204" pitchFamily="18" charset="0"/>
                <a:ea typeface="Cambria" panose="02040503050406030204" pitchFamily="18" charset="0"/>
              </a:rPr>
              <a:t>Few additional pointers for GSTR 2A reconciliation:</a:t>
            </a:r>
          </a:p>
          <a:p>
            <a:pPr marL="822325" lvl="1" indent="-365125" algn="just">
              <a:buFont typeface="Wingdings" panose="05000000000000000000" pitchFamily="2" charset="2"/>
              <a:buChar char="ü"/>
            </a:pPr>
            <a:r>
              <a:rPr lang="en-US" sz="2000" dirty="0">
                <a:latin typeface="Cambria" panose="02040503050406030204" pitchFamily="18" charset="0"/>
                <a:ea typeface="Cambria" panose="02040503050406030204" pitchFamily="18" charset="0"/>
              </a:rPr>
              <a:t>Identification of default vendors for the purpose of recovery of tax paid along with interest.</a:t>
            </a:r>
          </a:p>
          <a:p>
            <a:pPr marL="822325" lvl="1" indent="-365125" algn="just">
              <a:buFont typeface="Wingdings" panose="05000000000000000000" pitchFamily="2" charset="2"/>
              <a:buChar char="ü"/>
            </a:pPr>
            <a:r>
              <a:rPr lang="en-US" sz="2000" dirty="0">
                <a:latin typeface="Cambria" panose="02040503050406030204" pitchFamily="18" charset="0"/>
                <a:ea typeface="Cambria" panose="02040503050406030204" pitchFamily="18" charset="0"/>
              </a:rPr>
              <a:t>Reconciliation of 5%</a:t>
            </a:r>
          </a:p>
          <a:p>
            <a:pPr marL="822325" lvl="1" indent="-365125" algn="just">
              <a:buFont typeface="Wingdings" panose="05000000000000000000" pitchFamily="2" charset="2"/>
              <a:buChar char="ü"/>
            </a:pPr>
            <a:r>
              <a:rPr lang="en-US" sz="2000" dirty="0">
                <a:latin typeface="Cambria" panose="02040503050406030204" pitchFamily="18" charset="0"/>
                <a:ea typeface="Cambria" panose="02040503050406030204" pitchFamily="18" charset="0"/>
              </a:rPr>
              <a:t>Follow up with vendors for any required amendments in invoices</a:t>
            </a:r>
          </a:p>
          <a:p>
            <a:pPr marL="822325" lvl="1" indent="-365125" algn="just">
              <a:buFont typeface="Wingdings" panose="05000000000000000000" pitchFamily="2" charset="2"/>
              <a:buChar char="ü"/>
            </a:pPr>
            <a:endParaRPr lang="en-US" sz="2000" dirty="0">
              <a:latin typeface="Cambria" panose="02040503050406030204" pitchFamily="18" charset="0"/>
              <a:ea typeface="Cambria" panose="02040503050406030204" pitchFamily="18" charset="0"/>
            </a:endParaRPr>
          </a:p>
          <a:p>
            <a:pPr lvl="1" algn="just"/>
            <a:endParaRPr lang="en-US" sz="2000" dirty="0">
              <a:latin typeface="Cambria" panose="02040503050406030204" pitchFamily="18" charset="0"/>
              <a:ea typeface="Cambria" panose="02040503050406030204" pitchFamily="18" charset="0"/>
            </a:endParaRPr>
          </a:p>
        </p:txBody>
      </p:sp>
    </p:spTree>
    <p:extLst>
      <p:ext uri="{BB962C8B-B14F-4D97-AF65-F5344CB8AC3E}">
        <p14:creationId xmlns:p14="http://schemas.microsoft.com/office/powerpoint/2010/main" val="301970194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4"/>
          </p:nvPr>
        </p:nvSpPr>
        <p:spPr>
          <a:xfrm>
            <a:off x="327025" y="150814"/>
            <a:ext cx="9872052" cy="585787"/>
          </a:xfrm>
        </p:spPr>
        <p:txBody>
          <a:bodyPr/>
          <a:lstStyle/>
          <a:p>
            <a:r>
              <a:rPr lang="en-IN" sz="3200" b="1" i="1" dirty="0"/>
              <a:t>Key Reconciliations to be performed</a:t>
            </a:r>
          </a:p>
        </p:txBody>
      </p:sp>
      <p:sp>
        <p:nvSpPr>
          <p:cNvPr id="2" name="TextBox 1">
            <a:extLst>
              <a:ext uri="{FF2B5EF4-FFF2-40B4-BE49-F238E27FC236}">
                <a16:creationId xmlns:a16="http://schemas.microsoft.com/office/drawing/2014/main" id="{AD9003EC-F4C3-4EF6-95CB-9C1B035E1F29}"/>
              </a:ext>
            </a:extLst>
          </p:cNvPr>
          <p:cNvSpPr txBox="1"/>
          <p:nvPr/>
        </p:nvSpPr>
        <p:spPr>
          <a:xfrm>
            <a:off x="221008" y="1086678"/>
            <a:ext cx="11118574" cy="5324535"/>
          </a:xfrm>
          <a:prstGeom prst="rect">
            <a:avLst/>
          </a:prstGeom>
          <a:noFill/>
        </p:spPr>
        <p:txBody>
          <a:bodyPr wrap="square" rtlCol="0">
            <a:spAutoFit/>
          </a:bodyPr>
          <a:lstStyle/>
          <a:p>
            <a:pPr marL="0" lvl="1" algn="just"/>
            <a:r>
              <a:rPr lang="en-US" sz="2000" b="1" dirty="0">
                <a:latin typeface="Cambria" panose="02040503050406030204" pitchFamily="18" charset="0"/>
                <a:ea typeface="Cambria" panose="02040503050406030204" pitchFamily="18" charset="0"/>
              </a:rPr>
              <a:t>Reverse Charge</a:t>
            </a:r>
          </a:p>
          <a:p>
            <a:pPr marL="365125" lvl="1" indent="-365125" algn="just">
              <a:buFont typeface="Arial" panose="020B0604020202020204" pitchFamily="34" charset="0"/>
              <a:buChar char="•"/>
            </a:pPr>
            <a:r>
              <a:rPr lang="en-US" sz="2000" dirty="0">
                <a:latin typeface="Cambria" panose="02040503050406030204" pitchFamily="18" charset="0"/>
                <a:ea typeface="Cambria" panose="02040503050406030204" pitchFamily="18" charset="0"/>
              </a:rPr>
              <a:t>Tax paid under RCM v/s ITC availed under RCM</a:t>
            </a:r>
          </a:p>
          <a:p>
            <a:pPr marL="0" lvl="1" algn="just"/>
            <a:endParaRPr lang="en-US" sz="2000" dirty="0">
              <a:latin typeface="Cambria" panose="02040503050406030204" pitchFamily="18" charset="0"/>
              <a:ea typeface="Cambria" panose="02040503050406030204" pitchFamily="18" charset="0"/>
            </a:endParaRPr>
          </a:p>
          <a:p>
            <a:pPr marL="365125" lvl="1" indent="-365125" algn="just">
              <a:buFont typeface="Arial" panose="020B0604020202020204" pitchFamily="34" charset="0"/>
              <a:buChar char="•"/>
            </a:pPr>
            <a:r>
              <a:rPr lang="en-US" sz="2000" dirty="0">
                <a:latin typeface="Cambria" panose="02040503050406030204" pitchFamily="18" charset="0"/>
                <a:ea typeface="Cambria" panose="02040503050406030204" pitchFamily="18" charset="0"/>
              </a:rPr>
              <a:t>Tax paid under RCM v/s tax shown as payable under RCM in GSTR-2B</a:t>
            </a:r>
          </a:p>
          <a:p>
            <a:pPr marL="365125" lvl="1" indent="-365125" algn="just">
              <a:buFont typeface="Arial" panose="020B0604020202020204" pitchFamily="34" charset="0"/>
              <a:buChar char="•"/>
            </a:pPr>
            <a:endParaRPr lang="en-US" sz="2000" dirty="0">
              <a:latin typeface="Cambria" panose="02040503050406030204" pitchFamily="18" charset="0"/>
              <a:ea typeface="Cambria" panose="02040503050406030204" pitchFamily="18" charset="0"/>
            </a:endParaRPr>
          </a:p>
          <a:p>
            <a:pPr marL="365125" lvl="1" indent="-365125" algn="just">
              <a:buFont typeface="Arial" panose="020B0604020202020204" pitchFamily="34" charset="0"/>
              <a:buChar char="•"/>
            </a:pPr>
            <a:r>
              <a:rPr lang="en-US" sz="2000" dirty="0">
                <a:latin typeface="Cambria" panose="02040503050406030204" pitchFamily="18" charset="0"/>
                <a:ea typeface="Cambria" panose="02040503050406030204" pitchFamily="18" charset="0"/>
              </a:rPr>
              <a:t>Reconciliation of payment made under foreign currency with the liability discharged under RCM as “import of service”</a:t>
            </a:r>
          </a:p>
          <a:p>
            <a:pPr marL="0" lvl="1" algn="just"/>
            <a:endParaRPr lang="en-US" sz="2000" dirty="0">
              <a:latin typeface="Cambria" panose="02040503050406030204" pitchFamily="18" charset="0"/>
              <a:ea typeface="Cambria" panose="02040503050406030204" pitchFamily="18" charset="0"/>
            </a:endParaRPr>
          </a:p>
          <a:p>
            <a:pPr marL="0" lvl="1" algn="just"/>
            <a:r>
              <a:rPr lang="en-US" sz="2000" b="1" dirty="0">
                <a:latin typeface="Cambria" panose="02040503050406030204" pitchFamily="18" charset="0"/>
                <a:ea typeface="Cambria" panose="02040503050406030204" pitchFamily="18" charset="0"/>
              </a:rPr>
              <a:t>Others</a:t>
            </a:r>
          </a:p>
          <a:p>
            <a:pPr marL="365125" lvl="1" indent="-365125" algn="just">
              <a:buFont typeface="Arial" panose="020B0604020202020204" pitchFamily="34" charset="0"/>
              <a:buChar char="•"/>
            </a:pPr>
            <a:r>
              <a:rPr lang="en-US" sz="2000" dirty="0">
                <a:latin typeface="Cambria" panose="02040503050406030204" pitchFamily="18" charset="0"/>
                <a:ea typeface="Cambria" panose="02040503050406030204" pitchFamily="18" charset="0"/>
              </a:rPr>
              <a:t>Reconciliation of books inventory with physical inventory.</a:t>
            </a:r>
          </a:p>
          <a:p>
            <a:pPr marL="365125" lvl="1" indent="-365125" algn="just">
              <a:buFont typeface="Arial" panose="020B0604020202020204" pitchFamily="34" charset="0"/>
              <a:buChar char="•"/>
            </a:pPr>
            <a:endParaRPr lang="en-US" sz="2000" dirty="0">
              <a:latin typeface="Cambria" panose="02040503050406030204" pitchFamily="18" charset="0"/>
              <a:ea typeface="Cambria" panose="02040503050406030204" pitchFamily="18" charset="0"/>
            </a:endParaRPr>
          </a:p>
          <a:p>
            <a:pPr marL="365125" lvl="1" indent="-365125" algn="just">
              <a:buFont typeface="Arial" panose="020B0604020202020204" pitchFamily="34" charset="0"/>
              <a:buChar char="•"/>
            </a:pPr>
            <a:r>
              <a:rPr lang="en-US" sz="2000" dirty="0">
                <a:latin typeface="Cambria" panose="02040503050406030204" pitchFamily="18" charset="0"/>
                <a:ea typeface="Cambria" panose="02040503050406030204" pitchFamily="18" charset="0"/>
              </a:rPr>
              <a:t>Important information from AIS to be considered – </a:t>
            </a:r>
          </a:p>
          <a:p>
            <a:pPr marL="822325" lvl="2" indent="-365125" algn="just">
              <a:buFont typeface="Arial" panose="020B0604020202020204" pitchFamily="34" charset="0"/>
              <a:buChar char="•"/>
            </a:pPr>
            <a:r>
              <a:rPr lang="en-US" sz="2000" dirty="0">
                <a:latin typeface="Cambria" panose="02040503050406030204" pitchFamily="18" charset="0"/>
                <a:ea typeface="Cambria" panose="02040503050406030204" pitchFamily="18" charset="0"/>
              </a:rPr>
              <a:t>Sale or transfer of stocks, shares, mutual funds – viz a viz reversal of ITC?</a:t>
            </a:r>
          </a:p>
          <a:p>
            <a:pPr marL="822325" lvl="2" indent="-365125" algn="just">
              <a:buFont typeface="Arial" panose="020B0604020202020204" pitchFamily="34" charset="0"/>
              <a:buChar char="•"/>
            </a:pPr>
            <a:r>
              <a:rPr lang="en-US" sz="2000" dirty="0">
                <a:latin typeface="Cambria" panose="02040503050406030204" pitchFamily="18" charset="0"/>
                <a:ea typeface="Cambria" panose="02040503050406030204" pitchFamily="18" charset="0"/>
              </a:rPr>
              <a:t>Payments made in foreign currency – RCM paid?</a:t>
            </a:r>
          </a:p>
          <a:p>
            <a:pPr marL="822325" lvl="2" indent="-365125" algn="just">
              <a:buFont typeface="Arial" panose="020B0604020202020204" pitchFamily="34" charset="0"/>
              <a:buChar char="•"/>
            </a:pPr>
            <a:r>
              <a:rPr lang="en-US" sz="2000" dirty="0">
                <a:latin typeface="Cambria" panose="02040503050406030204" pitchFamily="18" charset="0"/>
                <a:ea typeface="Cambria" panose="02040503050406030204" pitchFamily="18" charset="0"/>
              </a:rPr>
              <a:t>GST turnover and GST purchases</a:t>
            </a:r>
          </a:p>
          <a:p>
            <a:pPr marL="822325" lvl="1" indent="-365125" algn="just">
              <a:buFont typeface="Wingdings" panose="05000000000000000000" pitchFamily="2" charset="2"/>
              <a:buChar char="ü"/>
            </a:pPr>
            <a:endParaRPr lang="en-US" sz="2000" dirty="0">
              <a:latin typeface="Cambria" panose="02040503050406030204" pitchFamily="18" charset="0"/>
              <a:ea typeface="Cambria" panose="02040503050406030204" pitchFamily="18" charset="0"/>
            </a:endParaRPr>
          </a:p>
          <a:p>
            <a:pPr lvl="1" algn="just"/>
            <a:endParaRPr lang="en-US" sz="2000" dirty="0">
              <a:latin typeface="Cambria" panose="02040503050406030204" pitchFamily="18" charset="0"/>
              <a:ea typeface="Cambria" panose="02040503050406030204" pitchFamily="18" charset="0"/>
            </a:endParaRPr>
          </a:p>
        </p:txBody>
      </p:sp>
    </p:spTree>
    <p:extLst>
      <p:ext uri="{BB962C8B-B14F-4D97-AF65-F5344CB8AC3E}">
        <p14:creationId xmlns:p14="http://schemas.microsoft.com/office/powerpoint/2010/main" val="358556698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1905000" y="2667000"/>
            <a:ext cx="3733800" cy="1239838"/>
          </a:xfrm>
        </p:spPr>
        <p:txBody>
          <a:bodyPr/>
          <a:lstStyle/>
          <a:p>
            <a:r>
              <a:rPr lang="en-IN" b="1" dirty="0">
                <a:solidFill>
                  <a:schemeClr val="accent1">
                    <a:lumMod val="75000"/>
                  </a:schemeClr>
                </a:solidFill>
              </a:rPr>
              <a:t>Key year end compliances</a:t>
            </a:r>
          </a:p>
        </p:txBody>
      </p:sp>
    </p:spTree>
    <p:extLst>
      <p:ext uri="{BB962C8B-B14F-4D97-AF65-F5344CB8AC3E}">
        <p14:creationId xmlns:p14="http://schemas.microsoft.com/office/powerpoint/2010/main" val="302434047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4"/>
          </p:nvPr>
        </p:nvSpPr>
        <p:spPr>
          <a:xfrm>
            <a:off x="327025" y="150814"/>
            <a:ext cx="9872052" cy="585787"/>
          </a:xfrm>
        </p:spPr>
        <p:txBody>
          <a:bodyPr/>
          <a:lstStyle/>
          <a:p>
            <a:r>
              <a:rPr lang="en-IN" sz="3200" b="1" i="1" dirty="0"/>
              <a:t>Key Year end compliances/ activities – Outward</a:t>
            </a:r>
          </a:p>
        </p:txBody>
      </p:sp>
      <p:sp>
        <p:nvSpPr>
          <p:cNvPr id="2" name="TextBox 1">
            <a:extLst>
              <a:ext uri="{FF2B5EF4-FFF2-40B4-BE49-F238E27FC236}">
                <a16:creationId xmlns:a16="http://schemas.microsoft.com/office/drawing/2014/main" id="{AD9003EC-F4C3-4EF6-95CB-9C1B035E1F29}"/>
              </a:ext>
            </a:extLst>
          </p:cNvPr>
          <p:cNvSpPr txBox="1"/>
          <p:nvPr/>
        </p:nvSpPr>
        <p:spPr>
          <a:xfrm>
            <a:off x="221008" y="990426"/>
            <a:ext cx="11118574" cy="5940088"/>
          </a:xfrm>
          <a:prstGeom prst="rect">
            <a:avLst/>
          </a:prstGeom>
          <a:noFill/>
        </p:spPr>
        <p:txBody>
          <a:bodyPr wrap="square" rtlCol="0">
            <a:spAutoFit/>
          </a:bodyPr>
          <a:lstStyle/>
          <a:p>
            <a:pPr marL="365125" indent="-365125" algn="just">
              <a:buFont typeface="Arial" panose="020B0604020202020204" pitchFamily="34" charset="0"/>
              <a:buChar char="•"/>
            </a:pPr>
            <a:r>
              <a:rPr lang="en-US" sz="2000" dirty="0">
                <a:latin typeface="Cambria" panose="02040503050406030204" pitchFamily="18" charset="0"/>
                <a:ea typeface="Cambria" panose="02040503050406030204" pitchFamily="18" charset="0"/>
              </a:rPr>
              <a:t>Verify if any GST DN / CN should be issued for any value short/excess charged or any sales returns by the customer</a:t>
            </a:r>
          </a:p>
          <a:p>
            <a:pPr algn="just"/>
            <a:endParaRPr lang="en-US" sz="2000" dirty="0">
              <a:latin typeface="Cambria" panose="02040503050406030204" pitchFamily="18" charset="0"/>
              <a:ea typeface="Cambria" panose="02040503050406030204" pitchFamily="18" charset="0"/>
            </a:endParaRPr>
          </a:p>
          <a:p>
            <a:pPr marL="365125" indent="-365125" algn="just">
              <a:buFont typeface="Arial" panose="020B0604020202020204" pitchFamily="34" charset="0"/>
              <a:buChar char="•"/>
            </a:pPr>
            <a:r>
              <a:rPr lang="en-GB" sz="2000" dirty="0">
                <a:latin typeface="Cambria" panose="02040503050406030204" pitchFamily="18" charset="0"/>
                <a:ea typeface="Cambria" panose="02040503050406030204" pitchFamily="18" charset="0"/>
              </a:rPr>
              <a:t>Amendments to GSTR 1 – Changing the outward supplies from B2C to B2B or the type of tax – Passing on the credit to the customers</a:t>
            </a:r>
          </a:p>
          <a:p>
            <a:pPr marL="365125" indent="-365125" algn="just">
              <a:buFont typeface="Arial" panose="020B0604020202020204" pitchFamily="34" charset="0"/>
              <a:buChar char="•"/>
            </a:pPr>
            <a:endParaRPr lang="en-GB" sz="2000" dirty="0">
              <a:latin typeface="Cambria" panose="02040503050406030204" pitchFamily="18" charset="0"/>
              <a:ea typeface="Cambria" panose="02040503050406030204" pitchFamily="18" charset="0"/>
            </a:endParaRPr>
          </a:p>
          <a:p>
            <a:pPr marL="365125" indent="-365125" algn="just">
              <a:buFont typeface="Arial" panose="020B0604020202020204" pitchFamily="34" charset="0"/>
              <a:buChar char="•"/>
            </a:pPr>
            <a:r>
              <a:rPr lang="en-US" sz="2000" dirty="0">
                <a:latin typeface="Cambria" panose="02040503050406030204" pitchFamily="18" charset="0"/>
                <a:ea typeface="Cambria" panose="02040503050406030204" pitchFamily="18" charset="0"/>
              </a:rPr>
              <a:t>Consider valuation in case of related party transactions. </a:t>
            </a:r>
          </a:p>
          <a:p>
            <a:pPr marL="365125" indent="-365125">
              <a:buFont typeface="Arial" panose="020B0604020202020204" pitchFamily="34" charset="0"/>
              <a:buChar char="•"/>
            </a:pPr>
            <a:endParaRPr lang="en-US" sz="2000" dirty="0">
              <a:latin typeface="Cambria" panose="02040503050406030204" pitchFamily="18" charset="0"/>
              <a:ea typeface="Cambria" panose="02040503050406030204" pitchFamily="18" charset="0"/>
            </a:endParaRPr>
          </a:p>
          <a:p>
            <a:pPr marL="365125" indent="-365125">
              <a:buFont typeface="Arial" panose="020B0604020202020204" pitchFamily="34" charset="0"/>
              <a:buChar char="•"/>
            </a:pPr>
            <a:r>
              <a:rPr lang="en-US" sz="2000" dirty="0">
                <a:latin typeface="Cambria" panose="02040503050406030204" pitchFamily="18" charset="0"/>
                <a:ea typeface="Cambria" panose="02040503050406030204" pitchFamily="18" charset="0"/>
              </a:rPr>
              <a:t>Ensure tax liability against receipt of advances and adjustment thereof to derive at unadjusted advances</a:t>
            </a:r>
          </a:p>
          <a:p>
            <a:pPr marL="365125" indent="-365125">
              <a:buFont typeface="Arial" panose="020B0604020202020204" pitchFamily="34" charset="0"/>
              <a:buChar char="•"/>
            </a:pPr>
            <a:endParaRPr lang="en-US" sz="2000" dirty="0">
              <a:latin typeface="Cambria" panose="02040503050406030204" pitchFamily="18" charset="0"/>
              <a:ea typeface="Cambria" panose="02040503050406030204" pitchFamily="18" charset="0"/>
            </a:endParaRPr>
          </a:p>
          <a:p>
            <a:pPr marL="365125" indent="-365125">
              <a:buFont typeface="Arial" panose="020B0604020202020204" pitchFamily="34" charset="0"/>
              <a:buChar char="•"/>
            </a:pPr>
            <a:r>
              <a:rPr lang="en-US" sz="2000" dirty="0">
                <a:latin typeface="Cambria" panose="02040503050406030204" pitchFamily="18" charset="0"/>
                <a:ea typeface="Cambria" panose="02040503050406030204" pitchFamily="18" charset="0"/>
              </a:rPr>
              <a:t>Cross charge to distinct person and related parties for supply of common services</a:t>
            </a:r>
          </a:p>
          <a:p>
            <a:pPr marL="365125" indent="-365125">
              <a:buFont typeface="Arial" panose="020B0604020202020204" pitchFamily="34" charset="0"/>
              <a:buChar char="•"/>
            </a:pPr>
            <a:endParaRPr lang="en-US" sz="2000" dirty="0">
              <a:latin typeface="Cambria" panose="02040503050406030204" pitchFamily="18" charset="0"/>
              <a:ea typeface="Cambria" panose="02040503050406030204" pitchFamily="18" charset="0"/>
            </a:endParaRPr>
          </a:p>
          <a:p>
            <a:pPr marL="365125" indent="-365125" algn="just">
              <a:buFont typeface="Arial" panose="020B0604020202020204" pitchFamily="34" charset="0"/>
              <a:buChar char="•"/>
            </a:pPr>
            <a:r>
              <a:rPr lang="en-US" sz="2000" dirty="0">
                <a:latin typeface="Cambria" panose="02040503050406030204" pitchFamily="18" charset="0"/>
                <a:ea typeface="Cambria" panose="02040503050406030204" pitchFamily="18" charset="0"/>
              </a:rPr>
              <a:t>Review of expenses ledger to scrutinize if any supply transaction. i.e. reimbursement of expenses</a:t>
            </a:r>
          </a:p>
          <a:p>
            <a:pPr marL="365125" indent="-365125" algn="just">
              <a:buFont typeface="Arial" panose="020B0604020202020204" pitchFamily="34" charset="0"/>
              <a:buChar char="•"/>
            </a:pPr>
            <a:endParaRPr lang="en-US" sz="2000" dirty="0">
              <a:latin typeface="Cambria" panose="02040503050406030204" pitchFamily="18" charset="0"/>
              <a:ea typeface="Cambria" panose="02040503050406030204" pitchFamily="18" charset="0"/>
            </a:endParaRPr>
          </a:p>
          <a:p>
            <a:pPr marL="365125" indent="-365125" algn="just">
              <a:buFont typeface="Arial" panose="020B0604020202020204" pitchFamily="34" charset="0"/>
              <a:buChar char="•"/>
            </a:pPr>
            <a:r>
              <a:rPr lang="en-US" sz="2000" dirty="0">
                <a:latin typeface="Cambria" panose="02040503050406030204" pitchFamily="18" charset="0"/>
                <a:ea typeface="Cambria" panose="02040503050406030204" pitchFamily="18" charset="0"/>
              </a:rPr>
              <a:t>Review of income ledger to ensure correct booking.- i.e. discount income</a:t>
            </a:r>
          </a:p>
          <a:p>
            <a:pPr marL="365125" indent="-365125" algn="just">
              <a:buFont typeface="Arial" panose="020B0604020202020204" pitchFamily="34" charset="0"/>
              <a:buChar char="•"/>
            </a:pPr>
            <a:endParaRPr lang="en-US" sz="2000" dirty="0">
              <a:latin typeface="Cambria" panose="02040503050406030204" pitchFamily="18" charset="0"/>
              <a:ea typeface="Cambria" panose="02040503050406030204" pitchFamily="18" charset="0"/>
            </a:endParaRPr>
          </a:p>
          <a:p>
            <a:pPr marL="365125" indent="-365125" algn="just">
              <a:buFont typeface="Arial" panose="020B0604020202020204" pitchFamily="34" charset="0"/>
              <a:buChar char="•"/>
            </a:pPr>
            <a:r>
              <a:rPr lang="en-US" sz="2000" dirty="0">
                <a:latin typeface="Cambria" panose="02040503050406030204" pitchFamily="18" charset="0"/>
                <a:ea typeface="Cambria" panose="02040503050406030204" pitchFamily="18" charset="0"/>
              </a:rPr>
              <a:t>Now Generate E-invoice of any invoice which was missed – questionable?</a:t>
            </a:r>
          </a:p>
          <a:p>
            <a:endParaRPr lang="en-US" sz="2000" dirty="0">
              <a:latin typeface="Cambria" panose="02040503050406030204" pitchFamily="18" charset="0"/>
              <a:ea typeface="Cambria" panose="02040503050406030204" pitchFamily="18" charset="0"/>
            </a:endParaRPr>
          </a:p>
        </p:txBody>
      </p:sp>
    </p:spTree>
    <p:extLst>
      <p:ext uri="{BB962C8B-B14F-4D97-AF65-F5344CB8AC3E}">
        <p14:creationId xmlns:p14="http://schemas.microsoft.com/office/powerpoint/2010/main" val="322164439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12416</TotalTime>
  <Words>3417</Words>
  <Application>Microsoft Office PowerPoint</Application>
  <PresentationFormat>Widescreen</PresentationFormat>
  <Paragraphs>332</Paragraphs>
  <Slides>33</Slides>
  <Notes>0</Notes>
  <HiddenSlides>0</HiddenSlides>
  <MMClips>0</MMClips>
  <ScaleCrop>false</ScaleCrop>
  <HeadingPairs>
    <vt:vector size="6" baseType="variant">
      <vt:variant>
        <vt:lpstr>Fonts Used</vt:lpstr>
      </vt:variant>
      <vt:variant>
        <vt:i4>7</vt:i4>
      </vt:variant>
      <vt:variant>
        <vt:lpstr>Theme</vt:lpstr>
      </vt:variant>
      <vt:variant>
        <vt:i4>2</vt:i4>
      </vt:variant>
      <vt:variant>
        <vt:lpstr>Slide Titles</vt:lpstr>
      </vt:variant>
      <vt:variant>
        <vt:i4>33</vt:i4>
      </vt:variant>
    </vt:vector>
  </HeadingPairs>
  <TitlesOfParts>
    <vt:vector size="42" baseType="lpstr">
      <vt:lpstr>Algerian</vt:lpstr>
      <vt:lpstr>Arial</vt:lpstr>
      <vt:lpstr>Calibri</vt:lpstr>
      <vt:lpstr>Calibri Light</vt:lpstr>
      <vt:lpstr>Cambria</vt:lpstr>
      <vt:lpstr>Times New Roman</vt:lpstr>
      <vt:lpstr>Wingdings</vt:lpstr>
      <vt:lpstr>Office Theme</vt:lpstr>
      <vt:lpstr>1_Office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Hiregange .</dc:creator>
  <cp:lastModifiedBy>CA AshishChaudhary</cp:lastModifiedBy>
  <cp:revision>784</cp:revision>
  <dcterms:created xsi:type="dcterms:W3CDTF">2020-04-08T10:36:57Z</dcterms:created>
  <dcterms:modified xsi:type="dcterms:W3CDTF">2022-03-25T05:51:21Z</dcterms:modified>
</cp:coreProperties>
</file>