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e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49"/>
  </p:notesMasterIdLst>
  <p:sldIdLst>
    <p:sldId id="323" r:id="rId2"/>
    <p:sldId id="321" r:id="rId3"/>
    <p:sldId id="341" r:id="rId4"/>
    <p:sldId id="332" r:id="rId5"/>
    <p:sldId id="340" r:id="rId6"/>
    <p:sldId id="319" r:id="rId7"/>
    <p:sldId id="277" r:id="rId8"/>
    <p:sldId id="278" r:id="rId9"/>
    <p:sldId id="342" r:id="rId10"/>
    <p:sldId id="343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297" r:id="rId20"/>
    <p:sldId id="298" r:id="rId21"/>
    <p:sldId id="347" r:id="rId22"/>
    <p:sldId id="306" r:id="rId23"/>
    <p:sldId id="307" r:id="rId24"/>
    <p:sldId id="308" r:id="rId25"/>
    <p:sldId id="309" r:id="rId26"/>
    <p:sldId id="310" r:id="rId27"/>
    <p:sldId id="288" r:id="rId28"/>
    <p:sldId id="348" r:id="rId29"/>
    <p:sldId id="311" r:id="rId30"/>
    <p:sldId id="312" r:id="rId31"/>
    <p:sldId id="291" r:id="rId32"/>
    <p:sldId id="292" r:id="rId33"/>
    <p:sldId id="349" r:id="rId34"/>
    <p:sldId id="293" r:id="rId35"/>
    <p:sldId id="294" r:id="rId36"/>
    <p:sldId id="314" r:id="rId37"/>
    <p:sldId id="315" r:id="rId38"/>
    <p:sldId id="335" r:id="rId39"/>
    <p:sldId id="329" r:id="rId40"/>
    <p:sldId id="328" r:id="rId41"/>
    <p:sldId id="330" r:id="rId42"/>
    <p:sldId id="326" r:id="rId43"/>
    <p:sldId id="331" r:id="rId44"/>
    <p:sldId id="344" r:id="rId45"/>
    <p:sldId id="345" r:id="rId46"/>
    <p:sldId id="346" r:id="rId47"/>
    <p:sldId id="324" r:id="rId48"/>
  </p:sldIdLst>
  <p:sldSz cx="9144000" cy="5143500" type="screen16x9"/>
  <p:notesSz cx="6858000" cy="9144000"/>
  <p:custDataLst>
    <p:tags r:id="rId5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280" autoAdjust="0"/>
    <p:restoredTop sz="94660"/>
  </p:normalViewPr>
  <p:slideViewPr>
    <p:cSldViewPr>
      <p:cViewPr varScale="1">
        <p:scale>
          <a:sx n="93" d="100"/>
          <a:sy n="93" d="100"/>
        </p:scale>
        <p:origin x="534" y="78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notesViewPr>
    <p:cSldViewPr>
      <p:cViewPr varScale="1">
        <p:scale>
          <a:sx n="88" d="100"/>
          <a:sy n="88" d="100"/>
        </p:scale>
        <p:origin x="-381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62212C-4AEB-49E7-AE52-EFBB8348F26B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6B24D703-25BF-4EA9-B8EC-B18C999563FF}">
      <dgm:prSet/>
      <dgm:spPr/>
      <dgm:t>
        <a:bodyPr/>
        <a:lstStyle/>
        <a:p>
          <a:pPr rtl="0"/>
          <a:r>
            <a:rPr lang="en-US" dirty="0" smtClean="0"/>
            <a:t>Why GST Is Necessary? How Drafted?</a:t>
          </a:r>
          <a:endParaRPr lang="en-IN" dirty="0"/>
        </a:p>
      </dgm:t>
    </dgm:pt>
    <dgm:pt modelId="{486CF239-B679-41A7-80B1-12F931A4A634}" type="parTrans" cxnId="{821B3579-CAEC-481E-9660-9D515A689DB4}">
      <dgm:prSet/>
      <dgm:spPr/>
      <dgm:t>
        <a:bodyPr/>
        <a:lstStyle/>
        <a:p>
          <a:endParaRPr lang="en-IN"/>
        </a:p>
      </dgm:t>
    </dgm:pt>
    <dgm:pt modelId="{AB87A84E-50D3-421B-9DE7-83A5614463EF}" type="sibTrans" cxnId="{821B3579-CAEC-481E-9660-9D515A689DB4}">
      <dgm:prSet/>
      <dgm:spPr/>
      <dgm:t>
        <a:bodyPr/>
        <a:lstStyle/>
        <a:p>
          <a:endParaRPr lang="en-IN"/>
        </a:p>
      </dgm:t>
    </dgm:pt>
    <dgm:pt modelId="{DEA37C5E-74BF-426C-BC50-3926023C48B9}">
      <dgm:prSet/>
      <dgm:spPr/>
      <dgm:t>
        <a:bodyPr/>
        <a:lstStyle/>
        <a:p>
          <a:pPr rtl="0"/>
          <a:r>
            <a:rPr lang="en-US" dirty="0" smtClean="0"/>
            <a:t>When GST will come?  </a:t>
          </a:r>
          <a:endParaRPr lang="en-IN" dirty="0"/>
        </a:p>
      </dgm:t>
    </dgm:pt>
    <dgm:pt modelId="{B824BEE0-DA25-42CA-854B-439702EE093D}" type="parTrans" cxnId="{292C236B-2B51-4B62-A232-A77DF09B637E}">
      <dgm:prSet/>
      <dgm:spPr/>
      <dgm:t>
        <a:bodyPr/>
        <a:lstStyle/>
        <a:p>
          <a:endParaRPr lang="en-IN"/>
        </a:p>
      </dgm:t>
    </dgm:pt>
    <dgm:pt modelId="{06054D00-0E59-45E0-BB01-D83EB91546BC}" type="sibTrans" cxnId="{292C236B-2B51-4B62-A232-A77DF09B637E}">
      <dgm:prSet/>
      <dgm:spPr/>
      <dgm:t>
        <a:bodyPr/>
        <a:lstStyle/>
        <a:p>
          <a:endParaRPr lang="en-IN"/>
        </a:p>
      </dgm:t>
    </dgm:pt>
    <dgm:pt modelId="{6B4F06B9-30EA-4E5D-A443-DE9BC88C25CB}">
      <dgm:prSet/>
      <dgm:spPr/>
      <dgm:t>
        <a:bodyPr/>
        <a:lstStyle/>
        <a:p>
          <a:pPr rtl="0"/>
          <a:r>
            <a:rPr lang="en-US" dirty="0" smtClean="0"/>
            <a:t>Principles- GST Model law – definitions,  supply, levy, credit, valuation, procedures,  penalties </a:t>
          </a:r>
          <a:endParaRPr lang="en-IN" dirty="0"/>
        </a:p>
      </dgm:t>
    </dgm:pt>
    <dgm:pt modelId="{F30725F1-648C-4FC2-BE1D-F4246647653A}" type="parTrans" cxnId="{DEF9F59D-6FB6-4AAD-B468-2F0D4D269956}">
      <dgm:prSet/>
      <dgm:spPr/>
      <dgm:t>
        <a:bodyPr/>
        <a:lstStyle/>
        <a:p>
          <a:endParaRPr lang="en-IN"/>
        </a:p>
      </dgm:t>
    </dgm:pt>
    <dgm:pt modelId="{66C6775E-8BCB-43BF-8299-413CF34DB928}" type="sibTrans" cxnId="{DEF9F59D-6FB6-4AAD-B468-2F0D4D269956}">
      <dgm:prSet/>
      <dgm:spPr/>
      <dgm:t>
        <a:bodyPr/>
        <a:lstStyle/>
        <a:p>
          <a:endParaRPr lang="en-IN"/>
        </a:p>
      </dgm:t>
    </dgm:pt>
    <dgm:pt modelId="{1C971173-9B64-42B1-BA9B-7595101EBBE2}">
      <dgm:prSet/>
      <dgm:spPr/>
      <dgm:t>
        <a:bodyPr/>
        <a:lstStyle/>
        <a:p>
          <a:pPr rtl="0"/>
          <a:r>
            <a:rPr lang="en-US" smtClean="0"/>
            <a:t>General Impact + Credit concerns</a:t>
          </a:r>
          <a:endParaRPr lang="en-IN"/>
        </a:p>
      </dgm:t>
    </dgm:pt>
    <dgm:pt modelId="{A2FD24A2-180D-4944-9209-F573AFB8C64D}" type="parTrans" cxnId="{5F62B5A5-6B0E-417F-AAD3-2AE21C8AB4D6}">
      <dgm:prSet/>
      <dgm:spPr/>
      <dgm:t>
        <a:bodyPr/>
        <a:lstStyle/>
        <a:p>
          <a:endParaRPr lang="en-IN"/>
        </a:p>
      </dgm:t>
    </dgm:pt>
    <dgm:pt modelId="{A276E764-E084-413E-BE03-989DCE52A5DC}" type="sibTrans" cxnId="{5F62B5A5-6B0E-417F-AAD3-2AE21C8AB4D6}">
      <dgm:prSet/>
      <dgm:spPr/>
      <dgm:t>
        <a:bodyPr/>
        <a:lstStyle/>
        <a:p>
          <a:endParaRPr lang="en-IN"/>
        </a:p>
      </dgm:t>
    </dgm:pt>
    <dgm:pt modelId="{18BFE22D-5E02-49A7-9900-CE6FC2ADA61E}">
      <dgm:prSet/>
      <dgm:spPr/>
      <dgm:t>
        <a:bodyPr/>
        <a:lstStyle/>
        <a:p>
          <a:pPr rtl="0"/>
          <a:r>
            <a:rPr lang="en-US" smtClean="0"/>
            <a:t>Impact on Broad Sectors –Mfr, SP, Traders</a:t>
          </a:r>
          <a:endParaRPr lang="en-IN"/>
        </a:p>
      </dgm:t>
    </dgm:pt>
    <dgm:pt modelId="{F4BE86E9-95A8-45BC-8696-A6EECA233FB7}" type="parTrans" cxnId="{DA1E3F42-2B01-4E3F-B8C3-9B3880CF1C2A}">
      <dgm:prSet/>
      <dgm:spPr/>
      <dgm:t>
        <a:bodyPr/>
        <a:lstStyle/>
        <a:p>
          <a:endParaRPr lang="en-IN"/>
        </a:p>
      </dgm:t>
    </dgm:pt>
    <dgm:pt modelId="{55D14415-58BD-4C10-B181-FDCB3123DBC3}" type="sibTrans" cxnId="{DA1E3F42-2B01-4E3F-B8C3-9B3880CF1C2A}">
      <dgm:prSet/>
      <dgm:spPr/>
      <dgm:t>
        <a:bodyPr/>
        <a:lstStyle/>
        <a:p>
          <a:endParaRPr lang="en-IN"/>
        </a:p>
      </dgm:t>
    </dgm:pt>
    <dgm:pt modelId="{0E80B546-0EDD-47D8-A3DD-BD0CE3F547CF}">
      <dgm:prSet/>
      <dgm:spPr/>
      <dgm:t>
        <a:bodyPr/>
        <a:lstStyle/>
        <a:p>
          <a:pPr rtl="0"/>
          <a:r>
            <a:rPr lang="en-US" smtClean="0"/>
            <a:t>Implementation Challenges </a:t>
          </a:r>
          <a:endParaRPr lang="en-IN"/>
        </a:p>
      </dgm:t>
    </dgm:pt>
    <dgm:pt modelId="{768F12C7-AD8F-41F3-8FC3-D4C1C98BF84E}" type="parTrans" cxnId="{53337B7A-EFBE-488E-8823-B19B36D2400F}">
      <dgm:prSet/>
      <dgm:spPr/>
      <dgm:t>
        <a:bodyPr/>
        <a:lstStyle/>
        <a:p>
          <a:endParaRPr lang="en-IN"/>
        </a:p>
      </dgm:t>
    </dgm:pt>
    <dgm:pt modelId="{BFC48FD5-4DEF-47A0-B763-80BC37E73628}" type="sibTrans" cxnId="{53337B7A-EFBE-488E-8823-B19B36D2400F}">
      <dgm:prSet/>
      <dgm:spPr/>
      <dgm:t>
        <a:bodyPr/>
        <a:lstStyle/>
        <a:p>
          <a:endParaRPr lang="en-IN"/>
        </a:p>
      </dgm:t>
    </dgm:pt>
    <dgm:pt modelId="{4114260E-4EA7-47AF-B13D-8224FD1AC0DE}">
      <dgm:prSet/>
      <dgm:spPr/>
      <dgm:t>
        <a:bodyPr/>
        <a:lstStyle/>
        <a:p>
          <a:pPr rtl="0"/>
          <a:r>
            <a:rPr lang="en-US" dirty="0" smtClean="0"/>
            <a:t>Benefits for picking</a:t>
          </a:r>
          <a:endParaRPr lang="en-IN" dirty="0"/>
        </a:p>
      </dgm:t>
    </dgm:pt>
    <dgm:pt modelId="{7441DF3F-9554-4E21-850E-4270F1B82408}" type="parTrans" cxnId="{FF71C3A4-015F-4969-969C-AF59D986484A}">
      <dgm:prSet/>
      <dgm:spPr/>
      <dgm:t>
        <a:bodyPr/>
        <a:lstStyle/>
        <a:p>
          <a:endParaRPr lang="en-IN"/>
        </a:p>
      </dgm:t>
    </dgm:pt>
    <dgm:pt modelId="{8302B841-182E-484F-A3AD-CDDC22477ED0}" type="sibTrans" cxnId="{FF71C3A4-015F-4969-969C-AF59D986484A}">
      <dgm:prSet/>
      <dgm:spPr/>
      <dgm:t>
        <a:bodyPr/>
        <a:lstStyle/>
        <a:p>
          <a:endParaRPr lang="en-IN"/>
        </a:p>
      </dgm:t>
    </dgm:pt>
    <dgm:pt modelId="{51AC9C15-D91A-4CAD-8FD5-A7358F0F0308}" type="pres">
      <dgm:prSet presAssocID="{A762212C-4AEB-49E7-AE52-EFBB8348F2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A75149A-F145-4912-BAE9-96CEF376719A}" type="pres">
      <dgm:prSet presAssocID="{6B24D703-25BF-4EA9-B8EC-B18C999563FF}" presName="parentText" presStyleLbl="node1" presStyleIdx="0" presStyleCnt="7" custLinFactNeighborX="-1251" custLinFactNeighborY="30991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6256354-556C-4F7B-B8CF-63B8A502E369}" type="pres">
      <dgm:prSet presAssocID="{AB87A84E-50D3-421B-9DE7-83A5614463EF}" presName="spacer" presStyleCnt="0"/>
      <dgm:spPr/>
    </dgm:pt>
    <dgm:pt modelId="{70B87B2E-17A1-4E2F-B7A7-4A7CF2455AE5}" type="pres">
      <dgm:prSet presAssocID="{DEA37C5E-74BF-426C-BC50-3926023C48B9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6316355-15A4-4EFD-8BA5-625F810A6C8C}" type="pres">
      <dgm:prSet presAssocID="{06054D00-0E59-45E0-BB01-D83EB91546BC}" presName="spacer" presStyleCnt="0"/>
      <dgm:spPr/>
    </dgm:pt>
    <dgm:pt modelId="{07593E31-85E8-40A3-82DD-4E968339BA23}" type="pres">
      <dgm:prSet presAssocID="{6B4F06B9-30EA-4E5D-A443-DE9BC88C25CB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DCFFCCF-21CD-4DAD-9DA8-DC55723D4D91}" type="pres">
      <dgm:prSet presAssocID="{66C6775E-8BCB-43BF-8299-413CF34DB928}" presName="spacer" presStyleCnt="0"/>
      <dgm:spPr/>
    </dgm:pt>
    <dgm:pt modelId="{A7A7A297-2BBF-4692-9415-B8AEEBCE9C7F}" type="pres">
      <dgm:prSet presAssocID="{1C971173-9B64-42B1-BA9B-7595101EBBE2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6514BC8-5C4B-4AA7-95EC-AB1158B9E4D1}" type="pres">
      <dgm:prSet presAssocID="{A276E764-E084-413E-BE03-989DCE52A5DC}" presName="spacer" presStyleCnt="0"/>
      <dgm:spPr/>
    </dgm:pt>
    <dgm:pt modelId="{D6C7E863-248C-4CBC-B163-A86BF1704143}" type="pres">
      <dgm:prSet presAssocID="{18BFE22D-5E02-49A7-9900-CE6FC2ADA61E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81C8A03-6F8A-4C5E-9A1B-C96866678002}" type="pres">
      <dgm:prSet presAssocID="{55D14415-58BD-4C10-B181-FDCB3123DBC3}" presName="spacer" presStyleCnt="0"/>
      <dgm:spPr/>
    </dgm:pt>
    <dgm:pt modelId="{8916B283-05E4-4D68-A5C6-CFCFD4DF55C4}" type="pres">
      <dgm:prSet presAssocID="{0E80B546-0EDD-47D8-A3DD-BD0CE3F547CF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E0BD803-F1FC-47E6-9AC9-B46193CA7020}" type="pres">
      <dgm:prSet presAssocID="{BFC48FD5-4DEF-47A0-B763-80BC37E73628}" presName="spacer" presStyleCnt="0"/>
      <dgm:spPr/>
    </dgm:pt>
    <dgm:pt modelId="{93ECD08F-1869-4611-910C-A79488105BCC}" type="pres">
      <dgm:prSet presAssocID="{4114260E-4EA7-47AF-B13D-8224FD1AC0DE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F063BA7-2E16-4922-B0B4-C39591ECE270}" type="presOf" srcId="{0E80B546-0EDD-47D8-A3DD-BD0CE3F547CF}" destId="{8916B283-05E4-4D68-A5C6-CFCFD4DF55C4}" srcOrd="0" destOrd="0" presId="urn:microsoft.com/office/officeart/2005/8/layout/vList2"/>
    <dgm:cxn modelId="{FCB46901-E99F-408E-A232-D820561FFA06}" type="presOf" srcId="{A762212C-4AEB-49E7-AE52-EFBB8348F26B}" destId="{51AC9C15-D91A-4CAD-8FD5-A7358F0F0308}" srcOrd="0" destOrd="0" presId="urn:microsoft.com/office/officeart/2005/8/layout/vList2"/>
    <dgm:cxn modelId="{DEF9F59D-6FB6-4AAD-B468-2F0D4D269956}" srcId="{A762212C-4AEB-49E7-AE52-EFBB8348F26B}" destId="{6B4F06B9-30EA-4E5D-A443-DE9BC88C25CB}" srcOrd="2" destOrd="0" parTransId="{F30725F1-648C-4FC2-BE1D-F4246647653A}" sibTransId="{66C6775E-8BCB-43BF-8299-413CF34DB928}"/>
    <dgm:cxn modelId="{AD68E15B-4014-49D4-9B8F-D118B54E738A}" type="presOf" srcId="{18BFE22D-5E02-49A7-9900-CE6FC2ADA61E}" destId="{D6C7E863-248C-4CBC-B163-A86BF1704143}" srcOrd="0" destOrd="0" presId="urn:microsoft.com/office/officeart/2005/8/layout/vList2"/>
    <dgm:cxn modelId="{6ECC0887-31AC-4FF6-9545-0A06606C3E6B}" type="presOf" srcId="{6B24D703-25BF-4EA9-B8EC-B18C999563FF}" destId="{4A75149A-F145-4912-BAE9-96CEF376719A}" srcOrd="0" destOrd="0" presId="urn:microsoft.com/office/officeart/2005/8/layout/vList2"/>
    <dgm:cxn modelId="{292C236B-2B51-4B62-A232-A77DF09B637E}" srcId="{A762212C-4AEB-49E7-AE52-EFBB8348F26B}" destId="{DEA37C5E-74BF-426C-BC50-3926023C48B9}" srcOrd="1" destOrd="0" parTransId="{B824BEE0-DA25-42CA-854B-439702EE093D}" sibTransId="{06054D00-0E59-45E0-BB01-D83EB91546BC}"/>
    <dgm:cxn modelId="{856CE5CB-5E19-4A25-99CA-68CBEE587A88}" type="presOf" srcId="{6B4F06B9-30EA-4E5D-A443-DE9BC88C25CB}" destId="{07593E31-85E8-40A3-82DD-4E968339BA23}" srcOrd="0" destOrd="0" presId="urn:microsoft.com/office/officeart/2005/8/layout/vList2"/>
    <dgm:cxn modelId="{53337B7A-EFBE-488E-8823-B19B36D2400F}" srcId="{A762212C-4AEB-49E7-AE52-EFBB8348F26B}" destId="{0E80B546-0EDD-47D8-A3DD-BD0CE3F547CF}" srcOrd="5" destOrd="0" parTransId="{768F12C7-AD8F-41F3-8FC3-D4C1C98BF84E}" sibTransId="{BFC48FD5-4DEF-47A0-B763-80BC37E73628}"/>
    <dgm:cxn modelId="{D240C5A0-8C2B-43FC-9499-04B77D7C2A01}" type="presOf" srcId="{4114260E-4EA7-47AF-B13D-8224FD1AC0DE}" destId="{93ECD08F-1869-4611-910C-A79488105BCC}" srcOrd="0" destOrd="0" presId="urn:microsoft.com/office/officeart/2005/8/layout/vList2"/>
    <dgm:cxn modelId="{893E7B54-1394-411B-8761-36F19615BA70}" type="presOf" srcId="{DEA37C5E-74BF-426C-BC50-3926023C48B9}" destId="{70B87B2E-17A1-4E2F-B7A7-4A7CF2455AE5}" srcOrd="0" destOrd="0" presId="urn:microsoft.com/office/officeart/2005/8/layout/vList2"/>
    <dgm:cxn modelId="{821B3579-CAEC-481E-9660-9D515A689DB4}" srcId="{A762212C-4AEB-49E7-AE52-EFBB8348F26B}" destId="{6B24D703-25BF-4EA9-B8EC-B18C999563FF}" srcOrd="0" destOrd="0" parTransId="{486CF239-B679-41A7-80B1-12F931A4A634}" sibTransId="{AB87A84E-50D3-421B-9DE7-83A5614463EF}"/>
    <dgm:cxn modelId="{FF71C3A4-015F-4969-969C-AF59D986484A}" srcId="{A762212C-4AEB-49E7-AE52-EFBB8348F26B}" destId="{4114260E-4EA7-47AF-B13D-8224FD1AC0DE}" srcOrd="6" destOrd="0" parTransId="{7441DF3F-9554-4E21-850E-4270F1B82408}" sibTransId="{8302B841-182E-484F-A3AD-CDDC22477ED0}"/>
    <dgm:cxn modelId="{DA1E3F42-2B01-4E3F-B8C3-9B3880CF1C2A}" srcId="{A762212C-4AEB-49E7-AE52-EFBB8348F26B}" destId="{18BFE22D-5E02-49A7-9900-CE6FC2ADA61E}" srcOrd="4" destOrd="0" parTransId="{F4BE86E9-95A8-45BC-8696-A6EECA233FB7}" sibTransId="{55D14415-58BD-4C10-B181-FDCB3123DBC3}"/>
    <dgm:cxn modelId="{5F62B5A5-6B0E-417F-AAD3-2AE21C8AB4D6}" srcId="{A762212C-4AEB-49E7-AE52-EFBB8348F26B}" destId="{1C971173-9B64-42B1-BA9B-7595101EBBE2}" srcOrd="3" destOrd="0" parTransId="{A2FD24A2-180D-4944-9209-F573AFB8C64D}" sibTransId="{A276E764-E084-413E-BE03-989DCE52A5DC}"/>
    <dgm:cxn modelId="{D0F31F68-5946-4FB3-9B0A-9F1116AB5806}" type="presOf" srcId="{1C971173-9B64-42B1-BA9B-7595101EBBE2}" destId="{A7A7A297-2BBF-4692-9415-B8AEEBCE9C7F}" srcOrd="0" destOrd="0" presId="urn:microsoft.com/office/officeart/2005/8/layout/vList2"/>
    <dgm:cxn modelId="{48C5C383-CCB7-4424-8228-B960EF2D2F46}" type="presParOf" srcId="{51AC9C15-D91A-4CAD-8FD5-A7358F0F0308}" destId="{4A75149A-F145-4912-BAE9-96CEF376719A}" srcOrd="0" destOrd="0" presId="urn:microsoft.com/office/officeart/2005/8/layout/vList2"/>
    <dgm:cxn modelId="{543D80C6-449B-48D0-8A4B-1B616D57E54B}" type="presParOf" srcId="{51AC9C15-D91A-4CAD-8FD5-A7358F0F0308}" destId="{46256354-556C-4F7B-B8CF-63B8A502E369}" srcOrd="1" destOrd="0" presId="urn:microsoft.com/office/officeart/2005/8/layout/vList2"/>
    <dgm:cxn modelId="{48FECDA1-1E30-429F-990F-3C2E92D41C4D}" type="presParOf" srcId="{51AC9C15-D91A-4CAD-8FD5-A7358F0F0308}" destId="{70B87B2E-17A1-4E2F-B7A7-4A7CF2455AE5}" srcOrd="2" destOrd="0" presId="urn:microsoft.com/office/officeart/2005/8/layout/vList2"/>
    <dgm:cxn modelId="{83138612-929F-46F2-9ABD-125E666F3A7A}" type="presParOf" srcId="{51AC9C15-D91A-4CAD-8FD5-A7358F0F0308}" destId="{F6316355-15A4-4EFD-8BA5-625F810A6C8C}" srcOrd="3" destOrd="0" presId="urn:microsoft.com/office/officeart/2005/8/layout/vList2"/>
    <dgm:cxn modelId="{1D893070-E62E-4730-8C68-0067A9F819B2}" type="presParOf" srcId="{51AC9C15-D91A-4CAD-8FD5-A7358F0F0308}" destId="{07593E31-85E8-40A3-82DD-4E968339BA23}" srcOrd="4" destOrd="0" presId="urn:microsoft.com/office/officeart/2005/8/layout/vList2"/>
    <dgm:cxn modelId="{679DA829-4A66-46F4-AFE4-2020A2B8481E}" type="presParOf" srcId="{51AC9C15-D91A-4CAD-8FD5-A7358F0F0308}" destId="{5DCFFCCF-21CD-4DAD-9DA8-DC55723D4D91}" srcOrd="5" destOrd="0" presId="urn:microsoft.com/office/officeart/2005/8/layout/vList2"/>
    <dgm:cxn modelId="{5E000A65-3C78-4988-9A59-FE10425D6158}" type="presParOf" srcId="{51AC9C15-D91A-4CAD-8FD5-A7358F0F0308}" destId="{A7A7A297-2BBF-4692-9415-B8AEEBCE9C7F}" srcOrd="6" destOrd="0" presId="urn:microsoft.com/office/officeart/2005/8/layout/vList2"/>
    <dgm:cxn modelId="{86A230D2-988B-43DC-AB87-3FA1B10DB8C4}" type="presParOf" srcId="{51AC9C15-D91A-4CAD-8FD5-A7358F0F0308}" destId="{96514BC8-5C4B-4AA7-95EC-AB1158B9E4D1}" srcOrd="7" destOrd="0" presId="urn:microsoft.com/office/officeart/2005/8/layout/vList2"/>
    <dgm:cxn modelId="{AE0A8040-31AB-4F01-8626-D307FB46B49D}" type="presParOf" srcId="{51AC9C15-D91A-4CAD-8FD5-A7358F0F0308}" destId="{D6C7E863-248C-4CBC-B163-A86BF1704143}" srcOrd="8" destOrd="0" presId="urn:microsoft.com/office/officeart/2005/8/layout/vList2"/>
    <dgm:cxn modelId="{C9AD0BAF-7F83-42BD-9515-EF691B487DED}" type="presParOf" srcId="{51AC9C15-D91A-4CAD-8FD5-A7358F0F0308}" destId="{F81C8A03-6F8A-4C5E-9A1B-C96866678002}" srcOrd="9" destOrd="0" presId="urn:microsoft.com/office/officeart/2005/8/layout/vList2"/>
    <dgm:cxn modelId="{1F761DEA-D29E-4D78-A7CC-14F28FE9DF97}" type="presParOf" srcId="{51AC9C15-D91A-4CAD-8FD5-A7358F0F0308}" destId="{8916B283-05E4-4D68-A5C6-CFCFD4DF55C4}" srcOrd="10" destOrd="0" presId="urn:microsoft.com/office/officeart/2005/8/layout/vList2"/>
    <dgm:cxn modelId="{D66F4D93-DF3E-4C27-85DE-C972645EF6C3}" type="presParOf" srcId="{51AC9C15-D91A-4CAD-8FD5-A7358F0F0308}" destId="{CE0BD803-F1FC-47E6-9AC9-B46193CA7020}" srcOrd="11" destOrd="0" presId="urn:microsoft.com/office/officeart/2005/8/layout/vList2"/>
    <dgm:cxn modelId="{FE119C83-3BEA-442F-BBA3-B62E87D9AC32}" type="presParOf" srcId="{51AC9C15-D91A-4CAD-8FD5-A7358F0F0308}" destId="{93ECD08F-1869-4611-910C-A79488105BC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5D7C339-B1AB-4925-9482-5B3511A6B0A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290EB6-35B5-48EB-BF94-0AC645246154}">
      <dgm:prSet phldrT="[Text]" custT="1"/>
      <dgm:spPr/>
      <dgm:t>
        <a:bodyPr/>
        <a:lstStyle/>
        <a:p>
          <a:r>
            <a:rPr lang="en-US" sz="2800" b="1" dirty="0" smtClean="0">
              <a:latin typeface="Cambria" pitchFamily="18" charset="0"/>
            </a:rPr>
            <a:t>Levy of Tax </a:t>
          </a:r>
          <a:endParaRPr lang="en-US" sz="2800" dirty="0"/>
        </a:p>
      </dgm:t>
    </dgm:pt>
    <dgm:pt modelId="{5D025A74-0508-4A09-A2FD-8ED94600985F}" type="parTrans" cxnId="{EEB8F0BE-09CB-4E6E-87EF-BE5B551A1C56}">
      <dgm:prSet/>
      <dgm:spPr/>
      <dgm:t>
        <a:bodyPr/>
        <a:lstStyle/>
        <a:p>
          <a:endParaRPr lang="en-US"/>
        </a:p>
      </dgm:t>
    </dgm:pt>
    <dgm:pt modelId="{4B25C5B1-BB1B-4DE1-B433-785844FD9626}" type="sibTrans" cxnId="{EEB8F0BE-09CB-4E6E-87EF-BE5B551A1C56}">
      <dgm:prSet/>
      <dgm:spPr/>
      <dgm:t>
        <a:bodyPr/>
        <a:lstStyle/>
        <a:p>
          <a:endParaRPr lang="en-US"/>
        </a:p>
      </dgm:t>
    </dgm:pt>
    <dgm:pt modelId="{65F1CF91-85D2-403E-B2A7-E633DE6CB250}">
      <dgm:prSet phldrT="[Text]"/>
      <dgm:spPr/>
      <dgm:t>
        <a:bodyPr/>
        <a:lstStyle/>
        <a:p>
          <a:r>
            <a:rPr lang="en-US" dirty="0" smtClean="0">
              <a:latin typeface="+mn-lt"/>
            </a:rPr>
            <a:t>Section 7 of CGST/SGST Act</a:t>
          </a:r>
          <a:endParaRPr lang="en-US" dirty="0"/>
        </a:p>
      </dgm:t>
    </dgm:pt>
    <dgm:pt modelId="{216596AF-299A-4682-A26B-633917C4E9A6}" type="parTrans" cxnId="{02661283-04E2-4F33-82D5-0F9D1E367DE8}">
      <dgm:prSet/>
      <dgm:spPr/>
      <dgm:t>
        <a:bodyPr/>
        <a:lstStyle/>
        <a:p>
          <a:endParaRPr lang="en-US"/>
        </a:p>
      </dgm:t>
    </dgm:pt>
    <dgm:pt modelId="{5E0F1B89-754C-4EF1-A26A-9560D11FDDA0}" type="sibTrans" cxnId="{02661283-04E2-4F33-82D5-0F9D1E367DE8}">
      <dgm:prSet/>
      <dgm:spPr/>
      <dgm:t>
        <a:bodyPr/>
        <a:lstStyle/>
        <a:p>
          <a:endParaRPr lang="en-US"/>
        </a:p>
      </dgm:t>
    </dgm:pt>
    <dgm:pt modelId="{F19A8A85-BFD1-4E96-AC51-19E8E3E85041}">
      <dgm:prSet/>
      <dgm:spPr/>
      <dgm:t>
        <a:bodyPr/>
        <a:lstStyle/>
        <a:p>
          <a:r>
            <a:rPr lang="en-US" dirty="0" smtClean="0">
              <a:latin typeface="+mn-lt"/>
            </a:rPr>
            <a:t>CGST/SGST on all intra-state supplies of goods and/or service as per the schedule rate </a:t>
          </a:r>
          <a:endParaRPr lang="en-US" dirty="0"/>
        </a:p>
      </dgm:t>
    </dgm:pt>
    <dgm:pt modelId="{6AF05C0B-2C4D-47AC-A26C-253579409B1B}" type="parTrans" cxnId="{A04520CD-15BD-4576-90B1-77ED71F90CEC}">
      <dgm:prSet/>
      <dgm:spPr/>
      <dgm:t>
        <a:bodyPr/>
        <a:lstStyle/>
        <a:p>
          <a:endParaRPr lang="en-US"/>
        </a:p>
      </dgm:t>
    </dgm:pt>
    <dgm:pt modelId="{DAB3A29F-2D72-49C3-BB6A-FAB2A6B29713}" type="sibTrans" cxnId="{A04520CD-15BD-4576-90B1-77ED71F90CEC}">
      <dgm:prSet/>
      <dgm:spPr/>
      <dgm:t>
        <a:bodyPr/>
        <a:lstStyle/>
        <a:p>
          <a:endParaRPr lang="en-US"/>
        </a:p>
      </dgm:t>
    </dgm:pt>
    <dgm:pt modelId="{D183415B-D414-4CF9-A531-873B7002F042}">
      <dgm:prSet/>
      <dgm:spPr/>
      <dgm:t>
        <a:bodyPr/>
        <a:lstStyle/>
        <a:p>
          <a:r>
            <a:rPr lang="en-US" b="1" dirty="0" smtClean="0">
              <a:latin typeface="+mn-lt"/>
            </a:rPr>
            <a:t>Location of the supplier </a:t>
          </a:r>
          <a:r>
            <a:rPr lang="en-US" dirty="0" smtClean="0">
              <a:latin typeface="+mn-lt"/>
            </a:rPr>
            <a:t>and the </a:t>
          </a:r>
          <a:r>
            <a:rPr lang="en-US" b="1" dirty="0" smtClean="0">
              <a:latin typeface="+mn-lt"/>
            </a:rPr>
            <a:t>place of supply </a:t>
          </a:r>
          <a:r>
            <a:rPr lang="en-US" dirty="0" smtClean="0">
              <a:latin typeface="+mn-lt"/>
            </a:rPr>
            <a:t>are in the </a:t>
          </a:r>
          <a:r>
            <a:rPr lang="en-US" b="1" dirty="0" smtClean="0">
              <a:latin typeface="+mn-lt"/>
            </a:rPr>
            <a:t>same State </a:t>
          </a:r>
        </a:p>
      </dgm:t>
    </dgm:pt>
    <dgm:pt modelId="{BDCBECD6-302C-4485-8AD5-DF1672183748}" type="parTrans" cxnId="{455AE434-A49E-47F8-9F1A-C86E69599A32}">
      <dgm:prSet/>
      <dgm:spPr/>
      <dgm:t>
        <a:bodyPr/>
        <a:lstStyle/>
        <a:p>
          <a:endParaRPr lang="en-US"/>
        </a:p>
      </dgm:t>
    </dgm:pt>
    <dgm:pt modelId="{47443B5B-2A1E-4166-ADC3-DBB58DE72DF5}" type="sibTrans" cxnId="{455AE434-A49E-47F8-9F1A-C86E69599A32}">
      <dgm:prSet/>
      <dgm:spPr/>
      <dgm:t>
        <a:bodyPr/>
        <a:lstStyle/>
        <a:p>
          <a:endParaRPr lang="en-US"/>
        </a:p>
      </dgm:t>
    </dgm:pt>
    <dgm:pt modelId="{EB3D48D1-0102-417E-B71C-EE9E9A002D61}">
      <dgm:prSet/>
      <dgm:spPr/>
      <dgm:t>
        <a:bodyPr/>
        <a:lstStyle/>
        <a:p>
          <a:r>
            <a:rPr lang="en-US" smtClean="0">
              <a:latin typeface="+mn-lt"/>
            </a:rPr>
            <a:t>Section 4 of the IGST Act</a:t>
          </a:r>
          <a:endParaRPr lang="en-US"/>
        </a:p>
      </dgm:t>
    </dgm:pt>
    <dgm:pt modelId="{C03F5592-CC4D-4C6F-A536-AB0FF180A218}" type="parTrans" cxnId="{B1A8B853-2FDA-48C7-BA1D-71E47A7E902B}">
      <dgm:prSet/>
      <dgm:spPr/>
      <dgm:t>
        <a:bodyPr/>
        <a:lstStyle/>
        <a:p>
          <a:endParaRPr lang="en-US"/>
        </a:p>
      </dgm:t>
    </dgm:pt>
    <dgm:pt modelId="{6393544E-0642-46A6-8AE2-61A26A9D4BBD}" type="sibTrans" cxnId="{B1A8B853-2FDA-48C7-BA1D-71E47A7E902B}">
      <dgm:prSet/>
      <dgm:spPr/>
      <dgm:t>
        <a:bodyPr/>
        <a:lstStyle/>
        <a:p>
          <a:endParaRPr lang="en-US"/>
        </a:p>
      </dgm:t>
    </dgm:pt>
    <dgm:pt modelId="{024A24EE-A971-47DE-82C3-C115D480A1B4}">
      <dgm:prSet/>
      <dgm:spPr/>
      <dgm:t>
        <a:bodyPr/>
        <a:lstStyle/>
        <a:p>
          <a:r>
            <a:rPr lang="en-US" dirty="0" smtClean="0">
              <a:latin typeface="+mn-lt"/>
            </a:rPr>
            <a:t>IGST on all inter-state supplies of goods and/or service as per the schedule rate </a:t>
          </a:r>
        </a:p>
      </dgm:t>
    </dgm:pt>
    <dgm:pt modelId="{AC93C579-ED46-42B4-BD92-F354198D6211}" type="parTrans" cxnId="{CB79A7F3-8319-454F-9B5F-1206049FE31F}">
      <dgm:prSet/>
      <dgm:spPr/>
      <dgm:t>
        <a:bodyPr/>
        <a:lstStyle/>
        <a:p>
          <a:endParaRPr lang="en-US"/>
        </a:p>
      </dgm:t>
    </dgm:pt>
    <dgm:pt modelId="{02F2C195-27ED-40AA-81BD-C0A0C25508AD}" type="sibTrans" cxnId="{CB79A7F3-8319-454F-9B5F-1206049FE31F}">
      <dgm:prSet/>
      <dgm:spPr/>
      <dgm:t>
        <a:bodyPr/>
        <a:lstStyle/>
        <a:p>
          <a:endParaRPr lang="en-US"/>
        </a:p>
      </dgm:t>
    </dgm:pt>
    <dgm:pt modelId="{43B48404-BA3A-4436-9B52-D2F4B6CCDA9B}">
      <dgm:prSet/>
      <dgm:spPr/>
      <dgm:t>
        <a:bodyPr/>
        <a:lstStyle/>
        <a:p>
          <a:r>
            <a:rPr lang="en-US" b="1" dirty="0" smtClean="0">
              <a:latin typeface="+mn-lt"/>
            </a:rPr>
            <a:t>location of the supplier </a:t>
          </a:r>
          <a:r>
            <a:rPr lang="en-US" dirty="0" smtClean="0">
              <a:latin typeface="+mn-lt"/>
            </a:rPr>
            <a:t>and the </a:t>
          </a:r>
          <a:r>
            <a:rPr lang="en-US" b="1" dirty="0" smtClean="0">
              <a:latin typeface="+mn-lt"/>
            </a:rPr>
            <a:t>place of supply </a:t>
          </a:r>
          <a:r>
            <a:rPr lang="en-US" dirty="0" smtClean="0">
              <a:latin typeface="+mn-lt"/>
            </a:rPr>
            <a:t>are in </a:t>
          </a:r>
          <a:r>
            <a:rPr lang="en-US" b="1" dirty="0" smtClean="0">
              <a:latin typeface="+mn-lt"/>
            </a:rPr>
            <a:t>different States </a:t>
          </a:r>
        </a:p>
      </dgm:t>
    </dgm:pt>
    <dgm:pt modelId="{14DA4145-872C-41E4-8668-712E1D37E457}" type="parTrans" cxnId="{5064AD70-408C-4A08-8047-30BA664E8402}">
      <dgm:prSet/>
      <dgm:spPr/>
      <dgm:t>
        <a:bodyPr/>
        <a:lstStyle/>
        <a:p>
          <a:endParaRPr lang="en-US"/>
        </a:p>
      </dgm:t>
    </dgm:pt>
    <dgm:pt modelId="{7D8D661D-0588-4021-94F0-FC5623573DD7}" type="sibTrans" cxnId="{5064AD70-408C-4A08-8047-30BA664E8402}">
      <dgm:prSet/>
      <dgm:spPr/>
      <dgm:t>
        <a:bodyPr/>
        <a:lstStyle/>
        <a:p>
          <a:endParaRPr lang="en-US"/>
        </a:p>
      </dgm:t>
    </dgm:pt>
    <dgm:pt modelId="{2A456AFD-A50C-4DC6-8121-7C66FE364EDE}" type="pres">
      <dgm:prSet presAssocID="{45D7C339-B1AB-4925-9482-5B3511A6B0A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587F428-077E-4DCB-B779-A2B0E8640494}" type="pres">
      <dgm:prSet presAssocID="{58290EB6-35B5-48EB-BF94-0AC645246154}" presName="hierRoot1" presStyleCnt="0"/>
      <dgm:spPr/>
    </dgm:pt>
    <dgm:pt modelId="{13CBED58-C054-43E0-AB6F-DF71460F5ABD}" type="pres">
      <dgm:prSet presAssocID="{58290EB6-35B5-48EB-BF94-0AC645246154}" presName="composite" presStyleCnt="0"/>
      <dgm:spPr/>
    </dgm:pt>
    <dgm:pt modelId="{28DAF425-DD48-490D-9332-8467A6DFA3F4}" type="pres">
      <dgm:prSet presAssocID="{58290EB6-35B5-48EB-BF94-0AC645246154}" presName="background" presStyleLbl="node0" presStyleIdx="0" presStyleCnt="1"/>
      <dgm:spPr/>
    </dgm:pt>
    <dgm:pt modelId="{B3B5F2B0-A12F-4176-A58F-30807EC98C5A}" type="pres">
      <dgm:prSet presAssocID="{58290EB6-35B5-48EB-BF94-0AC645246154}" presName="text" presStyleLbl="fgAcc0" presStyleIdx="0" presStyleCnt="1" custScaleX="15974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660619-387E-4542-909B-0D67DD5729AE}" type="pres">
      <dgm:prSet presAssocID="{58290EB6-35B5-48EB-BF94-0AC645246154}" presName="hierChild2" presStyleCnt="0"/>
      <dgm:spPr/>
    </dgm:pt>
    <dgm:pt modelId="{3BCE10C9-DBEF-4194-ADF4-F00B04ACFAF8}" type="pres">
      <dgm:prSet presAssocID="{216596AF-299A-4682-A26B-633917C4E9A6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2668A01-6FD5-4A38-884C-9ED7A459C0F5}" type="pres">
      <dgm:prSet presAssocID="{65F1CF91-85D2-403E-B2A7-E633DE6CB250}" presName="hierRoot2" presStyleCnt="0"/>
      <dgm:spPr/>
    </dgm:pt>
    <dgm:pt modelId="{4FC8317B-976D-401D-8104-DE3B99C9ECF3}" type="pres">
      <dgm:prSet presAssocID="{65F1CF91-85D2-403E-B2A7-E633DE6CB250}" presName="composite2" presStyleCnt="0"/>
      <dgm:spPr/>
    </dgm:pt>
    <dgm:pt modelId="{73E13674-2F50-4BE5-A9EA-71243D939B54}" type="pres">
      <dgm:prSet presAssocID="{65F1CF91-85D2-403E-B2A7-E633DE6CB250}" presName="background2" presStyleLbl="node2" presStyleIdx="0" presStyleCnt="2"/>
      <dgm:spPr/>
    </dgm:pt>
    <dgm:pt modelId="{7B404006-47E1-4ABC-A680-2EF7773C012D}" type="pres">
      <dgm:prSet presAssocID="{65F1CF91-85D2-403E-B2A7-E633DE6CB250}" presName="text2" presStyleLbl="fgAcc2" presStyleIdx="0" presStyleCnt="2" custScaleX="239614" custScaleY="180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84330B-4065-4775-9F63-FC3A66DC10B7}" type="pres">
      <dgm:prSet presAssocID="{65F1CF91-85D2-403E-B2A7-E633DE6CB250}" presName="hierChild3" presStyleCnt="0"/>
      <dgm:spPr/>
    </dgm:pt>
    <dgm:pt modelId="{960129D4-606B-4742-889F-15C9986D0796}" type="pres">
      <dgm:prSet presAssocID="{6AF05C0B-2C4D-47AC-A26C-253579409B1B}" presName="Name17" presStyleLbl="parChTrans1D3" presStyleIdx="0" presStyleCnt="2"/>
      <dgm:spPr/>
      <dgm:t>
        <a:bodyPr/>
        <a:lstStyle/>
        <a:p>
          <a:endParaRPr lang="en-US"/>
        </a:p>
      </dgm:t>
    </dgm:pt>
    <dgm:pt modelId="{E5E169C7-A1ED-4FA5-9E6B-483F3FB6C505}" type="pres">
      <dgm:prSet presAssocID="{F19A8A85-BFD1-4E96-AC51-19E8E3E85041}" presName="hierRoot3" presStyleCnt="0"/>
      <dgm:spPr/>
    </dgm:pt>
    <dgm:pt modelId="{FB0B87D6-D26F-4714-8E87-2A48B64CD12E}" type="pres">
      <dgm:prSet presAssocID="{F19A8A85-BFD1-4E96-AC51-19E8E3E85041}" presName="composite3" presStyleCnt="0"/>
      <dgm:spPr/>
    </dgm:pt>
    <dgm:pt modelId="{2798356F-BFD6-4647-8BCB-688CAEA467A6}" type="pres">
      <dgm:prSet presAssocID="{F19A8A85-BFD1-4E96-AC51-19E8E3E85041}" presName="background3" presStyleLbl="node3" presStyleIdx="0" presStyleCnt="2"/>
      <dgm:spPr/>
    </dgm:pt>
    <dgm:pt modelId="{B66632CB-61E2-491C-967A-50D86AC5585F}" type="pres">
      <dgm:prSet presAssocID="{F19A8A85-BFD1-4E96-AC51-19E8E3E85041}" presName="text3" presStyleLbl="fgAcc3" presStyleIdx="0" presStyleCnt="2" custScaleX="239614" custScaleY="180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C2945F9-3D1D-4228-8E3D-5B5B5C095D28}" type="pres">
      <dgm:prSet presAssocID="{F19A8A85-BFD1-4E96-AC51-19E8E3E85041}" presName="hierChild4" presStyleCnt="0"/>
      <dgm:spPr/>
    </dgm:pt>
    <dgm:pt modelId="{C23C8948-F62E-4896-BC8F-AF6852C0DCB6}" type="pres">
      <dgm:prSet presAssocID="{BDCBECD6-302C-4485-8AD5-DF1672183748}" presName="Name23" presStyleLbl="parChTrans1D4" presStyleIdx="0" presStyleCnt="2"/>
      <dgm:spPr/>
      <dgm:t>
        <a:bodyPr/>
        <a:lstStyle/>
        <a:p>
          <a:endParaRPr lang="en-US"/>
        </a:p>
      </dgm:t>
    </dgm:pt>
    <dgm:pt modelId="{261D5177-A3A8-466A-A9A6-9E6D927AEA14}" type="pres">
      <dgm:prSet presAssocID="{D183415B-D414-4CF9-A531-873B7002F042}" presName="hierRoot4" presStyleCnt="0"/>
      <dgm:spPr/>
    </dgm:pt>
    <dgm:pt modelId="{4EDE60FE-20A2-411A-BDA6-5258F6FC6E96}" type="pres">
      <dgm:prSet presAssocID="{D183415B-D414-4CF9-A531-873B7002F042}" presName="composite4" presStyleCnt="0"/>
      <dgm:spPr/>
    </dgm:pt>
    <dgm:pt modelId="{10482074-0FE2-41EC-AA7C-5DCA7F78182E}" type="pres">
      <dgm:prSet presAssocID="{D183415B-D414-4CF9-A531-873B7002F042}" presName="background4" presStyleLbl="node4" presStyleIdx="0" presStyleCnt="2"/>
      <dgm:spPr/>
    </dgm:pt>
    <dgm:pt modelId="{64CE5802-5CCD-4664-B1C7-E1ADC156374F}" type="pres">
      <dgm:prSet presAssocID="{D183415B-D414-4CF9-A531-873B7002F042}" presName="text4" presStyleLbl="fgAcc4" presStyleIdx="0" presStyleCnt="2" custScaleX="239614" custScaleY="180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279288-C31E-45B5-9D2D-AC633FBAB35A}" type="pres">
      <dgm:prSet presAssocID="{D183415B-D414-4CF9-A531-873B7002F042}" presName="hierChild5" presStyleCnt="0"/>
      <dgm:spPr/>
    </dgm:pt>
    <dgm:pt modelId="{A8AF269E-6891-4305-86E6-4A4C193A3DCC}" type="pres">
      <dgm:prSet presAssocID="{C03F5592-CC4D-4C6F-A536-AB0FF180A218}" presName="Name10" presStyleLbl="parChTrans1D2" presStyleIdx="1" presStyleCnt="2"/>
      <dgm:spPr/>
      <dgm:t>
        <a:bodyPr/>
        <a:lstStyle/>
        <a:p>
          <a:endParaRPr lang="en-US"/>
        </a:p>
      </dgm:t>
    </dgm:pt>
    <dgm:pt modelId="{CB984AB3-F269-4F43-9CC4-25AC050355A2}" type="pres">
      <dgm:prSet presAssocID="{EB3D48D1-0102-417E-B71C-EE9E9A002D61}" presName="hierRoot2" presStyleCnt="0"/>
      <dgm:spPr/>
    </dgm:pt>
    <dgm:pt modelId="{A082C0C3-5D22-44D9-BCBA-B587089F5FA0}" type="pres">
      <dgm:prSet presAssocID="{EB3D48D1-0102-417E-B71C-EE9E9A002D61}" presName="composite2" presStyleCnt="0"/>
      <dgm:spPr/>
    </dgm:pt>
    <dgm:pt modelId="{050A6944-AE21-4F21-9328-899A403C4B7B}" type="pres">
      <dgm:prSet presAssocID="{EB3D48D1-0102-417E-B71C-EE9E9A002D61}" presName="background2" presStyleLbl="node2" presStyleIdx="1" presStyleCnt="2"/>
      <dgm:spPr/>
    </dgm:pt>
    <dgm:pt modelId="{9E3A8C69-F23A-4D06-A225-159D115B2367}" type="pres">
      <dgm:prSet presAssocID="{EB3D48D1-0102-417E-B71C-EE9E9A002D61}" presName="text2" presStyleLbl="fgAcc2" presStyleIdx="1" presStyleCnt="2" custScaleX="239614" custScaleY="180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E136D52-1EF4-4801-9F59-79219EE67C2B}" type="pres">
      <dgm:prSet presAssocID="{EB3D48D1-0102-417E-B71C-EE9E9A002D61}" presName="hierChild3" presStyleCnt="0"/>
      <dgm:spPr/>
    </dgm:pt>
    <dgm:pt modelId="{27404A1F-4895-4E04-9C23-0461BD54E67E}" type="pres">
      <dgm:prSet presAssocID="{AC93C579-ED46-42B4-BD92-F354198D6211}" presName="Name17" presStyleLbl="parChTrans1D3" presStyleIdx="1" presStyleCnt="2"/>
      <dgm:spPr/>
      <dgm:t>
        <a:bodyPr/>
        <a:lstStyle/>
        <a:p>
          <a:endParaRPr lang="en-US"/>
        </a:p>
      </dgm:t>
    </dgm:pt>
    <dgm:pt modelId="{A103FF02-58FB-4534-8930-D73FC1AE7E5B}" type="pres">
      <dgm:prSet presAssocID="{024A24EE-A971-47DE-82C3-C115D480A1B4}" presName="hierRoot3" presStyleCnt="0"/>
      <dgm:spPr/>
    </dgm:pt>
    <dgm:pt modelId="{2C38D9B5-8AC7-40FF-8D75-F7E5671CF6BF}" type="pres">
      <dgm:prSet presAssocID="{024A24EE-A971-47DE-82C3-C115D480A1B4}" presName="composite3" presStyleCnt="0"/>
      <dgm:spPr/>
    </dgm:pt>
    <dgm:pt modelId="{E9FFC90C-73F0-4065-8636-D8CED9A15D5D}" type="pres">
      <dgm:prSet presAssocID="{024A24EE-A971-47DE-82C3-C115D480A1B4}" presName="background3" presStyleLbl="node3" presStyleIdx="1" presStyleCnt="2"/>
      <dgm:spPr/>
    </dgm:pt>
    <dgm:pt modelId="{1951E045-D567-4405-8AF1-A0A696A723CD}" type="pres">
      <dgm:prSet presAssocID="{024A24EE-A971-47DE-82C3-C115D480A1B4}" presName="text3" presStyleLbl="fgAcc3" presStyleIdx="1" presStyleCnt="2" custScaleX="239614" custScaleY="180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96BB238-37D6-4B78-9787-74555C1C10EC}" type="pres">
      <dgm:prSet presAssocID="{024A24EE-A971-47DE-82C3-C115D480A1B4}" presName="hierChild4" presStyleCnt="0"/>
      <dgm:spPr/>
    </dgm:pt>
    <dgm:pt modelId="{04C72681-3022-4AAA-AE7E-216E40335F9C}" type="pres">
      <dgm:prSet presAssocID="{14DA4145-872C-41E4-8668-712E1D37E457}" presName="Name23" presStyleLbl="parChTrans1D4" presStyleIdx="1" presStyleCnt="2"/>
      <dgm:spPr/>
      <dgm:t>
        <a:bodyPr/>
        <a:lstStyle/>
        <a:p>
          <a:endParaRPr lang="en-US"/>
        </a:p>
      </dgm:t>
    </dgm:pt>
    <dgm:pt modelId="{8D848D0B-037F-47B4-9000-451564590C54}" type="pres">
      <dgm:prSet presAssocID="{43B48404-BA3A-4436-9B52-D2F4B6CCDA9B}" presName="hierRoot4" presStyleCnt="0"/>
      <dgm:spPr/>
    </dgm:pt>
    <dgm:pt modelId="{3F6D6518-3DF2-414E-ABD2-CE382D508215}" type="pres">
      <dgm:prSet presAssocID="{43B48404-BA3A-4436-9B52-D2F4B6CCDA9B}" presName="composite4" presStyleCnt="0"/>
      <dgm:spPr/>
    </dgm:pt>
    <dgm:pt modelId="{DA8E5238-914E-4F1E-922B-C723AB348205}" type="pres">
      <dgm:prSet presAssocID="{43B48404-BA3A-4436-9B52-D2F4B6CCDA9B}" presName="background4" presStyleLbl="node4" presStyleIdx="1" presStyleCnt="2"/>
      <dgm:spPr/>
    </dgm:pt>
    <dgm:pt modelId="{33257C21-DBA6-49E2-AA4F-3716333A1A46}" type="pres">
      <dgm:prSet presAssocID="{43B48404-BA3A-4436-9B52-D2F4B6CCDA9B}" presName="text4" presStyleLbl="fgAcc4" presStyleIdx="1" presStyleCnt="2" custScaleX="239614" custScaleY="180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6249CD9-3498-4DE2-8727-E878ED8146D6}" type="pres">
      <dgm:prSet presAssocID="{43B48404-BA3A-4436-9B52-D2F4B6CCDA9B}" presName="hierChild5" presStyleCnt="0"/>
      <dgm:spPr/>
    </dgm:pt>
  </dgm:ptLst>
  <dgm:cxnLst>
    <dgm:cxn modelId="{FA61BC3C-AB09-4618-B574-7E85763266F1}" type="presOf" srcId="{216596AF-299A-4682-A26B-633917C4E9A6}" destId="{3BCE10C9-DBEF-4194-ADF4-F00B04ACFAF8}" srcOrd="0" destOrd="0" presId="urn:microsoft.com/office/officeart/2005/8/layout/hierarchy1"/>
    <dgm:cxn modelId="{86206284-EA04-4D0A-9C8E-9C27EE7EE55C}" type="presOf" srcId="{F19A8A85-BFD1-4E96-AC51-19E8E3E85041}" destId="{B66632CB-61E2-491C-967A-50D86AC5585F}" srcOrd="0" destOrd="0" presId="urn:microsoft.com/office/officeart/2005/8/layout/hierarchy1"/>
    <dgm:cxn modelId="{3B0B865B-D677-419B-A9F5-E3D65190CE20}" type="presOf" srcId="{6AF05C0B-2C4D-47AC-A26C-253579409B1B}" destId="{960129D4-606B-4742-889F-15C9986D0796}" srcOrd="0" destOrd="0" presId="urn:microsoft.com/office/officeart/2005/8/layout/hierarchy1"/>
    <dgm:cxn modelId="{129DAF3B-A9AC-45D0-9C15-CB9B17BE083A}" type="presOf" srcId="{D183415B-D414-4CF9-A531-873B7002F042}" destId="{64CE5802-5CCD-4664-B1C7-E1ADC156374F}" srcOrd="0" destOrd="0" presId="urn:microsoft.com/office/officeart/2005/8/layout/hierarchy1"/>
    <dgm:cxn modelId="{2EC4B9A3-A963-45A5-8677-DEEA59CEE2B1}" type="presOf" srcId="{024A24EE-A971-47DE-82C3-C115D480A1B4}" destId="{1951E045-D567-4405-8AF1-A0A696A723CD}" srcOrd="0" destOrd="0" presId="urn:microsoft.com/office/officeart/2005/8/layout/hierarchy1"/>
    <dgm:cxn modelId="{EEB8F0BE-09CB-4E6E-87EF-BE5B551A1C56}" srcId="{45D7C339-B1AB-4925-9482-5B3511A6B0A6}" destId="{58290EB6-35B5-48EB-BF94-0AC645246154}" srcOrd="0" destOrd="0" parTransId="{5D025A74-0508-4A09-A2FD-8ED94600985F}" sibTransId="{4B25C5B1-BB1B-4DE1-B433-785844FD9626}"/>
    <dgm:cxn modelId="{B1A8B853-2FDA-48C7-BA1D-71E47A7E902B}" srcId="{58290EB6-35B5-48EB-BF94-0AC645246154}" destId="{EB3D48D1-0102-417E-B71C-EE9E9A002D61}" srcOrd="1" destOrd="0" parTransId="{C03F5592-CC4D-4C6F-A536-AB0FF180A218}" sibTransId="{6393544E-0642-46A6-8AE2-61A26A9D4BBD}"/>
    <dgm:cxn modelId="{9DAE1D11-4F61-4EAF-A01F-81EAB232F990}" type="presOf" srcId="{C03F5592-CC4D-4C6F-A536-AB0FF180A218}" destId="{A8AF269E-6891-4305-86E6-4A4C193A3DCC}" srcOrd="0" destOrd="0" presId="urn:microsoft.com/office/officeart/2005/8/layout/hierarchy1"/>
    <dgm:cxn modelId="{37F3A5A8-9145-4496-BC9B-A9105CA4CB35}" type="presOf" srcId="{65F1CF91-85D2-403E-B2A7-E633DE6CB250}" destId="{7B404006-47E1-4ABC-A680-2EF7773C012D}" srcOrd="0" destOrd="0" presId="urn:microsoft.com/office/officeart/2005/8/layout/hierarchy1"/>
    <dgm:cxn modelId="{CB79A7F3-8319-454F-9B5F-1206049FE31F}" srcId="{EB3D48D1-0102-417E-B71C-EE9E9A002D61}" destId="{024A24EE-A971-47DE-82C3-C115D480A1B4}" srcOrd="0" destOrd="0" parTransId="{AC93C579-ED46-42B4-BD92-F354198D6211}" sibTransId="{02F2C195-27ED-40AA-81BD-C0A0C25508AD}"/>
    <dgm:cxn modelId="{320D5882-FF41-4563-A4FB-C55E85390680}" type="presOf" srcId="{14DA4145-872C-41E4-8668-712E1D37E457}" destId="{04C72681-3022-4AAA-AE7E-216E40335F9C}" srcOrd="0" destOrd="0" presId="urn:microsoft.com/office/officeart/2005/8/layout/hierarchy1"/>
    <dgm:cxn modelId="{2BBAA7F4-511F-4B23-A30A-8F75C29BEA09}" type="presOf" srcId="{EB3D48D1-0102-417E-B71C-EE9E9A002D61}" destId="{9E3A8C69-F23A-4D06-A225-159D115B2367}" srcOrd="0" destOrd="0" presId="urn:microsoft.com/office/officeart/2005/8/layout/hierarchy1"/>
    <dgm:cxn modelId="{13FABCBB-E654-4DB8-9C6E-FF03B181F775}" type="presOf" srcId="{45D7C339-B1AB-4925-9482-5B3511A6B0A6}" destId="{2A456AFD-A50C-4DC6-8121-7C66FE364EDE}" srcOrd="0" destOrd="0" presId="urn:microsoft.com/office/officeart/2005/8/layout/hierarchy1"/>
    <dgm:cxn modelId="{7F55C5D1-1C2E-4158-9363-00D627C527A3}" type="presOf" srcId="{BDCBECD6-302C-4485-8AD5-DF1672183748}" destId="{C23C8948-F62E-4896-BC8F-AF6852C0DCB6}" srcOrd="0" destOrd="0" presId="urn:microsoft.com/office/officeart/2005/8/layout/hierarchy1"/>
    <dgm:cxn modelId="{7A5E4DA6-4607-4ECD-84F4-0A4751800859}" type="presOf" srcId="{58290EB6-35B5-48EB-BF94-0AC645246154}" destId="{B3B5F2B0-A12F-4176-A58F-30807EC98C5A}" srcOrd="0" destOrd="0" presId="urn:microsoft.com/office/officeart/2005/8/layout/hierarchy1"/>
    <dgm:cxn modelId="{02661283-04E2-4F33-82D5-0F9D1E367DE8}" srcId="{58290EB6-35B5-48EB-BF94-0AC645246154}" destId="{65F1CF91-85D2-403E-B2A7-E633DE6CB250}" srcOrd="0" destOrd="0" parTransId="{216596AF-299A-4682-A26B-633917C4E9A6}" sibTransId="{5E0F1B89-754C-4EF1-A26A-9560D11FDDA0}"/>
    <dgm:cxn modelId="{73AE912B-8310-4BEC-B12A-D71EC0F950D8}" type="presOf" srcId="{AC93C579-ED46-42B4-BD92-F354198D6211}" destId="{27404A1F-4895-4E04-9C23-0461BD54E67E}" srcOrd="0" destOrd="0" presId="urn:microsoft.com/office/officeart/2005/8/layout/hierarchy1"/>
    <dgm:cxn modelId="{A04520CD-15BD-4576-90B1-77ED71F90CEC}" srcId="{65F1CF91-85D2-403E-B2A7-E633DE6CB250}" destId="{F19A8A85-BFD1-4E96-AC51-19E8E3E85041}" srcOrd="0" destOrd="0" parTransId="{6AF05C0B-2C4D-47AC-A26C-253579409B1B}" sibTransId="{DAB3A29F-2D72-49C3-BB6A-FAB2A6B29713}"/>
    <dgm:cxn modelId="{5064AD70-408C-4A08-8047-30BA664E8402}" srcId="{024A24EE-A971-47DE-82C3-C115D480A1B4}" destId="{43B48404-BA3A-4436-9B52-D2F4B6CCDA9B}" srcOrd="0" destOrd="0" parTransId="{14DA4145-872C-41E4-8668-712E1D37E457}" sibTransId="{7D8D661D-0588-4021-94F0-FC5623573DD7}"/>
    <dgm:cxn modelId="{9DF6E601-9AAE-4B3E-8342-078353D3D82F}" type="presOf" srcId="{43B48404-BA3A-4436-9B52-D2F4B6CCDA9B}" destId="{33257C21-DBA6-49E2-AA4F-3716333A1A46}" srcOrd="0" destOrd="0" presId="urn:microsoft.com/office/officeart/2005/8/layout/hierarchy1"/>
    <dgm:cxn modelId="{455AE434-A49E-47F8-9F1A-C86E69599A32}" srcId="{F19A8A85-BFD1-4E96-AC51-19E8E3E85041}" destId="{D183415B-D414-4CF9-A531-873B7002F042}" srcOrd="0" destOrd="0" parTransId="{BDCBECD6-302C-4485-8AD5-DF1672183748}" sibTransId="{47443B5B-2A1E-4166-ADC3-DBB58DE72DF5}"/>
    <dgm:cxn modelId="{49851496-C624-40BF-97D5-0E2DB00ED6FA}" type="presParOf" srcId="{2A456AFD-A50C-4DC6-8121-7C66FE364EDE}" destId="{2587F428-077E-4DCB-B779-A2B0E8640494}" srcOrd="0" destOrd="0" presId="urn:microsoft.com/office/officeart/2005/8/layout/hierarchy1"/>
    <dgm:cxn modelId="{A38C501C-74E7-4869-821F-E1EE3563F7DB}" type="presParOf" srcId="{2587F428-077E-4DCB-B779-A2B0E8640494}" destId="{13CBED58-C054-43E0-AB6F-DF71460F5ABD}" srcOrd="0" destOrd="0" presId="urn:microsoft.com/office/officeart/2005/8/layout/hierarchy1"/>
    <dgm:cxn modelId="{42E65B66-D77A-46AC-8857-FC6F7B394CC3}" type="presParOf" srcId="{13CBED58-C054-43E0-AB6F-DF71460F5ABD}" destId="{28DAF425-DD48-490D-9332-8467A6DFA3F4}" srcOrd="0" destOrd="0" presId="urn:microsoft.com/office/officeart/2005/8/layout/hierarchy1"/>
    <dgm:cxn modelId="{8CF90BDB-334A-4D0C-982F-BC24F39EC2F7}" type="presParOf" srcId="{13CBED58-C054-43E0-AB6F-DF71460F5ABD}" destId="{B3B5F2B0-A12F-4176-A58F-30807EC98C5A}" srcOrd="1" destOrd="0" presId="urn:microsoft.com/office/officeart/2005/8/layout/hierarchy1"/>
    <dgm:cxn modelId="{006F5C14-0DD1-4C17-8CC9-647EA14E0FD1}" type="presParOf" srcId="{2587F428-077E-4DCB-B779-A2B0E8640494}" destId="{97660619-387E-4542-909B-0D67DD5729AE}" srcOrd="1" destOrd="0" presId="urn:microsoft.com/office/officeart/2005/8/layout/hierarchy1"/>
    <dgm:cxn modelId="{66E462DA-889E-4BD5-A680-2277D43870CC}" type="presParOf" srcId="{97660619-387E-4542-909B-0D67DD5729AE}" destId="{3BCE10C9-DBEF-4194-ADF4-F00B04ACFAF8}" srcOrd="0" destOrd="0" presId="urn:microsoft.com/office/officeart/2005/8/layout/hierarchy1"/>
    <dgm:cxn modelId="{F84F87D3-8A21-40E6-933B-C0EEFB5CAB50}" type="presParOf" srcId="{97660619-387E-4542-909B-0D67DD5729AE}" destId="{52668A01-6FD5-4A38-884C-9ED7A459C0F5}" srcOrd="1" destOrd="0" presId="urn:microsoft.com/office/officeart/2005/8/layout/hierarchy1"/>
    <dgm:cxn modelId="{84D972BB-F1C4-41A7-98BE-AC701AF6E57B}" type="presParOf" srcId="{52668A01-6FD5-4A38-884C-9ED7A459C0F5}" destId="{4FC8317B-976D-401D-8104-DE3B99C9ECF3}" srcOrd="0" destOrd="0" presId="urn:microsoft.com/office/officeart/2005/8/layout/hierarchy1"/>
    <dgm:cxn modelId="{2BF71076-94F0-41F6-8AE0-F4364D2361BF}" type="presParOf" srcId="{4FC8317B-976D-401D-8104-DE3B99C9ECF3}" destId="{73E13674-2F50-4BE5-A9EA-71243D939B54}" srcOrd="0" destOrd="0" presId="urn:microsoft.com/office/officeart/2005/8/layout/hierarchy1"/>
    <dgm:cxn modelId="{8EE47B84-3ABD-4FC0-A948-B6C654ACA9D1}" type="presParOf" srcId="{4FC8317B-976D-401D-8104-DE3B99C9ECF3}" destId="{7B404006-47E1-4ABC-A680-2EF7773C012D}" srcOrd="1" destOrd="0" presId="urn:microsoft.com/office/officeart/2005/8/layout/hierarchy1"/>
    <dgm:cxn modelId="{91162375-78A6-4363-A4E8-7A81DF530348}" type="presParOf" srcId="{52668A01-6FD5-4A38-884C-9ED7A459C0F5}" destId="{A784330B-4065-4775-9F63-FC3A66DC10B7}" srcOrd="1" destOrd="0" presId="urn:microsoft.com/office/officeart/2005/8/layout/hierarchy1"/>
    <dgm:cxn modelId="{EB53C203-DA4D-453C-8DDF-F69DFC0AB601}" type="presParOf" srcId="{A784330B-4065-4775-9F63-FC3A66DC10B7}" destId="{960129D4-606B-4742-889F-15C9986D0796}" srcOrd="0" destOrd="0" presId="urn:microsoft.com/office/officeart/2005/8/layout/hierarchy1"/>
    <dgm:cxn modelId="{9D743CCA-A5D6-49D3-853C-C25DEA265023}" type="presParOf" srcId="{A784330B-4065-4775-9F63-FC3A66DC10B7}" destId="{E5E169C7-A1ED-4FA5-9E6B-483F3FB6C505}" srcOrd="1" destOrd="0" presId="urn:microsoft.com/office/officeart/2005/8/layout/hierarchy1"/>
    <dgm:cxn modelId="{B87A1262-8DA5-4853-B2EC-518F7FCD9A27}" type="presParOf" srcId="{E5E169C7-A1ED-4FA5-9E6B-483F3FB6C505}" destId="{FB0B87D6-D26F-4714-8E87-2A48B64CD12E}" srcOrd="0" destOrd="0" presId="urn:microsoft.com/office/officeart/2005/8/layout/hierarchy1"/>
    <dgm:cxn modelId="{CDDEA1B3-8C7F-422B-833C-B9FA804BBF6B}" type="presParOf" srcId="{FB0B87D6-D26F-4714-8E87-2A48B64CD12E}" destId="{2798356F-BFD6-4647-8BCB-688CAEA467A6}" srcOrd="0" destOrd="0" presId="urn:microsoft.com/office/officeart/2005/8/layout/hierarchy1"/>
    <dgm:cxn modelId="{6965B62E-41FA-435E-B5B5-B009A5B11D0B}" type="presParOf" srcId="{FB0B87D6-D26F-4714-8E87-2A48B64CD12E}" destId="{B66632CB-61E2-491C-967A-50D86AC5585F}" srcOrd="1" destOrd="0" presId="urn:microsoft.com/office/officeart/2005/8/layout/hierarchy1"/>
    <dgm:cxn modelId="{5F51C057-9ECE-4185-ADA6-1B300625578C}" type="presParOf" srcId="{E5E169C7-A1ED-4FA5-9E6B-483F3FB6C505}" destId="{BC2945F9-3D1D-4228-8E3D-5B5B5C095D28}" srcOrd="1" destOrd="0" presId="urn:microsoft.com/office/officeart/2005/8/layout/hierarchy1"/>
    <dgm:cxn modelId="{8AE3482B-A17C-4851-B91D-2CABAE8E43E4}" type="presParOf" srcId="{BC2945F9-3D1D-4228-8E3D-5B5B5C095D28}" destId="{C23C8948-F62E-4896-BC8F-AF6852C0DCB6}" srcOrd="0" destOrd="0" presId="urn:microsoft.com/office/officeart/2005/8/layout/hierarchy1"/>
    <dgm:cxn modelId="{45B0E0E2-B821-404E-AB64-FAE1B5EA8553}" type="presParOf" srcId="{BC2945F9-3D1D-4228-8E3D-5B5B5C095D28}" destId="{261D5177-A3A8-466A-A9A6-9E6D927AEA14}" srcOrd="1" destOrd="0" presId="urn:microsoft.com/office/officeart/2005/8/layout/hierarchy1"/>
    <dgm:cxn modelId="{51DD8B40-FE1E-48AF-B6F4-66CAC031D55F}" type="presParOf" srcId="{261D5177-A3A8-466A-A9A6-9E6D927AEA14}" destId="{4EDE60FE-20A2-411A-BDA6-5258F6FC6E96}" srcOrd="0" destOrd="0" presId="urn:microsoft.com/office/officeart/2005/8/layout/hierarchy1"/>
    <dgm:cxn modelId="{24628F18-3FA9-4CCC-9665-8CA1DF1C6B8A}" type="presParOf" srcId="{4EDE60FE-20A2-411A-BDA6-5258F6FC6E96}" destId="{10482074-0FE2-41EC-AA7C-5DCA7F78182E}" srcOrd="0" destOrd="0" presId="urn:microsoft.com/office/officeart/2005/8/layout/hierarchy1"/>
    <dgm:cxn modelId="{C8A865A3-58BC-4781-9862-7083A3E70763}" type="presParOf" srcId="{4EDE60FE-20A2-411A-BDA6-5258F6FC6E96}" destId="{64CE5802-5CCD-4664-B1C7-E1ADC156374F}" srcOrd="1" destOrd="0" presId="urn:microsoft.com/office/officeart/2005/8/layout/hierarchy1"/>
    <dgm:cxn modelId="{851D39A2-D082-4FBA-9BAD-A8A1537D382E}" type="presParOf" srcId="{261D5177-A3A8-466A-A9A6-9E6D927AEA14}" destId="{D6279288-C31E-45B5-9D2D-AC633FBAB35A}" srcOrd="1" destOrd="0" presId="urn:microsoft.com/office/officeart/2005/8/layout/hierarchy1"/>
    <dgm:cxn modelId="{48CABA60-2382-42DE-A444-40CB5E6DC17B}" type="presParOf" srcId="{97660619-387E-4542-909B-0D67DD5729AE}" destId="{A8AF269E-6891-4305-86E6-4A4C193A3DCC}" srcOrd="2" destOrd="0" presId="urn:microsoft.com/office/officeart/2005/8/layout/hierarchy1"/>
    <dgm:cxn modelId="{2615AB8F-648B-4DEB-A31C-7BA4419B0220}" type="presParOf" srcId="{97660619-387E-4542-909B-0D67DD5729AE}" destId="{CB984AB3-F269-4F43-9CC4-25AC050355A2}" srcOrd="3" destOrd="0" presId="urn:microsoft.com/office/officeart/2005/8/layout/hierarchy1"/>
    <dgm:cxn modelId="{F3823E51-1A92-4DF6-A6E5-D2B7AD38B22F}" type="presParOf" srcId="{CB984AB3-F269-4F43-9CC4-25AC050355A2}" destId="{A082C0C3-5D22-44D9-BCBA-B587089F5FA0}" srcOrd="0" destOrd="0" presId="urn:microsoft.com/office/officeart/2005/8/layout/hierarchy1"/>
    <dgm:cxn modelId="{99D4B8FB-8287-4A69-9785-89F0205E15C3}" type="presParOf" srcId="{A082C0C3-5D22-44D9-BCBA-B587089F5FA0}" destId="{050A6944-AE21-4F21-9328-899A403C4B7B}" srcOrd="0" destOrd="0" presId="urn:microsoft.com/office/officeart/2005/8/layout/hierarchy1"/>
    <dgm:cxn modelId="{639205B6-C54A-4CCD-A3F1-9B3748FD0A9E}" type="presParOf" srcId="{A082C0C3-5D22-44D9-BCBA-B587089F5FA0}" destId="{9E3A8C69-F23A-4D06-A225-159D115B2367}" srcOrd="1" destOrd="0" presId="urn:microsoft.com/office/officeart/2005/8/layout/hierarchy1"/>
    <dgm:cxn modelId="{782BCD87-8D31-4035-BB81-F9B3A49C9CA7}" type="presParOf" srcId="{CB984AB3-F269-4F43-9CC4-25AC050355A2}" destId="{AE136D52-1EF4-4801-9F59-79219EE67C2B}" srcOrd="1" destOrd="0" presId="urn:microsoft.com/office/officeart/2005/8/layout/hierarchy1"/>
    <dgm:cxn modelId="{8D4731E5-B33D-4C0B-A3B9-775D9033AC31}" type="presParOf" srcId="{AE136D52-1EF4-4801-9F59-79219EE67C2B}" destId="{27404A1F-4895-4E04-9C23-0461BD54E67E}" srcOrd="0" destOrd="0" presId="urn:microsoft.com/office/officeart/2005/8/layout/hierarchy1"/>
    <dgm:cxn modelId="{666431D1-2CDA-4E94-B1F5-7971669A707B}" type="presParOf" srcId="{AE136D52-1EF4-4801-9F59-79219EE67C2B}" destId="{A103FF02-58FB-4534-8930-D73FC1AE7E5B}" srcOrd="1" destOrd="0" presId="urn:microsoft.com/office/officeart/2005/8/layout/hierarchy1"/>
    <dgm:cxn modelId="{C27C2ECE-3B90-4097-B2D1-F9A79ADFF0EF}" type="presParOf" srcId="{A103FF02-58FB-4534-8930-D73FC1AE7E5B}" destId="{2C38D9B5-8AC7-40FF-8D75-F7E5671CF6BF}" srcOrd="0" destOrd="0" presId="urn:microsoft.com/office/officeart/2005/8/layout/hierarchy1"/>
    <dgm:cxn modelId="{C1B9AD73-17FF-4D74-8A01-184566E78C63}" type="presParOf" srcId="{2C38D9B5-8AC7-40FF-8D75-F7E5671CF6BF}" destId="{E9FFC90C-73F0-4065-8636-D8CED9A15D5D}" srcOrd="0" destOrd="0" presId="urn:microsoft.com/office/officeart/2005/8/layout/hierarchy1"/>
    <dgm:cxn modelId="{C658603F-CE52-4FC1-9485-4BCC4A8288B1}" type="presParOf" srcId="{2C38D9B5-8AC7-40FF-8D75-F7E5671CF6BF}" destId="{1951E045-D567-4405-8AF1-A0A696A723CD}" srcOrd="1" destOrd="0" presId="urn:microsoft.com/office/officeart/2005/8/layout/hierarchy1"/>
    <dgm:cxn modelId="{544DB528-DA66-4D79-A85B-20610F83276F}" type="presParOf" srcId="{A103FF02-58FB-4534-8930-D73FC1AE7E5B}" destId="{396BB238-37D6-4B78-9787-74555C1C10EC}" srcOrd="1" destOrd="0" presId="urn:microsoft.com/office/officeart/2005/8/layout/hierarchy1"/>
    <dgm:cxn modelId="{A1FA17B9-C884-4A62-BC6E-6EB21D931E52}" type="presParOf" srcId="{396BB238-37D6-4B78-9787-74555C1C10EC}" destId="{04C72681-3022-4AAA-AE7E-216E40335F9C}" srcOrd="0" destOrd="0" presId="urn:microsoft.com/office/officeart/2005/8/layout/hierarchy1"/>
    <dgm:cxn modelId="{C990214F-337B-440B-B40A-8EE8FB057410}" type="presParOf" srcId="{396BB238-37D6-4B78-9787-74555C1C10EC}" destId="{8D848D0B-037F-47B4-9000-451564590C54}" srcOrd="1" destOrd="0" presId="urn:microsoft.com/office/officeart/2005/8/layout/hierarchy1"/>
    <dgm:cxn modelId="{BF759875-B857-444F-839B-2FFB8B8485D1}" type="presParOf" srcId="{8D848D0B-037F-47B4-9000-451564590C54}" destId="{3F6D6518-3DF2-414E-ABD2-CE382D508215}" srcOrd="0" destOrd="0" presId="urn:microsoft.com/office/officeart/2005/8/layout/hierarchy1"/>
    <dgm:cxn modelId="{1412DCA4-794F-4813-BC10-E0287F60FABC}" type="presParOf" srcId="{3F6D6518-3DF2-414E-ABD2-CE382D508215}" destId="{DA8E5238-914E-4F1E-922B-C723AB348205}" srcOrd="0" destOrd="0" presId="urn:microsoft.com/office/officeart/2005/8/layout/hierarchy1"/>
    <dgm:cxn modelId="{E06B5A25-FB2F-4DC4-8737-55484491A1A4}" type="presParOf" srcId="{3F6D6518-3DF2-414E-ABD2-CE382D508215}" destId="{33257C21-DBA6-49E2-AA4F-3716333A1A46}" srcOrd="1" destOrd="0" presId="urn:microsoft.com/office/officeart/2005/8/layout/hierarchy1"/>
    <dgm:cxn modelId="{DC1D12F9-F1B2-49B6-AEC6-118B9742A13C}" type="presParOf" srcId="{8D848D0B-037F-47B4-9000-451564590C54}" destId="{76249CD9-3498-4DE2-8727-E878ED8146D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4664D7B-E748-4F69-93E9-FA2E9541A617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F073D99A-78FE-4AC1-A1BD-E956E4DB8495}">
      <dgm:prSet/>
      <dgm:spPr/>
      <dgm:t>
        <a:bodyPr/>
        <a:lstStyle/>
        <a:p>
          <a:pPr rtl="0"/>
          <a:r>
            <a:rPr lang="en-IN" b="1" dirty="0" smtClean="0"/>
            <a:t>Concerns- Non </a:t>
          </a:r>
          <a:r>
            <a:rPr lang="en-IN" b="1" dirty="0" smtClean="0"/>
            <a:t>inclusion </a:t>
          </a:r>
          <a:r>
            <a:rPr lang="en-IN" dirty="0" smtClean="0"/>
            <a:t>- Major Fuels, Liquor , Purchase tax, Stamp duty, Vehicle tax, Electricity duty, Several cesses</a:t>
          </a:r>
          <a:endParaRPr lang="en-IN" dirty="0"/>
        </a:p>
      </dgm:t>
    </dgm:pt>
    <dgm:pt modelId="{DBDC3507-30F1-4E09-B325-367BF6901FCA}" type="parTrans" cxnId="{8F749803-D38C-4E86-82B0-4DADD0A56EAF}">
      <dgm:prSet/>
      <dgm:spPr/>
      <dgm:t>
        <a:bodyPr/>
        <a:lstStyle/>
        <a:p>
          <a:endParaRPr lang="en-IN"/>
        </a:p>
      </dgm:t>
    </dgm:pt>
    <dgm:pt modelId="{65158D59-DDFD-49AD-B425-0AC0B625424F}" type="sibTrans" cxnId="{8F749803-D38C-4E86-82B0-4DADD0A56EAF}">
      <dgm:prSet/>
      <dgm:spPr/>
      <dgm:t>
        <a:bodyPr/>
        <a:lstStyle/>
        <a:p>
          <a:endParaRPr lang="en-IN"/>
        </a:p>
      </dgm:t>
    </dgm:pt>
    <dgm:pt modelId="{C6396382-E56D-4A05-9762-99078E63047B}" type="pres">
      <dgm:prSet presAssocID="{F4664D7B-E748-4F69-93E9-FA2E9541A6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DF257B8-10FB-4AAB-89EC-F2A093658AEA}" type="pres">
      <dgm:prSet presAssocID="{F073D99A-78FE-4AC1-A1BD-E956E4DB8495}" presName="parentText" presStyleLbl="node1" presStyleIdx="0" presStyleCnt="1" custScaleY="3159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491AC1F-3F67-49D5-883D-017CBD84A4D7}" type="presOf" srcId="{F4664D7B-E748-4F69-93E9-FA2E9541A617}" destId="{C6396382-E56D-4A05-9762-99078E63047B}" srcOrd="0" destOrd="0" presId="urn:microsoft.com/office/officeart/2005/8/layout/vList2"/>
    <dgm:cxn modelId="{78D6A58C-1F1D-4AB8-A378-7B3938A533FA}" type="presOf" srcId="{F073D99A-78FE-4AC1-A1BD-E956E4DB8495}" destId="{FDF257B8-10FB-4AAB-89EC-F2A093658AEA}" srcOrd="0" destOrd="0" presId="urn:microsoft.com/office/officeart/2005/8/layout/vList2"/>
    <dgm:cxn modelId="{8F749803-D38C-4E86-82B0-4DADD0A56EAF}" srcId="{F4664D7B-E748-4F69-93E9-FA2E9541A617}" destId="{F073D99A-78FE-4AC1-A1BD-E956E4DB8495}" srcOrd="0" destOrd="0" parTransId="{DBDC3507-30F1-4E09-B325-367BF6901FCA}" sibTransId="{65158D59-DDFD-49AD-B425-0AC0B625424F}"/>
    <dgm:cxn modelId="{12E3B9FF-7D13-47EE-99F4-488C95AB2AC1}" type="presParOf" srcId="{C6396382-E56D-4A05-9762-99078E63047B}" destId="{FDF257B8-10FB-4AAB-89EC-F2A093658A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80AB256-A971-4924-B3FC-DE6B06250C42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D00DB829-556C-401B-8D24-624201622773}">
      <dgm:prSet/>
      <dgm:spPr/>
      <dgm:t>
        <a:bodyPr/>
        <a:lstStyle/>
        <a:p>
          <a:pPr rtl="0"/>
          <a:r>
            <a:rPr lang="en-US" dirty="0" smtClean="0"/>
            <a:t>Matching concept- may not be practicable for SME</a:t>
          </a:r>
          <a:endParaRPr lang="en-IN" dirty="0"/>
        </a:p>
      </dgm:t>
    </dgm:pt>
    <dgm:pt modelId="{6F7A17CA-E646-4B09-9F18-F5AAA3E3FEA5}" type="parTrans" cxnId="{6DEB8E7D-B3FE-4E3A-B725-73F3D998EE21}">
      <dgm:prSet/>
      <dgm:spPr/>
      <dgm:t>
        <a:bodyPr/>
        <a:lstStyle/>
        <a:p>
          <a:endParaRPr lang="en-IN"/>
        </a:p>
      </dgm:t>
    </dgm:pt>
    <dgm:pt modelId="{992F1295-A2EE-46DC-9AAC-5D3F4C144845}" type="sibTrans" cxnId="{6DEB8E7D-B3FE-4E3A-B725-73F3D998EE21}">
      <dgm:prSet/>
      <dgm:spPr/>
      <dgm:t>
        <a:bodyPr/>
        <a:lstStyle/>
        <a:p>
          <a:endParaRPr lang="en-IN"/>
        </a:p>
      </dgm:t>
    </dgm:pt>
    <dgm:pt modelId="{9DD82875-CE25-4F92-9981-B4D251E8A2C0}">
      <dgm:prSet/>
      <dgm:spPr/>
      <dgm:t>
        <a:bodyPr/>
        <a:lstStyle/>
        <a:p>
          <a:pPr rtl="0"/>
          <a:r>
            <a:rPr lang="en-US" smtClean="0"/>
            <a:t>Carry forward of taxes</a:t>
          </a:r>
          <a:endParaRPr lang="en-IN"/>
        </a:p>
      </dgm:t>
    </dgm:pt>
    <dgm:pt modelId="{6EB762A7-26CB-4D10-B3EE-C250F6B79F1C}" type="parTrans" cxnId="{3D4D0F0B-0AC9-4990-AC1E-AB2468FB98AA}">
      <dgm:prSet/>
      <dgm:spPr/>
      <dgm:t>
        <a:bodyPr/>
        <a:lstStyle/>
        <a:p>
          <a:endParaRPr lang="en-IN"/>
        </a:p>
      </dgm:t>
    </dgm:pt>
    <dgm:pt modelId="{D57CD57C-3D74-45FE-AD89-C6ED50753038}" type="sibTrans" cxnId="{3D4D0F0B-0AC9-4990-AC1E-AB2468FB98AA}">
      <dgm:prSet/>
      <dgm:spPr/>
      <dgm:t>
        <a:bodyPr/>
        <a:lstStyle/>
        <a:p>
          <a:endParaRPr lang="en-IN"/>
        </a:p>
      </dgm:t>
    </dgm:pt>
    <dgm:pt modelId="{4F776DD2-B2E4-48C9-A004-08151E153E04}">
      <dgm:prSet/>
      <dgm:spPr/>
      <dgm:t>
        <a:bodyPr/>
        <a:lstStyle/>
        <a:p>
          <a:pPr rtl="0"/>
          <a:r>
            <a:rPr lang="en-US" smtClean="0"/>
            <a:t>Taxes in Stock in Hand – services CG?</a:t>
          </a:r>
          <a:endParaRPr lang="en-IN"/>
        </a:p>
      </dgm:t>
    </dgm:pt>
    <dgm:pt modelId="{AB965A21-2344-485D-ACD1-D355380F9339}" type="parTrans" cxnId="{FD2BB3C8-7943-4DC1-889A-556076B39795}">
      <dgm:prSet/>
      <dgm:spPr/>
      <dgm:t>
        <a:bodyPr/>
        <a:lstStyle/>
        <a:p>
          <a:endParaRPr lang="en-IN"/>
        </a:p>
      </dgm:t>
    </dgm:pt>
    <dgm:pt modelId="{663BEAAD-3D11-4809-BC1C-A1EF7F701AEC}" type="sibTrans" cxnId="{FD2BB3C8-7943-4DC1-889A-556076B39795}">
      <dgm:prSet/>
      <dgm:spPr/>
      <dgm:t>
        <a:bodyPr/>
        <a:lstStyle/>
        <a:p>
          <a:endParaRPr lang="en-IN"/>
        </a:p>
      </dgm:t>
    </dgm:pt>
    <dgm:pt modelId="{A52E16C0-F7E3-48C2-993F-53903B621289}">
      <dgm:prSet/>
      <dgm:spPr/>
      <dgm:t>
        <a:bodyPr/>
        <a:lstStyle/>
        <a:p>
          <a:pPr rtl="0"/>
          <a:r>
            <a:rPr lang="en-US" smtClean="0"/>
            <a:t>Tax not paid by supplier</a:t>
          </a:r>
          <a:endParaRPr lang="en-IN"/>
        </a:p>
      </dgm:t>
    </dgm:pt>
    <dgm:pt modelId="{7F35D607-838C-407F-9EB6-733D971EEB1D}" type="parTrans" cxnId="{E6C4C700-ECD0-4285-BA74-5C87CAFEE294}">
      <dgm:prSet/>
      <dgm:spPr/>
      <dgm:t>
        <a:bodyPr/>
        <a:lstStyle/>
        <a:p>
          <a:endParaRPr lang="en-IN"/>
        </a:p>
      </dgm:t>
    </dgm:pt>
    <dgm:pt modelId="{090FAC9A-4B3C-48BB-B702-D40951EC2CBF}" type="sibTrans" cxnId="{E6C4C700-ECD0-4285-BA74-5C87CAFEE294}">
      <dgm:prSet/>
      <dgm:spPr/>
      <dgm:t>
        <a:bodyPr/>
        <a:lstStyle/>
        <a:p>
          <a:endParaRPr lang="en-IN"/>
        </a:p>
      </dgm:t>
    </dgm:pt>
    <dgm:pt modelId="{11D2DBB9-0AE3-42A6-B08E-76D55C7EF669}">
      <dgm:prSet/>
      <dgm:spPr/>
      <dgm:t>
        <a:bodyPr/>
        <a:lstStyle/>
        <a:p>
          <a:pPr rtl="0"/>
          <a:r>
            <a:rPr lang="en-US" dirty="0" smtClean="0"/>
            <a:t>ISD not for CG</a:t>
          </a:r>
          <a:endParaRPr lang="en-IN" dirty="0"/>
        </a:p>
      </dgm:t>
    </dgm:pt>
    <dgm:pt modelId="{E3ECD80F-23BA-42BF-B56A-DFA4F67AF0A3}" type="parTrans" cxnId="{FBB4E506-03D6-4711-A092-F90B25901B2E}">
      <dgm:prSet/>
      <dgm:spPr/>
      <dgm:t>
        <a:bodyPr/>
        <a:lstStyle/>
        <a:p>
          <a:endParaRPr lang="en-IN"/>
        </a:p>
      </dgm:t>
    </dgm:pt>
    <dgm:pt modelId="{07C5C0FA-3E4E-4C51-9ECB-1582C0E848EF}" type="sibTrans" cxnId="{FBB4E506-03D6-4711-A092-F90B25901B2E}">
      <dgm:prSet/>
      <dgm:spPr/>
      <dgm:t>
        <a:bodyPr/>
        <a:lstStyle/>
        <a:p>
          <a:endParaRPr lang="en-IN"/>
        </a:p>
      </dgm:t>
    </dgm:pt>
    <dgm:pt modelId="{F126D1AD-8FB2-4262-90FB-1279D8B0B73A}">
      <dgm:prSet/>
      <dgm:spPr/>
      <dgm:t>
        <a:bodyPr/>
        <a:lstStyle/>
        <a:p>
          <a:pPr rtl="0"/>
          <a:r>
            <a:rPr lang="en-US" smtClean="0"/>
            <a:t>Old restrictive prov continued!!!!</a:t>
          </a:r>
          <a:endParaRPr lang="en-IN"/>
        </a:p>
      </dgm:t>
    </dgm:pt>
    <dgm:pt modelId="{3E4E7460-F43C-4F50-89A3-CC4667C2D7A6}" type="parTrans" cxnId="{56E56370-58D3-4DBF-AC03-B188B99A1F47}">
      <dgm:prSet/>
      <dgm:spPr/>
      <dgm:t>
        <a:bodyPr/>
        <a:lstStyle/>
        <a:p>
          <a:endParaRPr lang="en-IN"/>
        </a:p>
      </dgm:t>
    </dgm:pt>
    <dgm:pt modelId="{0BB15410-5DE7-418A-B956-EA30039DCDCC}" type="sibTrans" cxnId="{56E56370-58D3-4DBF-AC03-B188B99A1F47}">
      <dgm:prSet/>
      <dgm:spPr/>
      <dgm:t>
        <a:bodyPr/>
        <a:lstStyle/>
        <a:p>
          <a:endParaRPr lang="en-IN"/>
        </a:p>
      </dgm:t>
    </dgm:pt>
    <dgm:pt modelId="{7534A124-8C67-4CCD-A2CA-F3318E873061}" type="pres">
      <dgm:prSet presAssocID="{780AB256-A971-4924-B3FC-DE6B06250C4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IN"/>
        </a:p>
      </dgm:t>
    </dgm:pt>
    <dgm:pt modelId="{C536AA5E-E3F0-4567-8A0C-73D9B314F2DF}" type="pres">
      <dgm:prSet presAssocID="{780AB256-A971-4924-B3FC-DE6B06250C42}" presName="Name1" presStyleCnt="0"/>
      <dgm:spPr/>
    </dgm:pt>
    <dgm:pt modelId="{2141DD91-0EFE-4798-8FD1-2E34766A2B7C}" type="pres">
      <dgm:prSet presAssocID="{780AB256-A971-4924-B3FC-DE6B06250C42}" presName="cycle" presStyleCnt="0"/>
      <dgm:spPr/>
    </dgm:pt>
    <dgm:pt modelId="{F680AAA8-B4F6-425B-AD52-E666380363AB}" type="pres">
      <dgm:prSet presAssocID="{780AB256-A971-4924-B3FC-DE6B06250C42}" presName="srcNode" presStyleLbl="node1" presStyleIdx="0" presStyleCnt="6"/>
      <dgm:spPr/>
    </dgm:pt>
    <dgm:pt modelId="{7B134545-BC05-442A-92C3-5BD8970A1E03}" type="pres">
      <dgm:prSet presAssocID="{780AB256-A971-4924-B3FC-DE6B06250C42}" presName="conn" presStyleLbl="parChTrans1D2" presStyleIdx="0" presStyleCnt="1"/>
      <dgm:spPr/>
      <dgm:t>
        <a:bodyPr/>
        <a:lstStyle/>
        <a:p>
          <a:endParaRPr lang="en-IN"/>
        </a:p>
      </dgm:t>
    </dgm:pt>
    <dgm:pt modelId="{555D7999-572D-452A-B422-B2D516CCAE8D}" type="pres">
      <dgm:prSet presAssocID="{780AB256-A971-4924-B3FC-DE6B06250C42}" presName="extraNode" presStyleLbl="node1" presStyleIdx="0" presStyleCnt="6"/>
      <dgm:spPr/>
    </dgm:pt>
    <dgm:pt modelId="{686B687B-5D2F-4EED-A859-894C4A2CB896}" type="pres">
      <dgm:prSet presAssocID="{780AB256-A971-4924-B3FC-DE6B06250C42}" presName="dstNode" presStyleLbl="node1" presStyleIdx="0" presStyleCnt="6"/>
      <dgm:spPr/>
    </dgm:pt>
    <dgm:pt modelId="{523751F3-6544-4933-98C0-3E8D96F3FF26}" type="pres">
      <dgm:prSet presAssocID="{D00DB829-556C-401B-8D24-624201622773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3C818E6-438E-4FE5-8381-1465285DFF4C}" type="pres">
      <dgm:prSet presAssocID="{D00DB829-556C-401B-8D24-624201622773}" presName="accent_1" presStyleCnt="0"/>
      <dgm:spPr/>
    </dgm:pt>
    <dgm:pt modelId="{FA097AD1-4102-4C76-A3B3-90F86A96FA8D}" type="pres">
      <dgm:prSet presAssocID="{D00DB829-556C-401B-8D24-624201622773}" presName="accentRepeatNode" presStyleLbl="solidFgAcc1" presStyleIdx="0" presStyleCnt="6"/>
      <dgm:spPr/>
    </dgm:pt>
    <dgm:pt modelId="{8B71C546-A83E-46DC-AD6D-A9FC43B784F7}" type="pres">
      <dgm:prSet presAssocID="{9DD82875-CE25-4F92-9981-B4D251E8A2C0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8961C1C-36D6-485F-92D8-DC5EB943595D}" type="pres">
      <dgm:prSet presAssocID="{9DD82875-CE25-4F92-9981-B4D251E8A2C0}" presName="accent_2" presStyleCnt="0"/>
      <dgm:spPr/>
    </dgm:pt>
    <dgm:pt modelId="{C0E4D64E-C498-4256-838A-561186D8390F}" type="pres">
      <dgm:prSet presAssocID="{9DD82875-CE25-4F92-9981-B4D251E8A2C0}" presName="accentRepeatNode" presStyleLbl="solidFgAcc1" presStyleIdx="1" presStyleCnt="6"/>
      <dgm:spPr/>
    </dgm:pt>
    <dgm:pt modelId="{C084B772-1A17-4D5B-88BC-8DFFA759E280}" type="pres">
      <dgm:prSet presAssocID="{4F776DD2-B2E4-48C9-A004-08151E153E04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DFBB037-2844-4065-A985-677FAB6409A7}" type="pres">
      <dgm:prSet presAssocID="{4F776DD2-B2E4-48C9-A004-08151E153E04}" presName="accent_3" presStyleCnt="0"/>
      <dgm:spPr/>
    </dgm:pt>
    <dgm:pt modelId="{6A7987A8-1F18-4EEB-90AC-834FB2E4F5DB}" type="pres">
      <dgm:prSet presAssocID="{4F776DD2-B2E4-48C9-A004-08151E153E04}" presName="accentRepeatNode" presStyleLbl="solidFgAcc1" presStyleIdx="2" presStyleCnt="6"/>
      <dgm:spPr/>
    </dgm:pt>
    <dgm:pt modelId="{B767077F-299B-4B74-9A42-B54BBA6CEE5C}" type="pres">
      <dgm:prSet presAssocID="{A52E16C0-F7E3-48C2-993F-53903B621289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A4DC2E3-0180-4177-84E0-A2A29217F4A6}" type="pres">
      <dgm:prSet presAssocID="{A52E16C0-F7E3-48C2-993F-53903B621289}" presName="accent_4" presStyleCnt="0"/>
      <dgm:spPr/>
    </dgm:pt>
    <dgm:pt modelId="{DFC87D89-4B41-4F97-99AC-7CC52F2B40D7}" type="pres">
      <dgm:prSet presAssocID="{A52E16C0-F7E3-48C2-993F-53903B621289}" presName="accentRepeatNode" presStyleLbl="solidFgAcc1" presStyleIdx="3" presStyleCnt="6"/>
      <dgm:spPr/>
    </dgm:pt>
    <dgm:pt modelId="{E88E205E-49BE-4D3F-80EF-42DC31433617}" type="pres">
      <dgm:prSet presAssocID="{11D2DBB9-0AE3-42A6-B08E-76D55C7EF669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523CEB2-E394-46E0-9219-27691A9CE598}" type="pres">
      <dgm:prSet presAssocID="{11D2DBB9-0AE3-42A6-B08E-76D55C7EF669}" presName="accent_5" presStyleCnt="0"/>
      <dgm:spPr/>
    </dgm:pt>
    <dgm:pt modelId="{8CE51A0B-0D35-44BF-9F63-01156F766945}" type="pres">
      <dgm:prSet presAssocID="{11D2DBB9-0AE3-42A6-B08E-76D55C7EF669}" presName="accentRepeatNode" presStyleLbl="solidFgAcc1" presStyleIdx="4" presStyleCnt="6"/>
      <dgm:spPr/>
    </dgm:pt>
    <dgm:pt modelId="{95D1E5E3-2A6F-454A-8756-CBE12D8B8FF8}" type="pres">
      <dgm:prSet presAssocID="{F126D1AD-8FB2-4262-90FB-1279D8B0B73A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98578FA-3959-4412-95F5-0ED800FFC621}" type="pres">
      <dgm:prSet presAssocID="{F126D1AD-8FB2-4262-90FB-1279D8B0B73A}" presName="accent_6" presStyleCnt="0"/>
      <dgm:spPr/>
    </dgm:pt>
    <dgm:pt modelId="{CAFB179B-3A31-410E-8705-F4A598BF8771}" type="pres">
      <dgm:prSet presAssocID="{F126D1AD-8FB2-4262-90FB-1279D8B0B73A}" presName="accentRepeatNode" presStyleLbl="solidFgAcc1" presStyleIdx="5" presStyleCnt="6"/>
      <dgm:spPr/>
    </dgm:pt>
  </dgm:ptLst>
  <dgm:cxnLst>
    <dgm:cxn modelId="{4D75E1D6-7107-46A8-AD0C-7095F91E6889}" type="presOf" srcId="{992F1295-A2EE-46DC-9AAC-5D3F4C144845}" destId="{7B134545-BC05-442A-92C3-5BD8970A1E03}" srcOrd="0" destOrd="0" presId="urn:microsoft.com/office/officeart/2008/layout/VerticalCurvedList"/>
    <dgm:cxn modelId="{B73F9892-18AF-4FE1-A95E-C7655BC81E53}" type="presOf" srcId="{780AB256-A971-4924-B3FC-DE6B06250C42}" destId="{7534A124-8C67-4CCD-A2CA-F3318E873061}" srcOrd="0" destOrd="0" presId="urn:microsoft.com/office/officeart/2008/layout/VerticalCurvedList"/>
    <dgm:cxn modelId="{E6C4C700-ECD0-4285-BA74-5C87CAFEE294}" srcId="{780AB256-A971-4924-B3FC-DE6B06250C42}" destId="{A52E16C0-F7E3-48C2-993F-53903B621289}" srcOrd="3" destOrd="0" parTransId="{7F35D607-838C-407F-9EB6-733D971EEB1D}" sibTransId="{090FAC9A-4B3C-48BB-B702-D40951EC2CBF}"/>
    <dgm:cxn modelId="{6999DCA0-B7D4-44B2-83A5-C4179C5FD19B}" type="presOf" srcId="{F126D1AD-8FB2-4262-90FB-1279D8B0B73A}" destId="{95D1E5E3-2A6F-454A-8756-CBE12D8B8FF8}" srcOrd="0" destOrd="0" presId="urn:microsoft.com/office/officeart/2008/layout/VerticalCurvedList"/>
    <dgm:cxn modelId="{FD2BB3C8-7943-4DC1-889A-556076B39795}" srcId="{780AB256-A971-4924-B3FC-DE6B06250C42}" destId="{4F776DD2-B2E4-48C9-A004-08151E153E04}" srcOrd="2" destOrd="0" parTransId="{AB965A21-2344-485D-ACD1-D355380F9339}" sibTransId="{663BEAAD-3D11-4809-BC1C-A1EF7F701AEC}"/>
    <dgm:cxn modelId="{7145CD3E-3D47-4B0C-ADA3-8B4DA327B09C}" type="presOf" srcId="{D00DB829-556C-401B-8D24-624201622773}" destId="{523751F3-6544-4933-98C0-3E8D96F3FF26}" srcOrd="0" destOrd="0" presId="urn:microsoft.com/office/officeart/2008/layout/VerticalCurvedList"/>
    <dgm:cxn modelId="{56E56370-58D3-4DBF-AC03-B188B99A1F47}" srcId="{780AB256-A971-4924-B3FC-DE6B06250C42}" destId="{F126D1AD-8FB2-4262-90FB-1279D8B0B73A}" srcOrd="5" destOrd="0" parTransId="{3E4E7460-F43C-4F50-89A3-CC4667C2D7A6}" sibTransId="{0BB15410-5DE7-418A-B956-EA30039DCDCC}"/>
    <dgm:cxn modelId="{640741BA-7E2D-461A-98F0-A847B9593DE9}" type="presOf" srcId="{9DD82875-CE25-4F92-9981-B4D251E8A2C0}" destId="{8B71C546-A83E-46DC-AD6D-A9FC43B784F7}" srcOrd="0" destOrd="0" presId="urn:microsoft.com/office/officeart/2008/layout/VerticalCurvedList"/>
    <dgm:cxn modelId="{3D4D0F0B-0AC9-4990-AC1E-AB2468FB98AA}" srcId="{780AB256-A971-4924-B3FC-DE6B06250C42}" destId="{9DD82875-CE25-4F92-9981-B4D251E8A2C0}" srcOrd="1" destOrd="0" parTransId="{6EB762A7-26CB-4D10-B3EE-C250F6B79F1C}" sibTransId="{D57CD57C-3D74-45FE-AD89-C6ED50753038}"/>
    <dgm:cxn modelId="{FBB4E506-03D6-4711-A092-F90B25901B2E}" srcId="{780AB256-A971-4924-B3FC-DE6B06250C42}" destId="{11D2DBB9-0AE3-42A6-B08E-76D55C7EF669}" srcOrd="4" destOrd="0" parTransId="{E3ECD80F-23BA-42BF-B56A-DFA4F67AF0A3}" sibTransId="{07C5C0FA-3E4E-4C51-9ECB-1582C0E848EF}"/>
    <dgm:cxn modelId="{1613E7F2-0F4C-4D96-8DDC-092D96AEA880}" type="presOf" srcId="{11D2DBB9-0AE3-42A6-B08E-76D55C7EF669}" destId="{E88E205E-49BE-4D3F-80EF-42DC31433617}" srcOrd="0" destOrd="0" presId="urn:microsoft.com/office/officeart/2008/layout/VerticalCurvedList"/>
    <dgm:cxn modelId="{9372232D-98E6-4AA0-8C09-86CF252BD98F}" type="presOf" srcId="{4F776DD2-B2E4-48C9-A004-08151E153E04}" destId="{C084B772-1A17-4D5B-88BC-8DFFA759E280}" srcOrd="0" destOrd="0" presId="urn:microsoft.com/office/officeart/2008/layout/VerticalCurvedList"/>
    <dgm:cxn modelId="{5AD06F36-30E0-4D77-B9BB-AB53628D03D3}" type="presOf" srcId="{A52E16C0-F7E3-48C2-993F-53903B621289}" destId="{B767077F-299B-4B74-9A42-B54BBA6CEE5C}" srcOrd="0" destOrd="0" presId="urn:microsoft.com/office/officeart/2008/layout/VerticalCurvedList"/>
    <dgm:cxn modelId="{6DEB8E7D-B3FE-4E3A-B725-73F3D998EE21}" srcId="{780AB256-A971-4924-B3FC-DE6B06250C42}" destId="{D00DB829-556C-401B-8D24-624201622773}" srcOrd="0" destOrd="0" parTransId="{6F7A17CA-E646-4B09-9F18-F5AAA3E3FEA5}" sibTransId="{992F1295-A2EE-46DC-9AAC-5D3F4C144845}"/>
    <dgm:cxn modelId="{16146DC5-576B-4BBF-8C43-35AE403EF903}" type="presParOf" srcId="{7534A124-8C67-4CCD-A2CA-F3318E873061}" destId="{C536AA5E-E3F0-4567-8A0C-73D9B314F2DF}" srcOrd="0" destOrd="0" presId="urn:microsoft.com/office/officeart/2008/layout/VerticalCurvedList"/>
    <dgm:cxn modelId="{64CEE385-AAC5-4A0B-8826-1D75761BA5D1}" type="presParOf" srcId="{C536AA5E-E3F0-4567-8A0C-73D9B314F2DF}" destId="{2141DD91-0EFE-4798-8FD1-2E34766A2B7C}" srcOrd="0" destOrd="0" presId="urn:microsoft.com/office/officeart/2008/layout/VerticalCurvedList"/>
    <dgm:cxn modelId="{21D182AF-C7A6-4385-8708-E72BA3FA5D99}" type="presParOf" srcId="{2141DD91-0EFE-4798-8FD1-2E34766A2B7C}" destId="{F680AAA8-B4F6-425B-AD52-E666380363AB}" srcOrd="0" destOrd="0" presId="urn:microsoft.com/office/officeart/2008/layout/VerticalCurvedList"/>
    <dgm:cxn modelId="{FE5ED28F-F629-4E45-8CE6-88B97891CDF4}" type="presParOf" srcId="{2141DD91-0EFE-4798-8FD1-2E34766A2B7C}" destId="{7B134545-BC05-442A-92C3-5BD8970A1E03}" srcOrd="1" destOrd="0" presId="urn:microsoft.com/office/officeart/2008/layout/VerticalCurvedList"/>
    <dgm:cxn modelId="{15AEF420-6876-45E5-A80A-34928AB4D816}" type="presParOf" srcId="{2141DD91-0EFE-4798-8FD1-2E34766A2B7C}" destId="{555D7999-572D-452A-B422-B2D516CCAE8D}" srcOrd="2" destOrd="0" presId="urn:microsoft.com/office/officeart/2008/layout/VerticalCurvedList"/>
    <dgm:cxn modelId="{0F820D73-4D02-4A8C-A8E9-67FFDB5F9F68}" type="presParOf" srcId="{2141DD91-0EFE-4798-8FD1-2E34766A2B7C}" destId="{686B687B-5D2F-4EED-A859-894C4A2CB896}" srcOrd="3" destOrd="0" presId="urn:microsoft.com/office/officeart/2008/layout/VerticalCurvedList"/>
    <dgm:cxn modelId="{58D28FAF-6A12-4A57-BAEB-7D0C5243D872}" type="presParOf" srcId="{C536AA5E-E3F0-4567-8A0C-73D9B314F2DF}" destId="{523751F3-6544-4933-98C0-3E8D96F3FF26}" srcOrd="1" destOrd="0" presId="urn:microsoft.com/office/officeart/2008/layout/VerticalCurvedList"/>
    <dgm:cxn modelId="{AF1A183F-5C09-4799-84A3-36EF09751FE9}" type="presParOf" srcId="{C536AA5E-E3F0-4567-8A0C-73D9B314F2DF}" destId="{13C818E6-438E-4FE5-8381-1465285DFF4C}" srcOrd="2" destOrd="0" presId="urn:microsoft.com/office/officeart/2008/layout/VerticalCurvedList"/>
    <dgm:cxn modelId="{45F93C4B-0625-40A9-B789-F3DEA479A6B5}" type="presParOf" srcId="{13C818E6-438E-4FE5-8381-1465285DFF4C}" destId="{FA097AD1-4102-4C76-A3B3-90F86A96FA8D}" srcOrd="0" destOrd="0" presId="urn:microsoft.com/office/officeart/2008/layout/VerticalCurvedList"/>
    <dgm:cxn modelId="{87BCC6A3-9CCB-4C45-BA9E-1399C7229FF5}" type="presParOf" srcId="{C536AA5E-E3F0-4567-8A0C-73D9B314F2DF}" destId="{8B71C546-A83E-46DC-AD6D-A9FC43B784F7}" srcOrd="3" destOrd="0" presId="urn:microsoft.com/office/officeart/2008/layout/VerticalCurvedList"/>
    <dgm:cxn modelId="{D98588D3-FEDF-4AD4-A0CB-3F374FC1280C}" type="presParOf" srcId="{C536AA5E-E3F0-4567-8A0C-73D9B314F2DF}" destId="{78961C1C-36D6-485F-92D8-DC5EB943595D}" srcOrd="4" destOrd="0" presId="urn:microsoft.com/office/officeart/2008/layout/VerticalCurvedList"/>
    <dgm:cxn modelId="{5F16FD6C-8A21-46DF-8BC8-F45CF301E722}" type="presParOf" srcId="{78961C1C-36D6-485F-92D8-DC5EB943595D}" destId="{C0E4D64E-C498-4256-838A-561186D8390F}" srcOrd="0" destOrd="0" presId="urn:microsoft.com/office/officeart/2008/layout/VerticalCurvedList"/>
    <dgm:cxn modelId="{D9C39F07-19E2-430B-9EA1-0A53038B642D}" type="presParOf" srcId="{C536AA5E-E3F0-4567-8A0C-73D9B314F2DF}" destId="{C084B772-1A17-4D5B-88BC-8DFFA759E280}" srcOrd="5" destOrd="0" presId="urn:microsoft.com/office/officeart/2008/layout/VerticalCurvedList"/>
    <dgm:cxn modelId="{3A7B2F45-616C-48E7-A07C-463F0A2B195E}" type="presParOf" srcId="{C536AA5E-E3F0-4567-8A0C-73D9B314F2DF}" destId="{3DFBB037-2844-4065-A985-677FAB6409A7}" srcOrd="6" destOrd="0" presId="urn:microsoft.com/office/officeart/2008/layout/VerticalCurvedList"/>
    <dgm:cxn modelId="{0810C1EF-1304-4AE3-A127-EF9430DD1C33}" type="presParOf" srcId="{3DFBB037-2844-4065-A985-677FAB6409A7}" destId="{6A7987A8-1F18-4EEB-90AC-834FB2E4F5DB}" srcOrd="0" destOrd="0" presId="urn:microsoft.com/office/officeart/2008/layout/VerticalCurvedList"/>
    <dgm:cxn modelId="{D4C61689-BF65-4EF1-9179-C2B0796F0CB4}" type="presParOf" srcId="{C536AA5E-E3F0-4567-8A0C-73D9B314F2DF}" destId="{B767077F-299B-4B74-9A42-B54BBA6CEE5C}" srcOrd="7" destOrd="0" presId="urn:microsoft.com/office/officeart/2008/layout/VerticalCurvedList"/>
    <dgm:cxn modelId="{0D95F97C-3F98-4A7F-A175-7F0DC533E544}" type="presParOf" srcId="{C536AA5E-E3F0-4567-8A0C-73D9B314F2DF}" destId="{7A4DC2E3-0180-4177-84E0-A2A29217F4A6}" srcOrd="8" destOrd="0" presId="urn:microsoft.com/office/officeart/2008/layout/VerticalCurvedList"/>
    <dgm:cxn modelId="{55CFA1F5-2E63-4A92-B746-FDB14D843C85}" type="presParOf" srcId="{7A4DC2E3-0180-4177-84E0-A2A29217F4A6}" destId="{DFC87D89-4B41-4F97-99AC-7CC52F2B40D7}" srcOrd="0" destOrd="0" presId="urn:microsoft.com/office/officeart/2008/layout/VerticalCurvedList"/>
    <dgm:cxn modelId="{A210F053-BDC4-4278-A1EF-57F4FA2F443C}" type="presParOf" srcId="{C536AA5E-E3F0-4567-8A0C-73D9B314F2DF}" destId="{E88E205E-49BE-4D3F-80EF-42DC31433617}" srcOrd="9" destOrd="0" presId="urn:microsoft.com/office/officeart/2008/layout/VerticalCurvedList"/>
    <dgm:cxn modelId="{5A81530E-CB40-4DD1-A20C-3390A7095320}" type="presParOf" srcId="{C536AA5E-E3F0-4567-8A0C-73D9B314F2DF}" destId="{6523CEB2-E394-46E0-9219-27691A9CE598}" srcOrd="10" destOrd="0" presId="urn:microsoft.com/office/officeart/2008/layout/VerticalCurvedList"/>
    <dgm:cxn modelId="{3D68E541-4CB5-48F9-BE47-FB04FB2AEFB8}" type="presParOf" srcId="{6523CEB2-E394-46E0-9219-27691A9CE598}" destId="{8CE51A0B-0D35-44BF-9F63-01156F766945}" srcOrd="0" destOrd="0" presId="urn:microsoft.com/office/officeart/2008/layout/VerticalCurvedList"/>
    <dgm:cxn modelId="{3478D0A7-8E08-46AA-BD78-7A4F9733C579}" type="presParOf" srcId="{C536AA5E-E3F0-4567-8A0C-73D9B314F2DF}" destId="{95D1E5E3-2A6F-454A-8756-CBE12D8B8FF8}" srcOrd="11" destOrd="0" presId="urn:microsoft.com/office/officeart/2008/layout/VerticalCurvedList"/>
    <dgm:cxn modelId="{C31FF40C-57E9-4484-9DE8-038FAEC06609}" type="presParOf" srcId="{C536AA5E-E3F0-4567-8A0C-73D9B314F2DF}" destId="{998578FA-3959-4412-95F5-0ED800FFC621}" srcOrd="12" destOrd="0" presId="urn:microsoft.com/office/officeart/2008/layout/VerticalCurvedList"/>
    <dgm:cxn modelId="{01710A35-573B-43E5-AFA4-0ED471E51288}" type="presParOf" srcId="{998578FA-3959-4412-95F5-0ED800FFC621}" destId="{CAFB179B-3A31-410E-8705-F4A598BF877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8A447F1-6F69-4F27-A9E9-5CDFF9901F8C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59A10BE6-DBD7-4E1B-BD30-C076969DE4B0}">
      <dgm:prSet/>
      <dgm:spPr/>
      <dgm:t>
        <a:bodyPr/>
        <a:lstStyle/>
        <a:p>
          <a:pPr rtl="0"/>
          <a:r>
            <a:rPr lang="en-US" smtClean="0"/>
            <a:t>Lower transaction cost due to reduced corruption</a:t>
          </a:r>
          <a:endParaRPr lang="en-IN"/>
        </a:p>
      </dgm:t>
    </dgm:pt>
    <dgm:pt modelId="{9619DA3B-F0A5-46BD-882E-CF41D22540D0}" type="parTrans" cxnId="{BCA5B54C-E6E8-4535-84AA-F533C9346B28}">
      <dgm:prSet/>
      <dgm:spPr/>
      <dgm:t>
        <a:bodyPr/>
        <a:lstStyle/>
        <a:p>
          <a:endParaRPr lang="en-IN"/>
        </a:p>
      </dgm:t>
    </dgm:pt>
    <dgm:pt modelId="{1AE22CE9-AE61-4FC4-81E3-482FC5DCAA0C}" type="sibTrans" cxnId="{BCA5B54C-E6E8-4535-84AA-F533C9346B28}">
      <dgm:prSet/>
      <dgm:spPr/>
      <dgm:t>
        <a:bodyPr/>
        <a:lstStyle/>
        <a:p>
          <a:endParaRPr lang="en-IN"/>
        </a:p>
      </dgm:t>
    </dgm:pt>
    <dgm:pt modelId="{F275843D-E2FD-427F-8C8A-9E9644C26926}">
      <dgm:prSet/>
      <dgm:spPr/>
      <dgm:t>
        <a:bodyPr/>
        <a:lstStyle/>
        <a:p>
          <a:pPr rtl="0"/>
          <a:r>
            <a:rPr lang="en-US" smtClean="0"/>
            <a:t>Increased tax revenue - DT + IDT</a:t>
          </a:r>
          <a:endParaRPr lang="en-IN"/>
        </a:p>
      </dgm:t>
    </dgm:pt>
    <dgm:pt modelId="{A8739AD5-9DBD-4DE0-8044-FC9E2E45D18A}" type="parTrans" cxnId="{86D63FC1-91E1-4518-8EE4-3D2507AD00C2}">
      <dgm:prSet/>
      <dgm:spPr/>
      <dgm:t>
        <a:bodyPr/>
        <a:lstStyle/>
        <a:p>
          <a:endParaRPr lang="en-IN"/>
        </a:p>
      </dgm:t>
    </dgm:pt>
    <dgm:pt modelId="{70749F97-A90E-4B3C-980C-D7790DFA6C1C}" type="sibTrans" cxnId="{86D63FC1-91E1-4518-8EE4-3D2507AD00C2}">
      <dgm:prSet/>
      <dgm:spPr/>
      <dgm:t>
        <a:bodyPr/>
        <a:lstStyle/>
        <a:p>
          <a:endParaRPr lang="en-IN"/>
        </a:p>
      </dgm:t>
    </dgm:pt>
    <dgm:pt modelId="{1E3A024F-A98C-435B-8132-916AA3305F82}">
      <dgm:prSet/>
      <dgm:spPr/>
      <dgm:t>
        <a:bodyPr/>
        <a:lstStyle/>
        <a:p>
          <a:pPr rtl="0"/>
          <a:r>
            <a:rPr lang="en-US" smtClean="0"/>
            <a:t>Adoption of  IT resources - better</a:t>
          </a:r>
          <a:endParaRPr lang="en-IN"/>
        </a:p>
      </dgm:t>
    </dgm:pt>
    <dgm:pt modelId="{3A30B390-1019-4644-BA90-502F1AE9F84E}" type="parTrans" cxnId="{D27FF753-0062-46B1-BD0D-AB89C3436679}">
      <dgm:prSet/>
      <dgm:spPr/>
      <dgm:t>
        <a:bodyPr/>
        <a:lstStyle/>
        <a:p>
          <a:endParaRPr lang="en-IN"/>
        </a:p>
      </dgm:t>
    </dgm:pt>
    <dgm:pt modelId="{B8CC746F-2442-4DCB-80CD-71229FC7720E}" type="sibTrans" cxnId="{D27FF753-0062-46B1-BD0D-AB89C3436679}">
      <dgm:prSet/>
      <dgm:spPr/>
      <dgm:t>
        <a:bodyPr/>
        <a:lstStyle/>
        <a:p>
          <a:endParaRPr lang="en-IN"/>
        </a:p>
      </dgm:t>
    </dgm:pt>
    <dgm:pt modelId="{1E830C27-1B00-420F-B733-4395B84F04D2}">
      <dgm:prSet/>
      <dgm:spPr/>
      <dgm:t>
        <a:bodyPr/>
        <a:lstStyle/>
        <a:p>
          <a:pPr rtl="0"/>
          <a:r>
            <a:rPr lang="en-US" smtClean="0"/>
            <a:t>Tax neutrality – to some extent</a:t>
          </a:r>
          <a:endParaRPr lang="en-IN"/>
        </a:p>
      </dgm:t>
    </dgm:pt>
    <dgm:pt modelId="{7116BEB3-2E8A-4398-BEE3-DDC61845A25C}" type="parTrans" cxnId="{CB34CB2C-6CD0-4E18-8330-948BE704D18E}">
      <dgm:prSet/>
      <dgm:spPr/>
      <dgm:t>
        <a:bodyPr/>
        <a:lstStyle/>
        <a:p>
          <a:endParaRPr lang="en-IN"/>
        </a:p>
      </dgm:t>
    </dgm:pt>
    <dgm:pt modelId="{FB8384DA-53EF-4DEB-ACAD-6AD5D6B4634F}" type="sibTrans" cxnId="{CB34CB2C-6CD0-4E18-8330-948BE704D18E}">
      <dgm:prSet/>
      <dgm:spPr/>
      <dgm:t>
        <a:bodyPr/>
        <a:lstStyle/>
        <a:p>
          <a:endParaRPr lang="en-IN"/>
        </a:p>
      </dgm:t>
    </dgm:pt>
    <dgm:pt modelId="{4E973822-B885-4C0D-8E7F-11FEC00B5203}">
      <dgm:prSet/>
      <dgm:spPr/>
      <dgm:t>
        <a:bodyPr/>
        <a:lstStyle/>
        <a:p>
          <a:pPr rtl="0"/>
          <a:r>
            <a:rPr lang="en-US" dirty="0" smtClean="0"/>
            <a:t>More transparency + accountability?</a:t>
          </a:r>
          <a:endParaRPr lang="en-IN" dirty="0"/>
        </a:p>
      </dgm:t>
    </dgm:pt>
    <dgm:pt modelId="{A1A9B9BF-1ECF-4213-AAE2-0C416ACE5FBA}" type="parTrans" cxnId="{6CADB9F2-8593-4BD7-A91C-B55EF5AFD8B8}">
      <dgm:prSet/>
      <dgm:spPr/>
      <dgm:t>
        <a:bodyPr/>
        <a:lstStyle/>
        <a:p>
          <a:endParaRPr lang="en-IN"/>
        </a:p>
      </dgm:t>
    </dgm:pt>
    <dgm:pt modelId="{1D4331AA-058A-4ABF-BF11-EFD9170B205A}" type="sibTrans" cxnId="{6CADB9F2-8593-4BD7-A91C-B55EF5AFD8B8}">
      <dgm:prSet/>
      <dgm:spPr/>
      <dgm:t>
        <a:bodyPr/>
        <a:lstStyle/>
        <a:p>
          <a:endParaRPr lang="en-IN"/>
        </a:p>
      </dgm:t>
    </dgm:pt>
    <dgm:pt modelId="{18CA2740-B746-4284-8A37-EAF38A6385BA}" type="pres">
      <dgm:prSet presAssocID="{D8A447F1-6F69-4F27-A9E9-5CDFF9901F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2304610-7F1A-4FCD-8310-471C7428069B}" type="pres">
      <dgm:prSet presAssocID="{59A10BE6-DBD7-4E1B-BD30-C076969DE4B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63034D6-99FF-401E-90F6-F9BC4339B9F2}" type="pres">
      <dgm:prSet presAssocID="{1AE22CE9-AE61-4FC4-81E3-482FC5DCAA0C}" presName="spacer" presStyleCnt="0"/>
      <dgm:spPr/>
    </dgm:pt>
    <dgm:pt modelId="{5D7E45B4-A2F7-4AB5-9FC0-15B91FA3D64D}" type="pres">
      <dgm:prSet presAssocID="{F275843D-E2FD-427F-8C8A-9E9644C2692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4121E10-9AA1-4A73-B901-B6AC30144E16}" type="pres">
      <dgm:prSet presAssocID="{70749F97-A90E-4B3C-980C-D7790DFA6C1C}" presName="spacer" presStyleCnt="0"/>
      <dgm:spPr/>
    </dgm:pt>
    <dgm:pt modelId="{AD79B486-1BB1-4F08-B5FF-841346E38CA7}" type="pres">
      <dgm:prSet presAssocID="{1E3A024F-A98C-435B-8132-916AA3305F8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E03D743-A3E5-4F5E-9D87-8E35051B4FA8}" type="pres">
      <dgm:prSet presAssocID="{B8CC746F-2442-4DCB-80CD-71229FC7720E}" presName="spacer" presStyleCnt="0"/>
      <dgm:spPr/>
    </dgm:pt>
    <dgm:pt modelId="{E38B06A3-5FB6-4B5A-98AD-3FF1FBEFBE66}" type="pres">
      <dgm:prSet presAssocID="{1E830C27-1B00-420F-B733-4395B84F04D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7BADD58-5F70-479B-9230-C28BBB8A07A1}" type="pres">
      <dgm:prSet presAssocID="{FB8384DA-53EF-4DEB-ACAD-6AD5D6B4634F}" presName="spacer" presStyleCnt="0"/>
      <dgm:spPr/>
    </dgm:pt>
    <dgm:pt modelId="{950702D6-6A38-4663-913C-5C76C44B2194}" type="pres">
      <dgm:prSet presAssocID="{4E973822-B885-4C0D-8E7F-11FEC00B520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CADB9F2-8593-4BD7-A91C-B55EF5AFD8B8}" srcId="{D8A447F1-6F69-4F27-A9E9-5CDFF9901F8C}" destId="{4E973822-B885-4C0D-8E7F-11FEC00B5203}" srcOrd="4" destOrd="0" parTransId="{A1A9B9BF-1ECF-4213-AAE2-0C416ACE5FBA}" sibTransId="{1D4331AA-058A-4ABF-BF11-EFD9170B205A}"/>
    <dgm:cxn modelId="{1528919A-4043-46C8-9952-8B99E6712462}" type="presOf" srcId="{D8A447F1-6F69-4F27-A9E9-5CDFF9901F8C}" destId="{18CA2740-B746-4284-8A37-EAF38A6385BA}" srcOrd="0" destOrd="0" presId="urn:microsoft.com/office/officeart/2005/8/layout/vList2"/>
    <dgm:cxn modelId="{BCA5B54C-E6E8-4535-84AA-F533C9346B28}" srcId="{D8A447F1-6F69-4F27-A9E9-5CDFF9901F8C}" destId="{59A10BE6-DBD7-4E1B-BD30-C076969DE4B0}" srcOrd="0" destOrd="0" parTransId="{9619DA3B-F0A5-46BD-882E-CF41D22540D0}" sibTransId="{1AE22CE9-AE61-4FC4-81E3-482FC5DCAA0C}"/>
    <dgm:cxn modelId="{CB34CB2C-6CD0-4E18-8330-948BE704D18E}" srcId="{D8A447F1-6F69-4F27-A9E9-5CDFF9901F8C}" destId="{1E830C27-1B00-420F-B733-4395B84F04D2}" srcOrd="3" destOrd="0" parTransId="{7116BEB3-2E8A-4398-BEE3-DDC61845A25C}" sibTransId="{FB8384DA-53EF-4DEB-ACAD-6AD5D6B4634F}"/>
    <dgm:cxn modelId="{C32C896A-75DF-4165-911A-9BBF223BDEF9}" type="presOf" srcId="{1E3A024F-A98C-435B-8132-916AA3305F82}" destId="{AD79B486-1BB1-4F08-B5FF-841346E38CA7}" srcOrd="0" destOrd="0" presId="urn:microsoft.com/office/officeart/2005/8/layout/vList2"/>
    <dgm:cxn modelId="{D27FF753-0062-46B1-BD0D-AB89C3436679}" srcId="{D8A447F1-6F69-4F27-A9E9-5CDFF9901F8C}" destId="{1E3A024F-A98C-435B-8132-916AA3305F82}" srcOrd="2" destOrd="0" parTransId="{3A30B390-1019-4644-BA90-502F1AE9F84E}" sibTransId="{B8CC746F-2442-4DCB-80CD-71229FC7720E}"/>
    <dgm:cxn modelId="{568BDD68-D7D6-4864-A572-BCD8B606AD5C}" type="presOf" srcId="{4E973822-B885-4C0D-8E7F-11FEC00B5203}" destId="{950702D6-6A38-4663-913C-5C76C44B2194}" srcOrd="0" destOrd="0" presId="urn:microsoft.com/office/officeart/2005/8/layout/vList2"/>
    <dgm:cxn modelId="{86D63FC1-91E1-4518-8EE4-3D2507AD00C2}" srcId="{D8A447F1-6F69-4F27-A9E9-5CDFF9901F8C}" destId="{F275843D-E2FD-427F-8C8A-9E9644C26926}" srcOrd="1" destOrd="0" parTransId="{A8739AD5-9DBD-4DE0-8044-FC9E2E45D18A}" sibTransId="{70749F97-A90E-4B3C-980C-D7790DFA6C1C}"/>
    <dgm:cxn modelId="{34F3B3D5-AE4C-41A1-BE24-07088A59923D}" type="presOf" srcId="{1E830C27-1B00-420F-B733-4395B84F04D2}" destId="{E38B06A3-5FB6-4B5A-98AD-3FF1FBEFBE66}" srcOrd="0" destOrd="0" presId="urn:microsoft.com/office/officeart/2005/8/layout/vList2"/>
    <dgm:cxn modelId="{78FAC015-102B-4037-A95C-240CB22C0A40}" type="presOf" srcId="{59A10BE6-DBD7-4E1B-BD30-C076969DE4B0}" destId="{B2304610-7F1A-4FCD-8310-471C7428069B}" srcOrd="0" destOrd="0" presId="urn:microsoft.com/office/officeart/2005/8/layout/vList2"/>
    <dgm:cxn modelId="{A4DC78E4-1A48-4EC3-ABC4-27C100D2B586}" type="presOf" srcId="{F275843D-E2FD-427F-8C8A-9E9644C26926}" destId="{5D7E45B4-A2F7-4AB5-9FC0-15B91FA3D64D}" srcOrd="0" destOrd="0" presId="urn:microsoft.com/office/officeart/2005/8/layout/vList2"/>
    <dgm:cxn modelId="{2513CDED-F0EB-4B38-93E2-1A138AA3BF18}" type="presParOf" srcId="{18CA2740-B746-4284-8A37-EAF38A6385BA}" destId="{B2304610-7F1A-4FCD-8310-471C7428069B}" srcOrd="0" destOrd="0" presId="urn:microsoft.com/office/officeart/2005/8/layout/vList2"/>
    <dgm:cxn modelId="{DC8004F3-C263-44FB-9018-FD3FCBCFDC03}" type="presParOf" srcId="{18CA2740-B746-4284-8A37-EAF38A6385BA}" destId="{563034D6-99FF-401E-90F6-F9BC4339B9F2}" srcOrd="1" destOrd="0" presId="urn:microsoft.com/office/officeart/2005/8/layout/vList2"/>
    <dgm:cxn modelId="{0A5ABB0D-AABF-4D61-807A-4A47C6CDD08A}" type="presParOf" srcId="{18CA2740-B746-4284-8A37-EAF38A6385BA}" destId="{5D7E45B4-A2F7-4AB5-9FC0-15B91FA3D64D}" srcOrd="2" destOrd="0" presId="urn:microsoft.com/office/officeart/2005/8/layout/vList2"/>
    <dgm:cxn modelId="{1E6D2110-22E6-41C7-9EE0-E1700AA703AA}" type="presParOf" srcId="{18CA2740-B746-4284-8A37-EAF38A6385BA}" destId="{E4121E10-9AA1-4A73-B901-B6AC30144E16}" srcOrd="3" destOrd="0" presId="urn:microsoft.com/office/officeart/2005/8/layout/vList2"/>
    <dgm:cxn modelId="{04C8D174-4C2D-423B-8152-7E3BD6A155CE}" type="presParOf" srcId="{18CA2740-B746-4284-8A37-EAF38A6385BA}" destId="{AD79B486-1BB1-4F08-B5FF-841346E38CA7}" srcOrd="4" destOrd="0" presId="urn:microsoft.com/office/officeart/2005/8/layout/vList2"/>
    <dgm:cxn modelId="{3D05DE6D-0C85-484C-AD61-722687D82AF4}" type="presParOf" srcId="{18CA2740-B746-4284-8A37-EAF38A6385BA}" destId="{2E03D743-A3E5-4F5E-9D87-8E35051B4FA8}" srcOrd="5" destOrd="0" presId="urn:microsoft.com/office/officeart/2005/8/layout/vList2"/>
    <dgm:cxn modelId="{C4013373-3742-44B0-9643-F596A2261170}" type="presParOf" srcId="{18CA2740-B746-4284-8A37-EAF38A6385BA}" destId="{E38B06A3-5FB6-4B5A-98AD-3FF1FBEFBE66}" srcOrd="6" destOrd="0" presId="urn:microsoft.com/office/officeart/2005/8/layout/vList2"/>
    <dgm:cxn modelId="{20C63333-5195-4C76-97A7-F1CA2D116975}" type="presParOf" srcId="{18CA2740-B746-4284-8A37-EAF38A6385BA}" destId="{97BADD58-5F70-479B-9230-C28BBB8A07A1}" srcOrd="7" destOrd="0" presId="urn:microsoft.com/office/officeart/2005/8/layout/vList2"/>
    <dgm:cxn modelId="{12B67BE1-A8A5-4FE9-BC95-314C720C2692}" type="presParOf" srcId="{18CA2740-B746-4284-8A37-EAF38A6385BA}" destId="{950702D6-6A38-4663-913C-5C76C44B219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5D4F82CA-233C-4C73-B72C-1ADA0910DE54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327FC4A9-E460-40CD-87BD-4CEA6DBB958E}">
      <dgm:prSet/>
      <dgm:spPr/>
      <dgm:t>
        <a:bodyPr/>
        <a:lstStyle/>
        <a:p>
          <a:pPr rtl="0"/>
          <a:r>
            <a:rPr lang="en-IN" dirty="0" smtClean="0"/>
            <a:t>Tax rate will increase - compared to present rate of 15%</a:t>
          </a:r>
          <a:endParaRPr lang="en-IN" dirty="0"/>
        </a:p>
      </dgm:t>
    </dgm:pt>
    <dgm:pt modelId="{280792C3-C49E-4A25-81F1-9E030B43962D}" type="parTrans" cxnId="{021A0818-355B-4FA2-9A3B-6D2D120D7F0E}">
      <dgm:prSet/>
      <dgm:spPr/>
      <dgm:t>
        <a:bodyPr/>
        <a:lstStyle/>
        <a:p>
          <a:endParaRPr lang="en-IN"/>
        </a:p>
      </dgm:t>
    </dgm:pt>
    <dgm:pt modelId="{DF8B7E4E-E399-46BE-A53E-A3062E00F0F0}" type="sibTrans" cxnId="{021A0818-355B-4FA2-9A3B-6D2D120D7F0E}">
      <dgm:prSet/>
      <dgm:spPr/>
      <dgm:t>
        <a:bodyPr/>
        <a:lstStyle/>
        <a:p>
          <a:endParaRPr lang="en-IN"/>
        </a:p>
      </dgm:t>
    </dgm:pt>
    <dgm:pt modelId="{BB0C2575-9CDF-42C0-87E8-93427A6BE40D}">
      <dgm:prSet/>
      <dgm:spPr/>
      <dgm:t>
        <a:bodyPr/>
        <a:lstStyle/>
        <a:p>
          <a:pPr rtl="0"/>
          <a:r>
            <a:rPr lang="en-IN" dirty="0" smtClean="0"/>
            <a:t>All the continuing /on going contracts have to suffer the increased rate in respect of work completed after effective date</a:t>
          </a:r>
          <a:endParaRPr lang="en-IN" dirty="0"/>
        </a:p>
      </dgm:t>
    </dgm:pt>
    <dgm:pt modelId="{7915F88A-807A-440E-9CFB-25D4E778111B}" type="parTrans" cxnId="{9CD9AE4B-8204-4F21-B1F9-84FDDF592732}">
      <dgm:prSet/>
      <dgm:spPr/>
      <dgm:t>
        <a:bodyPr/>
        <a:lstStyle/>
        <a:p>
          <a:endParaRPr lang="en-IN"/>
        </a:p>
      </dgm:t>
    </dgm:pt>
    <dgm:pt modelId="{CC057B64-EE79-4037-A125-30668C754863}" type="sibTrans" cxnId="{9CD9AE4B-8204-4F21-B1F9-84FDDF592732}">
      <dgm:prSet/>
      <dgm:spPr/>
      <dgm:t>
        <a:bodyPr/>
        <a:lstStyle/>
        <a:p>
          <a:endParaRPr lang="en-IN"/>
        </a:p>
      </dgm:t>
    </dgm:pt>
    <dgm:pt modelId="{3CE7F3E2-333B-42FA-881C-2FDB52783FC6}">
      <dgm:prSet/>
      <dgm:spPr/>
      <dgm:t>
        <a:bodyPr/>
        <a:lstStyle/>
        <a:p>
          <a:pPr rtl="0"/>
          <a:r>
            <a:rPr lang="en-IN" smtClean="0"/>
            <a:t>Some of exemptions will be with drawn - Government is looking at wider tax base, minimum exemptions and restricted credit chain  </a:t>
          </a:r>
          <a:endParaRPr lang="en-IN"/>
        </a:p>
      </dgm:t>
    </dgm:pt>
    <dgm:pt modelId="{97CF374F-3AD5-4E16-B3D1-6533BA2E65FA}" type="parTrans" cxnId="{EEF570F3-4B25-42BB-BFA4-7162159943AF}">
      <dgm:prSet/>
      <dgm:spPr/>
      <dgm:t>
        <a:bodyPr/>
        <a:lstStyle/>
        <a:p>
          <a:endParaRPr lang="en-IN"/>
        </a:p>
      </dgm:t>
    </dgm:pt>
    <dgm:pt modelId="{7BC6BFDD-8CA1-43F1-ABDF-49C2B89FA44E}" type="sibTrans" cxnId="{EEF570F3-4B25-42BB-BFA4-7162159943AF}">
      <dgm:prSet/>
      <dgm:spPr/>
      <dgm:t>
        <a:bodyPr/>
        <a:lstStyle/>
        <a:p>
          <a:endParaRPr lang="en-IN"/>
        </a:p>
      </dgm:t>
    </dgm:pt>
    <dgm:pt modelId="{64525AAF-9F0E-47D6-BE8B-AE1F3BE0BA48}" type="pres">
      <dgm:prSet presAssocID="{5D4F82CA-233C-4C73-B72C-1ADA0910DE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13F4BEC-1ACC-4811-A8AF-0DB4E996C79E}" type="pres">
      <dgm:prSet presAssocID="{327FC4A9-E460-40CD-87BD-4CEA6DBB958E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AA4A090-6F6D-4358-9A05-855B9BED6E08}" type="pres">
      <dgm:prSet presAssocID="{DF8B7E4E-E399-46BE-A53E-A3062E00F0F0}" presName="spacer" presStyleCnt="0"/>
      <dgm:spPr/>
    </dgm:pt>
    <dgm:pt modelId="{BA78232F-F78A-43A1-B90A-B6344BC66BB9}" type="pres">
      <dgm:prSet presAssocID="{BB0C2575-9CDF-42C0-87E8-93427A6BE40D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B9B473C-A8E1-4807-ABD1-810550531512}" type="pres">
      <dgm:prSet presAssocID="{CC057B64-EE79-4037-A125-30668C754863}" presName="spacer" presStyleCnt="0"/>
      <dgm:spPr/>
    </dgm:pt>
    <dgm:pt modelId="{9941B12F-450D-4E9F-8101-EF197837D11D}" type="pres">
      <dgm:prSet presAssocID="{3CE7F3E2-333B-42FA-881C-2FDB52783FC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45EEE05-E0FF-4348-BA1A-728B63072504}" type="presOf" srcId="{BB0C2575-9CDF-42C0-87E8-93427A6BE40D}" destId="{BA78232F-F78A-43A1-B90A-B6344BC66BB9}" srcOrd="0" destOrd="0" presId="urn:microsoft.com/office/officeart/2005/8/layout/vList2"/>
    <dgm:cxn modelId="{DEC073D7-9BEE-435F-8F64-A17508732DE2}" type="presOf" srcId="{3CE7F3E2-333B-42FA-881C-2FDB52783FC6}" destId="{9941B12F-450D-4E9F-8101-EF197837D11D}" srcOrd="0" destOrd="0" presId="urn:microsoft.com/office/officeart/2005/8/layout/vList2"/>
    <dgm:cxn modelId="{5923421E-3636-46FC-9209-E3E8DE0364A4}" type="presOf" srcId="{327FC4A9-E460-40CD-87BD-4CEA6DBB958E}" destId="{C13F4BEC-1ACC-4811-A8AF-0DB4E996C79E}" srcOrd="0" destOrd="0" presId="urn:microsoft.com/office/officeart/2005/8/layout/vList2"/>
    <dgm:cxn modelId="{D254A084-CA71-443B-8EE5-D386E1C82A11}" type="presOf" srcId="{5D4F82CA-233C-4C73-B72C-1ADA0910DE54}" destId="{64525AAF-9F0E-47D6-BE8B-AE1F3BE0BA48}" srcOrd="0" destOrd="0" presId="urn:microsoft.com/office/officeart/2005/8/layout/vList2"/>
    <dgm:cxn modelId="{9CD9AE4B-8204-4F21-B1F9-84FDDF592732}" srcId="{5D4F82CA-233C-4C73-B72C-1ADA0910DE54}" destId="{BB0C2575-9CDF-42C0-87E8-93427A6BE40D}" srcOrd="1" destOrd="0" parTransId="{7915F88A-807A-440E-9CFB-25D4E778111B}" sibTransId="{CC057B64-EE79-4037-A125-30668C754863}"/>
    <dgm:cxn modelId="{021A0818-355B-4FA2-9A3B-6D2D120D7F0E}" srcId="{5D4F82CA-233C-4C73-B72C-1ADA0910DE54}" destId="{327FC4A9-E460-40CD-87BD-4CEA6DBB958E}" srcOrd="0" destOrd="0" parTransId="{280792C3-C49E-4A25-81F1-9E030B43962D}" sibTransId="{DF8B7E4E-E399-46BE-A53E-A3062E00F0F0}"/>
    <dgm:cxn modelId="{EEF570F3-4B25-42BB-BFA4-7162159943AF}" srcId="{5D4F82CA-233C-4C73-B72C-1ADA0910DE54}" destId="{3CE7F3E2-333B-42FA-881C-2FDB52783FC6}" srcOrd="2" destOrd="0" parTransId="{97CF374F-3AD5-4E16-B3D1-6533BA2E65FA}" sibTransId="{7BC6BFDD-8CA1-43F1-ABDF-49C2B89FA44E}"/>
    <dgm:cxn modelId="{5EA51A0B-F3BF-4990-AE59-03FB62401901}" type="presParOf" srcId="{64525AAF-9F0E-47D6-BE8B-AE1F3BE0BA48}" destId="{C13F4BEC-1ACC-4811-A8AF-0DB4E996C79E}" srcOrd="0" destOrd="0" presId="urn:microsoft.com/office/officeart/2005/8/layout/vList2"/>
    <dgm:cxn modelId="{4792D34E-E90E-4512-AD21-C9E6BA33DA23}" type="presParOf" srcId="{64525AAF-9F0E-47D6-BE8B-AE1F3BE0BA48}" destId="{7AA4A090-6F6D-4358-9A05-855B9BED6E08}" srcOrd="1" destOrd="0" presId="urn:microsoft.com/office/officeart/2005/8/layout/vList2"/>
    <dgm:cxn modelId="{1ECB4ADC-6F38-4EFB-B5FE-C3ED7B3C882E}" type="presParOf" srcId="{64525AAF-9F0E-47D6-BE8B-AE1F3BE0BA48}" destId="{BA78232F-F78A-43A1-B90A-B6344BC66BB9}" srcOrd="2" destOrd="0" presId="urn:microsoft.com/office/officeart/2005/8/layout/vList2"/>
    <dgm:cxn modelId="{3AAAEB68-95DC-4525-97CA-5780D2019329}" type="presParOf" srcId="{64525AAF-9F0E-47D6-BE8B-AE1F3BE0BA48}" destId="{2B9B473C-A8E1-4807-ABD1-810550531512}" srcOrd="3" destOrd="0" presId="urn:microsoft.com/office/officeart/2005/8/layout/vList2"/>
    <dgm:cxn modelId="{0872713B-7960-4588-9E5A-E976EBAB2FCD}" type="presParOf" srcId="{64525AAF-9F0E-47D6-BE8B-AE1F3BE0BA48}" destId="{9941B12F-450D-4E9F-8101-EF197837D11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C63F65B-2D98-4E15-9C33-4FE50773F91B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8FBC4AC1-52F4-42DC-AA39-F6F9DDC006E4}">
      <dgm:prSet/>
      <dgm:spPr/>
      <dgm:t>
        <a:bodyPr/>
        <a:lstStyle/>
        <a:p>
          <a:pPr rtl="0"/>
          <a:r>
            <a:rPr lang="en-IN" dirty="0" smtClean="0"/>
            <a:t>Service provider have to </a:t>
          </a:r>
          <a:r>
            <a:rPr lang="en-IN" b="1" dirty="0" smtClean="0"/>
            <a:t>register separately in all the States </a:t>
          </a:r>
          <a:r>
            <a:rPr lang="en-IN" dirty="0" smtClean="0"/>
            <a:t>in respect of SGST - if he has the multiple place of businesses in multiple states. Verticals addl.</a:t>
          </a:r>
          <a:endParaRPr lang="en-IN" dirty="0"/>
        </a:p>
      </dgm:t>
    </dgm:pt>
    <dgm:pt modelId="{414821D4-9885-4DA6-A3C4-48F7B4253952}" type="parTrans" cxnId="{9F4CE616-13C0-4523-942A-1EC3F3D58EC0}">
      <dgm:prSet/>
      <dgm:spPr/>
      <dgm:t>
        <a:bodyPr/>
        <a:lstStyle/>
        <a:p>
          <a:endParaRPr lang="en-IN"/>
        </a:p>
      </dgm:t>
    </dgm:pt>
    <dgm:pt modelId="{BEACDA4B-2930-4D3A-8412-36E3281EA72A}" type="sibTrans" cxnId="{9F4CE616-13C0-4523-942A-1EC3F3D58EC0}">
      <dgm:prSet/>
      <dgm:spPr/>
      <dgm:t>
        <a:bodyPr/>
        <a:lstStyle/>
        <a:p>
          <a:endParaRPr lang="en-IN"/>
        </a:p>
      </dgm:t>
    </dgm:pt>
    <dgm:pt modelId="{A4277150-C9FF-44E7-82E6-B2D67A4DD0A8}">
      <dgm:prSet/>
      <dgm:spPr/>
      <dgm:t>
        <a:bodyPr/>
        <a:lstStyle/>
        <a:p>
          <a:pPr rtl="0"/>
          <a:r>
            <a:rPr lang="en-IN" dirty="0" smtClean="0"/>
            <a:t>Service provider have to file </a:t>
          </a:r>
          <a:r>
            <a:rPr lang="en-IN" b="1" dirty="0" smtClean="0"/>
            <a:t>separate returns </a:t>
          </a:r>
          <a:r>
            <a:rPr lang="en-IN" dirty="0" smtClean="0"/>
            <a:t>with each State Government in respect of SGST</a:t>
          </a:r>
          <a:endParaRPr lang="en-IN" dirty="0"/>
        </a:p>
      </dgm:t>
    </dgm:pt>
    <dgm:pt modelId="{1338680E-D009-42D5-9DB7-FA9B678CD72B}" type="parTrans" cxnId="{B2DCC594-6695-437E-BCA1-FCC1F12FF57A}">
      <dgm:prSet/>
      <dgm:spPr/>
      <dgm:t>
        <a:bodyPr/>
        <a:lstStyle/>
        <a:p>
          <a:endParaRPr lang="en-IN"/>
        </a:p>
      </dgm:t>
    </dgm:pt>
    <dgm:pt modelId="{CCA1D931-321C-4CE6-965F-7E42162A0E57}" type="sibTrans" cxnId="{B2DCC594-6695-437E-BCA1-FCC1F12FF57A}">
      <dgm:prSet/>
      <dgm:spPr/>
      <dgm:t>
        <a:bodyPr/>
        <a:lstStyle/>
        <a:p>
          <a:endParaRPr lang="en-IN"/>
        </a:p>
      </dgm:t>
    </dgm:pt>
    <dgm:pt modelId="{6199F3C9-97B5-47E4-89BE-9D64609D7375}">
      <dgm:prSet/>
      <dgm:spPr/>
      <dgm:t>
        <a:bodyPr/>
        <a:lstStyle/>
        <a:p>
          <a:pPr rtl="0"/>
          <a:r>
            <a:rPr lang="en-IN" b="1" smtClean="0"/>
            <a:t>Separate assessments</a:t>
          </a:r>
          <a:r>
            <a:rPr lang="en-IN" smtClean="0"/>
            <a:t>, audits and demands</a:t>
          </a:r>
          <a:endParaRPr lang="en-IN"/>
        </a:p>
      </dgm:t>
    </dgm:pt>
    <dgm:pt modelId="{D3D3B155-2B13-4EC7-BC8A-ADDE2818C693}" type="parTrans" cxnId="{04DC1B1B-3C8E-4277-990F-66740B3E346D}">
      <dgm:prSet/>
      <dgm:spPr/>
      <dgm:t>
        <a:bodyPr/>
        <a:lstStyle/>
        <a:p>
          <a:endParaRPr lang="en-IN"/>
        </a:p>
      </dgm:t>
    </dgm:pt>
    <dgm:pt modelId="{7DD40AD6-EBA1-440B-B242-DF8C01FB7603}" type="sibTrans" cxnId="{04DC1B1B-3C8E-4277-990F-66740B3E346D}">
      <dgm:prSet/>
      <dgm:spPr/>
      <dgm:t>
        <a:bodyPr/>
        <a:lstStyle/>
        <a:p>
          <a:endParaRPr lang="en-IN"/>
        </a:p>
      </dgm:t>
    </dgm:pt>
    <dgm:pt modelId="{2449F652-F641-4D66-A8A3-46CA311B5CD5}">
      <dgm:prSet/>
      <dgm:spPr/>
      <dgm:t>
        <a:bodyPr/>
        <a:lstStyle/>
        <a:p>
          <a:pPr rtl="0"/>
          <a:r>
            <a:rPr lang="en-US" smtClean="0"/>
            <a:t>International competitiveness only if swift/ prompt refund- time limit put from when is ?</a:t>
          </a:r>
          <a:endParaRPr lang="en-IN"/>
        </a:p>
      </dgm:t>
    </dgm:pt>
    <dgm:pt modelId="{C54EB61A-4265-4ABD-842D-4900E6DFFA0A}" type="parTrans" cxnId="{11391531-F7A3-438D-AAF2-92461268D85E}">
      <dgm:prSet/>
      <dgm:spPr/>
      <dgm:t>
        <a:bodyPr/>
        <a:lstStyle/>
        <a:p>
          <a:endParaRPr lang="en-IN"/>
        </a:p>
      </dgm:t>
    </dgm:pt>
    <dgm:pt modelId="{A4C1637D-5A88-495C-8909-C40D10F1A99E}" type="sibTrans" cxnId="{11391531-F7A3-438D-AAF2-92461268D85E}">
      <dgm:prSet/>
      <dgm:spPr/>
      <dgm:t>
        <a:bodyPr/>
        <a:lstStyle/>
        <a:p>
          <a:endParaRPr lang="en-IN"/>
        </a:p>
      </dgm:t>
    </dgm:pt>
    <dgm:pt modelId="{63A34417-AF89-485E-AA74-BE13C000773D}" type="pres">
      <dgm:prSet presAssocID="{0C63F65B-2D98-4E15-9C33-4FE50773F9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D7301BD-D932-4145-8F25-04C9FD52E84D}" type="pres">
      <dgm:prSet presAssocID="{8FBC4AC1-52F4-42DC-AA39-F6F9DDC006E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9FCFAD3-47D3-4D6B-B4AE-B1401842E2F5}" type="pres">
      <dgm:prSet presAssocID="{BEACDA4B-2930-4D3A-8412-36E3281EA72A}" presName="spacer" presStyleCnt="0"/>
      <dgm:spPr/>
    </dgm:pt>
    <dgm:pt modelId="{9BE888DB-209E-476F-A8AE-5B019A5F749B}" type="pres">
      <dgm:prSet presAssocID="{A4277150-C9FF-44E7-82E6-B2D67A4DD0A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75E24A5-C895-4020-A475-7FC9D32EFF58}" type="pres">
      <dgm:prSet presAssocID="{CCA1D931-321C-4CE6-965F-7E42162A0E57}" presName="spacer" presStyleCnt="0"/>
      <dgm:spPr/>
    </dgm:pt>
    <dgm:pt modelId="{6A14F17E-459D-4CA4-B054-2EFEC449CD94}" type="pres">
      <dgm:prSet presAssocID="{6199F3C9-97B5-47E4-89BE-9D64609D737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D28EDC6-389C-4F4E-8E2E-B39206693903}" type="pres">
      <dgm:prSet presAssocID="{7DD40AD6-EBA1-440B-B242-DF8C01FB7603}" presName="spacer" presStyleCnt="0"/>
      <dgm:spPr/>
    </dgm:pt>
    <dgm:pt modelId="{E64399B2-AA60-484A-8D41-80A6C806B53C}" type="pres">
      <dgm:prSet presAssocID="{2449F652-F641-4D66-A8A3-46CA311B5CD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279B8EE-6BCB-419D-8C2B-E77A8328C207}" type="presOf" srcId="{2449F652-F641-4D66-A8A3-46CA311B5CD5}" destId="{E64399B2-AA60-484A-8D41-80A6C806B53C}" srcOrd="0" destOrd="0" presId="urn:microsoft.com/office/officeart/2005/8/layout/vList2"/>
    <dgm:cxn modelId="{9F4CE616-13C0-4523-942A-1EC3F3D58EC0}" srcId="{0C63F65B-2D98-4E15-9C33-4FE50773F91B}" destId="{8FBC4AC1-52F4-42DC-AA39-F6F9DDC006E4}" srcOrd="0" destOrd="0" parTransId="{414821D4-9885-4DA6-A3C4-48F7B4253952}" sibTransId="{BEACDA4B-2930-4D3A-8412-36E3281EA72A}"/>
    <dgm:cxn modelId="{6C15A579-22E8-4B35-9102-92497C4E73F6}" type="presOf" srcId="{A4277150-C9FF-44E7-82E6-B2D67A4DD0A8}" destId="{9BE888DB-209E-476F-A8AE-5B019A5F749B}" srcOrd="0" destOrd="0" presId="urn:microsoft.com/office/officeart/2005/8/layout/vList2"/>
    <dgm:cxn modelId="{B2DCC594-6695-437E-BCA1-FCC1F12FF57A}" srcId="{0C63F65B-2D98-4E15-9C33-4FE50773F91B}" destId="{A4277150-C9FF-44E7-82E6-B2D67A4DD0A8}" srcOrd="1" destOrd="0" parTransId="{1338680E-D009-42D5-9DB7-FA9B678CD72B}" sibTransId="{CCA1D931-321C-4CE6-965F-7E42162A0E57}"/>
    <dgm:cxn modelId="{7950A2D0-C075-4A7B-8FCF-5DEE7B0BD741}" type="presOf" srcId="{0C63F65B-2D98-4E15-9C33-4FE50773F91B}" destId="{63A34417-AF89-485E-AA74-BE13C000773D}" srcOrd="0" destOrd="0" presId="urn:microsoft.com/office/officeart/2005/8/layout/vList2"/>
    <dgm:cxn modelId="{5CA3A2A3-6FDA-4E1C-B26B-078BC08C3320}" type="presOf" srcId="{6199F3C9-97B5-47E4-89BE-9D64609D7375}" destId="{6A14F17E-459D-4CA4-B054-2EFEC449CD94}" srcOrd="0" destOrd="0" presId="urn:microsoft.com/office/officeart/2005/8/layout/vList2"/>
    <dgm:cxn modelId="{04DC1B1B-3C8E-4277-990F-66740B3E346D}" srcId="{0C63F65B-2D98-4E15-9C33-4FE50773F91B}" destId="{6199F3C9-97B5-47E4-89BE-9D64609D7375}" srcOrd="2" destOrd="0" parTransId="{D3D3B155-2B13-4EC7-BC8A-ADDE2818C693}" sibTransId="{7DD40AD6-EBA1-440B-B242-DF8C01FB7603}"/>
    <dgm:cxn modelId="{7F20D5D4-CB21-4CFA-BB59-EF1785B5E6C9}" type="presOf" srcId="{8FBC4AC1-52F4-42DC-AA39-F6F9DDC006E4}" destId="{1D7301BD-D932-4145-8F25-04C9FD52E84D}" srcOrd="0" destOrd="0" presId="urn:microsoft.com/office/officeart/2005/8/layout/vList2"/>
    <dgm:cxn modelId="{11391531-F7A3-438D-AAF2-92461268D85E}" srcId="{0C63F65B-2D98-4E15-9C33-4FE50773F91B}" destId="{2449F652-F641-4D66-A8A3-46CA311B5CD5}" srcOrd="3" destOrd="0" parTransId="{C54EB61A-4265-4ABD-842D-4900E6DFFA0A}" sibTransId="{A4C1637D-5A88-495C-8909-C40D10F1A99E}"/>
    <dgm:cxn modelId="{6BD2B9A3-4CC2-4FCA-8F09-267DE23092D6}" type="presParOf" srcId="{63A34417-AF89-485E-AA74-BE13C000773D}" destId="{1D7301BD-D932-4145-8F25-04C9FD52E84D}" srcOrd="0" destOrd="0" presId="urn:microsoft.com/office/officeart/2005/8/layout/vList2"/>
    <dgm:cxn modelId="{6BE4C0B1-C957-4377-B02B-2FA2BC6E90D9}" type="presParOf" srcId="{63A34417-AF89-485E-AA74-BE13C000773D}" destId="{49FCFAD3-47D3-4D6B-B4AE-B1401842E2F5}" srcOrd="1" destOrd="0" presId="urn:microsoft.com/office/officeart/2005/8/layout/vList2"/>
    <dgm:cxn modelId="{73C7C528-ADC0-4F15-819A-07D926317A36}" type="presParOf" srcId="{63A34417-AF89-485E-AA74-BE13C000773D}" destId="{9BE888DB-209E-476F-A8AE-5B019A5F749B}" srcOrd="2" destOrd="0" presId="urn:microsoft.com/office/officeart/2005/8/layout/vList2"/>
    <dgm:cxn modelId="{1E966F3D-343B-43F7-B502-33098E00BFD0}" type="presParOf" srcId="{63A34417-AF89-485E-AA74-BE13C000773D}" destId="{F75E24A5-C895-4020-A475-7FC9D32EFF58}" srcOrd="3" destOrd="0" presId="urn:microsoft.com/office/officeart/2005/8/layout/vList2"/>
    <dgm:cxn modelId="{855CD68F-4F6B-4E42-A1B3-59919CFE30D4}" type="presParOf" srcId="{63A34417-AF89-485E-AA74-BE13C000773D}" destId="{6A14F17E-459D-4CA4-B054-2EFEC449CD94}" srcOrd="4" destOrd="0" presId="urn:microsoft.com/office/officeart/2005/8/layout/vList2"/>
    <dgm:cxn modelId="{4EA777DD-7F69-424E-94BB-8F8FDA9E01CF}" type="presParOf" srcId="{63A34417-AF89-485E-AA74-BE13C000773D}" destId="{7D28EDC6-389C-4F4E-8E2E-B39206693903}" srcOrd="5" destOrd="0" presId="urn:microsoft.com/office/officeart/2005/8/layout/vList2"/>
    <dgm:cxn modelId="{485AB64F-1751-42F5-8919-93DA5D1DF2F1}" type="presParOf" srcId="{63A34417-AF89-485E-AA74-BE13C000773D}" destId="{E64399B2-AA60-484A-8D41-80A6C806B53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B0EB029-6D97-4E73-A50B-126AE56636D5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70F3B07E-2B2C-4A7B-9C04-0DCFF0647513}">
      <dgm:prSet/>
      <dgm:spPr/>
      <dgm:t>
        <a:bodyPr/>
        <a:lstStyle/>
        <a:p>
          <a:pPr rtl="0"/>
          <a:r>
            <a:rPr lang="en-IN" smtClean="0"/>
            <a:t>Supply of service is also taxable in GST regime hitherto was not taxable. (Ex. Supply of insurance cover by bike dealer to customer from the insurance company)</a:t>
          </a:r>
          <a:endParaRPr lang="en-IN"/>
        </a:p>
      </dgm:t>
    </dgm:pt>
    <dgm:pt modelId="{EC2A713A-4B4C-48B1-BA4A-1BF7B57C7D4D}" type="parTrans" cxnId="{0A809E2D-B992-44D3-B142-494B9AFADED7}">
      <dgm:prSet/>
      <dgm:spPr/>
      <dgm:t>
        <a:bodyPr/>
        <a:lstStyle/>
        <a:p>
          <a:endParaRPr lang="en-IN"/>
        </a:p>
      </dgm:t>
    </dgm:pt>
    <dgm:pt modelId="{EB9461C4-DA36-452E-AF3B-F4D62E3393EA}" type="sibTrans" cxnId="{0A809E2D-B992-44D3-B142-494B9AFADED7}">
      <dgm:prSet/>
      <dgm:spPr/>
      <dgm:t>
        <a:bodyPr/>
        <a:lstStyle/>
        <a:p>
          <a:endParaRPr lang="en-IN"/>
        </a:p>
      </dgm:t>
    </dgm:pt>
    <dgm:pt modelId="{8F2C6A3D-4FF5-4424-9355-FD38D580B6B0}">
      <dgm:prSet/>
      <dgm:spPr/>
      <dgm:t>
        <a:bodyPr/>
        <a:lstStyle/>
        <a:p>
          <a:pPr rtl="0"/>
          <a:r>
            <a:rPr lang="en-IN" dirty="0" smtClean="0"/>
            <a:t>Service provider eligible for </a:t>
          </a:r>
          <a:r>
            <a:rPr lang="en-IN" b="1" dirty="0" smtClean="0"/>
            <a:t>credit of VAT portion </a:t>
          </a:r>
          <a:r>
            <a:rPr lang="en-IN" dirty="0" smtClean="0"/>
            <a:t>on his purchases hitherto not eligible.</a:t>
          </a:r>
          <a:endParaRPr lang="en-IN" dirty="0"/>
        </a:p>
      </dgm:t>
    </dgm:pt>
    <dgm:pt modelId="{9F777047-885B-43CB-B9C7-8185908276E2}" type="parTrans" cxnId="{0D537AE7-0936-4EB5-8748-0ABF8B863CD9}">
      <dgm:prSet/>
      <dgm:spPr/>
      <dgm:t>
        <a:bodyPr/>
        <a:lstStyle/>
        <a:p>
          <a:endParaRPr lang="en-IN"/>
        </a:p>
      </dgm:t>
    </dgm:pt>
    <dgm:pt modelId="{C5E4BE4E-DADB-4A09-9499-F0F205217A1F}" type="sibTrans" cxnId="{0D537AE7-0936-4EB5-8748-0ABF8B863CD9}">
      <dgm:prSet/>
      <dgm:spPr/>
      <dgm:t>
        <a:bodyPr/>
        <a:lstStyle/>
        <a:p>
          <a:endParaRPr lang="en-IN"/>
        </a:p>
      </dgm:t>
    </dgm:pt>
    <dgm:pt modelId="{35D9DDF5-1513-4C05-A9AC-A322AEB995CB}">
      <dgm:prSet/>
      <dgm:spPr/>
      <dgm:t>
        <a:bodyPr/>
        <a:lstStyle/>
        <a:p>
          <a:pPr rtl="0"/>
          <a:r>
            <a:rPr lang="en-IN" smtClean="0"/>
            <a:t>Service provider has to pay the </a:t>
          </a:r>
          <a:r>
            <a:rPr lang="en-IN" b="1" smtClean="0"/>
            <a:t>IGST on interstate supplies</a:t>
          </a:r>
          <a:r>
            <a:rPr lang="en-IN" smtClean="0"/>
            <a:t> </a:t>
          </a:r>
          <a:endParaRPr lang="en-IN"/>
        </a:p>
      </dgm:t>
    </dgm:pt>
    <dgm:pt modelId="{3157D031-3693-4336-80D5-8061D058E0F3}" type="parTrans" cxnId="{78EE443A-7014-4BD9-8722-A66612B176A7}">
      <dgm:prSet/>
      <dgm:spPr/>
      <dgm:t>
        <a:bodyPr/>
        <a:lstStyle/>
        <a:p>
          <a:endParaRPr lang="en-IN"/>
        </a:p>
      </dgm:t>
    </dgm:pt>
    <dgm:pt modelId="{A08C536C-E589-4CFB-818E-74A0DB248991}" type="sibTrans" cxnId="{78EE443A-7014-4BD9-8722-A66612B176A7}">
      <dgm:prSet/>
      <dgm:spPr/>
      <dgm:t>
        <a:bodyPr/>
        <a:lstStyle/>
        <a:p>
          <a:endParaRPr lang="en-IN"/>
        </a:p>
      </dgm:t>
    </dgm:pt>
    <dgm:pt modelId="{8908BDF5-E691-4DD4-8811-B6BF03E79543}" type="pres">
      <dgm:prSet presAssocID="{FB0EB029-6D97-4E73-A50B-126AE56636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382CA0E-E660-47AD-9F75-2469CF8B2E30}" type="pres">
      <dgm:prSet presAssocID="{70F3B07E-2B2C-4A7B-9C04-0DCFF064751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D467C39-3455-4353-B2EE-22A0FDC94A1B}" type="pres">
      <dgm:prSet presAssocID="{EB9461C4-DA36-452E-AF3B-F4D62E3393EA}" presName="spacer" presStyleCnt="0"/>
      <dgm:spPr/>
    </dgm:pt>
    <dgm:pt modelId="{4C3A08DB-4B29-4AE9-8034-D449A9B403FE}" type="pres">
      <dgm:prSet presAssocID="{8F2C6A3D-4FF5-4424-9355-FD38D580B6B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B36AE1C-B20A-49A7-9B4F-16975688E9BD}" type="pres">
      <dgm:prSet presAssocID="{C5E4BE4E-DADB-4A09-9499-F0F205217A1F}" presName="spacer" presStyleCnt="0"/>
      <dgm:spPr/>
    </dgm:pt>
    <dgm:pt modelId="{645C28B6-80B3-4AD0-B967-196502BC3EC8}" type="pres">
      <dgm:prSet presAssocID="{35D9DDF5-1513-4C05-A9AC-A322AEB995CB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7716CF6-5EE4-48B8-8E06-BFF44A170542}" type="presOf" srcId="{FB0EB029-6D97-4E73-A50B-126AE56636D5}" destId="{8908BDF5-E691-4DD4-8811-B6BF03E79543}" srcOrd="0" destOrd="0" presId="urn:microsoft.com/office/officeart/2005/8/layout/vList2"/>
    <dgm:cxn modelId="{78EE443A-7014-4BD9-8722-A66612B176A7}" srcId="{FB0EB029-6D97-4E73-A50B-126AE56636D5}" destId="{35D9DDF5-1513-4C05-A9AC-A322AEB995CB}" srcOrd="2" destOrd="0" parTransId="{3157D031-3693-4336-80D5-8061D058E0F3}" sibTransId="{A08C536C-E589-4CFB-818E-74A0DB248991}"/>
    <dgm:cxn modelId="{C9854075-E9AE-4CF6-83A2-59B0D8871A84}" type="presOf" srcId="{70F3B07E-2B2C-4A7B-9C04-0DCFF0647513}" destId="{E382CA0E-E660-47AD-9F75-2469CF8B2E30}" srcOrd="0" destOrd="0" presId="urn:microsoft.com/office/officeart/2005/8/layout/vList2"/>
    <dgm:cxn modelId="{AE1E91BE-8839-487E-9F4A-CB2F5687E321}" type="presOf" srcId="{35D9DDF5-1513-4C05-A9AC-A322AEB995CB}" destId="{645C28B6-80B3-4AD0-B967-196502BC3EC8}" srcOrd="0" destOrd="0" presId="urn:microsoft.com/office/officeart/2005/8/layout/vList2"/>
    <dgm:cxn modelId="{0D537AE7-0936-4EB5-8748-0ABF8B863CD9}" srcId="{FB0EB029-6D97-4E73-A50B-126AE56636D5}" destId="{8F2C6A3D-4FF5-4424-9355-FD38D580B6B0}" srcOrd="1" destOrd="0" parTransId="{9F777047-885B-43CB-B9C7-8185908276E2}" sibTransId="{C5E4BE4E-DADB-4A09-9499-F0F205217A1F}"/>
    <dgm:cxn modelId="{0A809E2D-B992-44D3-B142-494B9AFADED7}" srcId="{FB0EB029-6D97-4E73-A50B-126AE56636D5}" destId="{70F3B07E-2B2C-4A7B-9C04-0DCFF0647513}" srcOrd="0" destOrd="0" parTransId="{EC2A713A-4B4C-48B1-BA4A-1BF7B57C7D4D}" sibTransId="{EB9461C4-DA36-452E-AF3B-F4D62E3393EA}"/>
    <dgm:cxn modelId="{9E583F1C-19A4-404B-814B-B0BEF5BD198A}" type="presOf" srcId="{8F2C6A3D-4FF5-4424-9355-FD38D580B6B0}" destId="{4C3A08DB-4B29-4AE9-8034-D449A9B403FE}" srcOrd="0" destOrd="0" presId="urn:microsoft.com/office/officeart/2005/8/layout/vList2"/>
    <dgm:cxn modelId="{0AE3410C-07D1-4AC3-B542-B62A91F78C36}" type="presParOf" srcId="{8908BDF5-E691-4DD4-8811-B6BF03E79543}" destId="{E382CA0E-E660-47AD-9F75-2469CF8B2E30}" srcOrd="0" destOrd="0" presId="urn:microsoft.com/office/officeart/2005/8/layout/vList2"/>
    <dgm:cxn modelId="{78A09375-93FE-42C0-B0BD-35F496966A21}" type="presParOf" srcId="{8908BDF5-E691-4DD4-8811-B6BF03E79543}" destId="{9D467C39-3455-4353-B2EE-22A0FDC94A1B}" srcOrd="1" destOrd="0" presId="urn:microsoft.com/office/officeart/2005/8/layout/vList2"/>
    <dgm:cxn modelId="{5986C0FA-8467-492D-9952-BD125C117AB8}" type="presParOf" srcId="{8908BDF5-E691-4DD4-8811-B6BF03E79543}" destId="{4C3A08DB-4B29-4AE9-8034-D449A9B403FE}" srcOrd="2" destOrd="0" presId="urn:microsoft.com/office/officeart/2005/8/layout/vList2"/>
    <dgm:cxn modelId="{08ED4689-0E17-4AF6-A310-030112D8F229}" type="presParOf" srcId="{8908BDF5-E691-4DD4-8811-B6BF03E79543}" destId="{7B36AE1C-B20A-49A7-9B4F-16975688E9BD}" srcOrd="3" destOrd="0" presId="urn:microsoft.com/office/officeart/2005/8/layout/vList2"/>
    <dgm:cxn modelId="{A8D8C883-FB4B-4F0D-82B0-9B0F1BE51457}" type="presParOf" srcId="{8908BDF5-E691-4DD4-8811-B6BF03E79543}" destId="{645C28B6-80B3-4AD0-B967-196502BC3EC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9356E44-9AD3-434E-A8F1-F5211B33E3D8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CB1C984C-AD3D-4F1E-ABF6-87A2E9F96347}">
      <dgm:prSet/>
      <dgm:spPr/>
      <dgm:t>
        <a:bodyPr/>
        <a:lstStyle/>
        <a:p>
          <a:pPr rtl="0"/>
          <a:r>
            <a:rPr lang="en-IN" dirty="0" smtClean="0"/>
            <a:t>Eligible for </a:t>
          </a:r>
          <a:r>
            <a:rPr lang="en-IN" b="1" dirty="0" smtClean="0"/>
            <a:t>composition scheme </a:t>
          </a:r>
          <a:r>
            <a:rPr lang="en-IN" dirty="0" smtClean="0"/>
            <a:t>- tax rate up to 1% - 50 lakhs - conditions</a:t>
          </a:r>
          <a:endParaRPr lang="en-IN" dirty="0"/>
        </a:p>
      </dgm:t>
    </dgm:pt>
    <dgm:pt modelId="{8BEC88A3-5A7E-482E-A392-C864A8C468FE}" type="parTrans" cxnId="{5159A21F-8CF5-4E67-9C28-019C8BB48662}">
      <dgm:prSet/>
      <dgm:spPr/>
      <dgm:t>
        <a:bodyPr/>
        <a:lstStyle/>
        <a:p>
          <a:endParaRPr lang="en-IN"/>
        </a:p>
      </dgm:t>
    </dgm:pt>
    <dgm:pt modelId="{FD719DA0-899F-41BC-B4FA-C9E16E39F7FE}" type="sibTrans" cxnId="{5159A21F-8CF5-4E67-9C28-019C8BB48662}">
      <dgm:prSet/>
      <dgm:spPr/>
      <dgm:t>
        <a:bodyPr/>
        <a:lstStyle/>
        <a:p>
          <a:endParaRPr lang="en-IN"/>
        </a:p>
      </dgm:t>
    </dgm:pt>
    <dgm:pt modelId="{BDF0BC08-63A0-41E3-AB89-674049E8D87E}">
      <dgm:prSet/>
      <dgm:spPr/>
      <dgm:t>
        <a:bodyPr/>
        <a:lstStyle/>
        <a:p>
          <a:pPr rtl="0"/>
          <a:r>
            <a:rPr lang="en-IN" b="1" smtClean="0"/>
            <a:t>Two levies </a:t>
          </a:r>
          <a:r>
            <a:rPr lang="en-IN" smtClean="0"/>
            <a:t>on same service - SGST and CGST, hitherto only one tax i.e. service tax</a:t>
          </a:r>
          <a:endParaRPr lang="en-IN"/>
        </a:p>
      </dgm:t>
    </dgm:pt>
    <dgm:pt modelId="{6B5EF096-52B7-49D3-AD7E-8C4B7076F0EE}" type="parTrans" cxnId="{3459FCCD-FA01-4297-9DB7-7163123F4C31}">
      <dgm:prSet/>
      <dgm:spPr/>
      <dgm:t>
        <a:bodyPr/>
        <a:lstStyle/>
        <a:p>
          <a:endParaRPr lang="en-IN"/>
        </a:p>
      </dgm:t>
    </dgm:pt>
    <dgm:pt modelId="{DD7DCC50-EBEC-417C-9D40-86805857451A}" type="sibTrans" cxnId="{3459FCCD-FA01-4297-9DB7-7163123F4C31}">
      <dgm:prSet/>
      <dgm:spPr/>
      <dgm:t>
        <a:bodyPr/>
        <a:lstStyle/>
        <a:p>
          <a:endParaRPr lang="en-IN"/>
        </a:p>
      </dgm:t>
    </dgm:pt>
    <dgm:pt modelId="{087D214B-944F-40D0-98E0-B70A510D5F01}">
      <dgm:prSet/>
      <dgm:spPr/>
      <dgm:t>
        <a:bodyPr/>
        <a:lstStyle/>
        <a:p>
          <a:pPr rtl="0"/>
          <a:r>
            <a:rPr lang="en-IN" b="1" smtClean="0"/>
            <a:t>Dispute </a:t>
          </a:r>
          <a:r>
            <a:rPr lang="en-IN" smtClean="0"/>
            <a:t>as to value of goods/identification of goods may not go</a:t>
          </a:r>
          <a:endParaRPr lang="en-IN"/>
        </a:p>
      </dgm:t>
    </dgm:pt>
    <dgm:pt modelId="{4D84140E-9250-45E3-B380-1F3342D0EF5C}" type="parTrans" cxnId="{23283B27-7C39-4276-B4C0-0946B03FB22B}">
      <dgm:prSet/>
      <dgm:spPr/>
      <dgm:t>
        <a:bodyPr/>
        <a:lstStyle/>
        <a:p>
          <a:endParaRPr lang="en-IN"/>
        </a:p>
      </dgm:t>
    </dgm:pt>
    <dgm:pt modelId="{D606A12F-B7C1-4494-B71D-AB7751038C26}" type="sibTrans" cxnId="{23283B27-7C39-4276-B4C0-0946B03FB22B}">
      <dgm:prSet/>
      <dgm:spPr/>
      <dgm:t>
        <a:bodyPr/>
        <a:lstStyle/>
        <a:p>
          <a:endParaRPr lang="en-IN"/>
        </a:p>
      </dgm:t>
    </dgm:pt>
    <dgm:pt modelId="{C3E9B0AB-1C0C-49DE-86D1-167C19D6130E}" type="pres">
      <dgm:prSet presAssocID="{09356E44-9AD3-434E-A8F1-F5211B33E3D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854127B-CEDB-4DD4-B311-F9F0DAE84F7B}" type="pres">
      <dgm:prSet presAssocID="{CB1C984C-AD3D-4F1E-ABF6-87A2E9F9634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EBE4D1C-462A-4D55-93DE-3D8D0FD15F6A}" type="pres">
      <dgm:prSet presAssocID="{FD719DA0-899F-41BC-B4FA-C9E16E39F7FE}" presName="spacer" presStyleCnt="0"/>
      <dgm:spPr/>
    </dgm:pt>
    <dgm:pt modelId="{BA03CC35-9609-437E-BB0A-AE1BBD063083}" type="pres">
      <dgm:prSet presAssocID="{BDF0BC08-63A0-41E3-AB89-674049E8D87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48006CB-DCCB-4389-A74C-5EF9EDF03D53}" type="pres">
      <dgm:prSet presAssocID="{DD7DCC50-EBEC-417C-9D40-86805857451A}" presName="spacer" presStyleCnt="0"/>
      <dgm:spPr/>
    </dgm:pt>
    <dgm:pt modelId="{9117580F-CC0A-4A48-9949-2C67AF05ED96}" type="pres">
      <dgm:prSet presAssocID="{087D214B-944F-40D0-98E0-B70A510D5F0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FB40AB4-71C3-4092-A8FD-64B7C47F2EA2}" type="presOf" srcId="{BDF0BC08-63A0-41E3-AB89-674049E8D87E}" destId="{BA03CC35-9609-437E-BB0A-AE1BBD063083}" srcOrd="0" destOrd="0" presId="urn:microsoft.com/office/officeart/2005/8/layout/vList2"/>
    <dgm:cxn modelId="{3459FCCD-FA01-4297-9DB7-7163123F4C31}" srcId="{09356E44-9AD3-434E-A8F1-F5211B33E3D8}" destId="{BDF0BC08-63A0-41E3-AB89-674049E8D87E}" srcOrd="1" destOrd="0" parTransId="{6B5EF096-52B7-49D3-AD7E-8C4B7076F0EE}" sibTransId="{DD7DCC50-EBEC-417C-9D40-86805857451A}"/>
    <dgm:cxn modelId="{162640C5-5839-4056-9DEE-A03C19528760}" type="presOf" srcId="{CB1C984C-AD3D-4F1E-ABF6-87A2E9F96347}" destId="{F854127B-CEDB-4DD4-B311-F9F0DAE84F7B}" srcOrd="0" destOrd="0" presId="urn:microsoft.com/office/officeart/2005/8/layout/vList2"/>
    <dgm:cxn modelId="{5159A21F-8CF5-4E67-9C28-019C8BB48662}" srcId="{09356E44-9AD3-434E-A8F1-F5211B33E3D8}" destId="{CB1C984C-AD3D-4F1E-ABF6-87A2E9F96347}" srcOrd="0" destOrd="0" parTransId="{8BEC88A3-5A7E-482E-A392-C864A8C468FE}" sibTransId="{FD719DA0-899F-41BC-B4FA-C9E16E39F7FE}"/>
    <dgm:cxn modelId="{23283B27-7C39-4276-B4C0-0946B03FB22B}" srcId="{09356E44-9AD3-434E-A8F1-F5211B33E3D8}" destId="{087D214B-944F-40D0-98E0-B70A510D5F01}" srcOrd="2" destOrd="0" parTransId="{4D84140E-9250-45E3-B380-1F3342D0EF5C}" sibTransId="{D606A12F-B7C1-4494-B71D-AB7751038C26}"/>
    <dgm:cxn modelId="{27DDFE41-7047-418E-8F49-023EDA1B381C}" type="presOf" srcId="{087D214B-944F-40D0-98E0-B70A510D5F01}" destId="{9117580F-CC0A-4A48-9949-2C67AF05ED96}" srcOrd="0" destOrd="0" presId="urn:microsoft.com/office/officeart/2005/8/layout/vList2"/>
    <dgm:cxn modelId="{1222EF63-5547-42C1-B142-349DB6E41263}" type="presOf" srcId="{09356E44-9AD3-434E-A8F1-F5211B33E3D8}" destId="{C3E9B0AB-1C0C-49DE-86D1-167C19D6130E}" srcOrd="0" destOrd="0" presId="urn:microsoft.com/office/officeart/2005/8/layout/vList2"/>
    <dgm:cxn modelId="{A04AFCEB-0D15-485D-926F-7ED4F1157126}" type="presParOf" srcId="{C3E9B0AB-1C0C-49DE-86D1-167C19D6130E}" destId="{F854127B-CEDB-4DD4-B311-F9F0DAE84F7B}" srcOrd="0" destOrd="0" presId="urn:microsoft.com/office/officeart/2005/8/layout/vList2"/>
    <dgm:cxn modelId="{BFDCAD63-2E16-4EF9-AE44-AD9F7CFAF60A}" type="presParOf" srcId="{C3E9B0AB-1C0C-49DE-86D1-167C19D6130E}" destId="{8EBE4D1C-462A-4D55-93DE-3D8D0FD15F6A}" srcOrd="1" destOrd="0" presId="urn:microsoft.com/office/officeart/2005/8/layout/vList2"/>
    <dgm:cxn modelId="{9BF803A0-12A9-409A-BB1D-89C8F3B7EC55}" type="presParOf" srcId="{C3E9B0AB-1C0C-49DE-86D1-167C19D6130E}" destId="{BA03CC35-9609-437E-BB0A-AE1BBD063083}" srcOrd="2" destOrd="0" presId="urn:microsoft.com/office/officeart/2005/8/layout/vList2"/>
    <dgm:cxn modelId="{01F33813-590A-47AA-9924-E4E667C4AC73}" type="presParOf" srcId="{C3E9B0AB-1C0C-49DE-86D1-167C19D6130E}" destId="{D48006CB-DCCB-4389-A74C-5EF9EDF03D53}" srcOrd="3" destOrd="0" presId="urn:microsoft.com/office/officeart/2005/8/layout/vList2"/>
    <dgm:cxn modelId="{E937E648-A11F-45C6-94B3-47D01B11D901}" type="presParOf" srcId="{C3E9B0AB-1C0C-49DE-86D1-167C19D6130E}" destId="{9117580F-CC0A-4A48-9949-2C67AF05ED9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1BCD43B-8163-459A-8460-4DC0FA7BB094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2868AF91-9C07-45C4-9E8C-12D7E7767688}">
      <dgm:prSet/>
      <dgm:spPr/>
      <dgm:t>
        <a:bodyPr/>
        <a:lstStyle/>
        <a:p>
          <a:pPr rtl="0"/>
          <a:r>
            <a:rPr lang="en-IN" b="1" smtClean="0"/>
            <a:t>Free services </a:t>
          </a:r>
          <a:r>
            <a:rPr lang="en-IN" smtClean="0"/>
            <a:t>will also become taxable</a:t>
          </a:r>
          <a:endParaRPr lang="en-IN"/>
        </a:p>
      </dgm:t>
    </dgm:pt>
    <dgm:pt modelId="{61A9422D-AC7F-4229-BCD2-BB23F461FC5C}" type="parTrans" cxnId="{8062FE2B-59C3-406F-9620-BDA557CDD1ED}">
      <dgm:prSet/>
      <dgm:spPr/>
      <dgm:t>
        <a:bodyPr/>
        <a:lstStyle/>
        <a:p>
          <a:endParaRPr lang="en-IN"/>
        </a:p>
      </dgm:t>
    </dgm:pt>
    <dgm:pt modelId="{2840295D-198A-4337-89C7-FAA5442A71AE}" type="sibTrans" cxnId="{8062FE2B-59C3-406F-9620-BDA557CDD1ED}">
      <dgm:prSet/>
      <dgm:spPr/>
      <dgm:t>
        <a:bodyPr/>
        <a:lstStyle/>
        <a:p>
          <a:endParaRPr lang="en-IN"/>
        </a:p>
      </dgm:t>
    </dgm:pt>
    <dgm:pt modelId="{E37619E9-328E-4E76-AFCB-C154EAFE8271}">
      <dgm:prSet/>
      <dgm:spPr/>
      <dgm:t>
        <a:bodyPr/>
        <a:lstStyle/>
        <a:p>
          <a:pPr rtl="0"/>
          <a:r>
            <a:rPr lang="en-IN" b="1" dirty="0" smtClean="0"/>
            <a:t>Free supply of goods</a:t>
          </a:r>
          <a:r>
            <a:rPr lang="en-IN" dirty="0" smtClean="0"/>
            <a:t> and services by service receiver to service provider will be taxable since it is tax on supply</a:t>
          </a:r>
          <a:endParaRPr lang="en-IN" dirty="0"/>
        </a:p>
      </dgm:t>
    </dgm:pt>
    <dgm:pt modelId="{1A4D8502-E091-4E97-9488-A81CC994449A}" type="parTrans" cxnId="{9877C7B0-3C1E-4706-8026-5503AFB0F8CC}">
      <dgm:prSet/>
      <dgm:spPr/>
      <dgm:t>
        <a:bodyPr/>
        <a:lstStyle/>
        <a:p>
          <a:endParaRPr lang="en-IN"/>
        </a:p>
      </dgm:t>
    </dgm:pt>
    <dgm:pt modelId="{E7F2B64B-3ACE-48F6-AC8A-684EC715C0B7}" type="sibTrans" cxnId="{9877C7B0-3C1E-4706-8026-5503AFB0F8CC}">
      <dgm:prSet/>
      <dgm:spPr/>
      <dgm:t>
        <a:bodyPr/>
        <a:lstStyle/>
        <a:p>
          <a:endParaRPr lang="en-IN"/>
        </a:p>
      </dgm:t>
    </dgm:pt>
    <dgm:pt modelId="{19C5DAAE-7B98-4089-BE9B-494959A0C956}">
      <dgm:prSet/>
      <dgm:spPr/>
      <dgm:t>
        <a:bodyPr/>
        <a:lstStyle/>
        <a:p>
          <a:pPr rtl="0"/>
          <a:r>
            <a:rPr lang="en-IN" smtClean="0"/>
            <a:t>All </a:t>
          </a:r>
          <a:r>
            <a:rPr lang="en-IN" b="1" smtClean="0"/>
            <a:t>reimbursable expenditure</a:t>
          </a:r>
          <a:r>
            <a:rPr lang="en-IN" smtClean="0"/>
            <a:t> collected by service provider will be taxable as it is nothing but supply.    </a:t>
          </a:r>
          <a:endParaRPr lang="en-IN"/>
        </a:p>
      </dgm:t>
    </dgm:pt>
    <dgm:pt modelId="{6599DD69-91C5-44CC-8F73-A6965E3246CF}" type="parTrans" cxnId="{730A1C3B-8002-40BF-A060-B3A1C827B8B4}">
      <dgm:prSet/>
      <dgm:spPr/>
      <dgm:t>
        <a:bodyPr/>
        <a:lstStyle/>
        <a:p>
          <a:endParaRPr lang="en-IN"/>
        </a:p>
      </dgm:t>
    </dgm:pt>
    <dgm:pt modelId="{07CE65CD-F09E-458B-B154-3891A104225E}" type="sibTrans" cxnId="{730A1C3B-8002-40BF-A060-B3A1C827B8B4}">
      <dgm:prSet/>
      <dgm:spPr/>
      <dgm:t>
        <a:bodyPr/>
        <a:lstStyle/>
        <a:p>
          <a:endParaRPr lang="en-IN"/>
        </a:p>
      </dgm:t>
    </dgm:pt>
    <dgm:pt modelId="{A89D7866-185B-4334-8CE4-7AD0603E7268}" type="pres">
      <dgm:prSet presAssocID="{31BCD43B-8163-459A-8460-4DC0FA7BB0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BA52FE3-0A08-4F64-9275-1A9D1ECA9E4E}" type="pres">
      <dgm:prSet presAssocID="{2868AF91-9C07-45C4-9E8C-12D7E776768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25FE9A6-227A-4CF6-B850-D24655148013}" type="pres">
      <dgm:prSet presAssocID="{2840295D-198A-4337-89C7-FAA5442A71AE}" presName="spacer" presStyleCnt="0"/>
      <dgm:spPr/>
    </dgm:pt>
    <dgm:pt modelId="{54838E57-520D-4A9F-A764-66D1DA06F466}" type="pres">
      <dgm:prSet presAssocID="{E37619E9-328E-4E76-AFCB-C154EAFE827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EBD2ABC-5C08-4566-B26C-6F573D3D7F0A}" type="pres">
      <dgm:prSet presAssocID="{E7F2B64B-3ACE-48F6-AC8A-684EC715C0B7}" presName="spacer" presStyleCnt="0"/>
      <dgm:spPr/>
    </dgm:pt>
    <dgm:pt modelId="{7298A72D-9CEC-4454-B596-3109B7400773}" type="pres">
      <dgm:prSet presAssocID="{19C5DAAE-7B98-4089-BE9B-494959A0C95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30A1C3B-8002-40BF-A060-B3A1C827B8B4}" srcId="{31BCD43B-8163-459A-8460-4DC0FA7BB094}" destId="{19C5DAAE-7B98-4089-BE9B-494959A0C956}" srcOrd="2" destOrd="0" parTransId="{6599DD69-91C5-44CC-8F73-A6965E3246CF}" sibTransId="{07CE65CD-F09E-458B-B154-3891A104225E}"/>
    <dgm:cxn modelId="{9877C7B0-3C1E-4706-8026-5503AFB0F8CC}" srcId="{31BCD43B-8163-459A-8460-4DC0FA7BB094}" destId="{E37619E9-328E-4E76-AFCB-C154EAFE8271}" srcOrd="1" destOrd="0" parTransId="{1A4D8502-E091-4E97-9488-A81CC994449A}" sibTransId="{E7F2B64B-3ACE-48F6-AC8A-684EC715C0B7}"/>
    <dgm:cxn modelId="{8062FE2B-59C3-406F-9620-BDA557CDD1ED}" srcId="{31BCD43B-8163-459A-8460-4DC0FA7BB094}" destId="{2868AF91-9C07-45C4-9E8C-12D7E7767688}" srcOrd="0" destOrd="0" parTransId="{61A9422D-AC7F-4229-BCD2-BB23F461FC5C}" sibTransId="{2840295D-198A-4337-89C7-FAA5442A71AE}"/>
    <dgm:cxn modelId="{2913FA8F-AD7C-4F7D-9631-5D4540B4DD89}" type="presOf" srcId="{E37619E9-328E-4E76-AFCB-C154EAFE8271}" destId="{54838E57-520D-4A9F-A764-66D1DA06F466}" srcOrd="0" destOrd="0" presId="urn:microsoft.com/office/officeart/2005/8/layout/vList2"/>
    <dgm:cxn modelId="{D4E6171E-B43F-40F6-869A-2BF21C11E20C}" type="presOf" srcId="{31BCD43B-8163-459A-8460-4DC0FA7BB094}" destId="{A89D7866-185B-4334-8CE4-7AD0603E7268}" srcOrd="0" destOrd="0" presId="urn:microsoft.com/office/officeart/2005/8/layout/vList2"/>
    <dgm:cxn modelId="{AE7E626F-1B2E-437D-8622-5EB7E7E5C7D2}" type="presOf" srcId="{19C5DAAE-7B98-4089-BE9B-494959A0C956}" destId="{7298A72D-9CEC-4454-B596-3109B7400773}" srcOrd="0" destOrd="0" presId="urn:microsoft.com/office/officeart/2005/8/layout/vList2"/>
    <dgm:cxn modelId="{110D4E22-630A-43A6-AEC4-C52BC8E9A189}" type="presOf" srcId="{2868AF91-9C07-45C4-9E8C-12D7E7767688}" destId="{9BA52FE3-0A08-4F64-9275-1A9D1ECA9E4E}" srcOrd="0" destOrd="0" presId="urn:microsoft.com/office/officeart/2005/8/layout/vList2"/>
    <dgm:cxn modelId="{67E3C4DC-35EA-45B0-A3FB-139468EEF5C8}" type="presParOf" srcId="{A89D7866-185B-4334-8CE4-7AD0603E7268}" destId="{9BA52FE3-0A08-4F64-9275-1A9D1ECA9E4E}" srcOrd="0" destOrd="0" presId="urn:microsoft.com/office/officeart/2005/8/layout/vList2"/>
    <dgm:cxn modelId="{DCFBBC62-8D47-4798-88A7-4DE3F785F622}" type="presParOf" srcId="{A89D7866-185B-4334-8CE4-7AD0603E7268}" destId="{425FE9A6-227A-4CF6-B850-D24655148013}" srcOrd="1" destOrd="0" presId="urn:microsoft.com/office/officeart/2005/8/layout/vList2"/>
    <dgm:cxn modelId="{1C5BB675-89DA-452F-ACDB-C100ED767C23}" type="presParOf" srcId="{A89D7866-185B-4334-8CE4-7AD0603E7268}" destId="{54838E57-520D-4A9F-A764-66D1DA06F466}" srcOrd="2" destOrd="0" presId="urn:microsoft.com/office/officeart/2005/8/layout/vList2"/>
    <dgm:cxn modelId="{35A791EF-7570-4784-A029-2221646C9855}" type="presParOf" srcId="{A89D7866-185B-4334-8CE4-7AD0603E7268}" destId="{0EBD2ABC-5C08-4566-B26C-6F573D3D7F0A}" srcOrd="3" destOrd="0" presId="urn:microsoft.com/office/officeart/2005/8/layout/vList2"/>
    <dgm:cxn modelId="{CC79EF77-540A-40C3-BAF4-32ED04037344}" type="presParOf" srcId="{A89D7866-185B-4334-8CE4-7AD0603E7268}" destId="{7298A72D-9CEC-4454-B596-3109B740077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1AB5623-4852-4B7B-B5EE-6BEB7BBE5779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36AB07D7-D0BD-406A-9756-B6FC2F08036C}">
      <dgm:prSet/>
      <dgm:spPr/>
      <dgm:t>
        <a:bodyPr/>
        <a:lstStyle/>
        <a:p>
          <a:pPr rtl="0"/>
          <a:r>
            <a:rPr lang="en-US" b="1" smtClean="0"/>
            <a:t>No segregation </a:t>
          </a:r>
          <a:r>
            <a:rPr lang="en-US" smtClean="0"/>
            <a:t>between manufacture, services and trading for utilization of credit.  </a:t>
          </a:r>
          <a:endParaRPr lang="en-IN"/>
        </a:p>
      </dgm:t>
    </dgm:pt>
    <dgm:pt modelId="{34BB058C-411E-449D-A9AE-64E7E899C613}" type="parTrans" cxnId="{B3DDE28C-AF0E-4936-8CB7-D8A4AD888C76}">
      <dgm:prSet/>
      <dgm:spPr/>
      <dgm:t>
        <a:bodyPr/>
        <a:lstStyle/>
        <a:p>
          <a:endParaRPr lang="en-IN"/>
        </a:p>
      </dgm:t>
    </dgm:pt>
    <dgm:pt modelId="{45A2C16E-97A2-4E8D-BBDD-5F888706CC9A}" type="sibTrans" cxnId="{B3DDE28C-AF0E-4936-8CB7-D8A4AD888C76}">
      <dgm:prSet/>
      <dgm:spPr/>
      <dgm:t>
        <a:bodyPr/>
        <a:lstStyle/>
        <a:p>
          <a:endParaRPr lang="en-IN"/>
        </a:p>
      </dgm:t>
    </dgm:pt>
    <dgm:pt modelId="{EC6443B4-9561-427B-9A01-F939B9234188}">
      <dgm:prSet/>
      <dgm:spPr/>
      <dgm:t>
        <a:bodyPr/>
        <a:lstStyle/>
        <a:p>
          <a:pPr rtl="0"/>
          <a:r>
            <a:rPr lang="en-US" smtClean="0"/>
            <a:t>Pure services – </a:t>
          </a:r>
          <a:r>
            <a:rPr lang="en-US" b="1" smtClean="0"/>
            <a:t>more expensive- </a:t>
          </a:r>
          <a:r>
            <a:rPr lang="en-US" smtClean="0"/>
            <a:t>rich consume more services</a:t>
          </a:r>
          <a:endParaRPr lang="en-IN"/>
        </a:p>
      </dgm:t>
    </dgm:pt>
    <dgm:pt modelId="{040380CC-25A6-4457-B7B5-AC635CD7D1A3}" type="parTrans" cxnId="{920EF2CF-D385-491C-8326-72537389545D}">
      <dgm:prSet/>
      <dgm:spPr/>
      <dgm:t>
        <a:bodyPr/>
        <a:lstStyle/>
        <a:p>
          <a:endParaRPr lang="en-IN"/>
        </a:p>
      </dgm:t>
    </dgm:pt>
    <dgm:pt modelId="{A880545A-70BA-4594-A992-F5B96AE1EF49}" type="sibTrans" cxnId="{920EF2CF-D385-491C-8326-72537389545D}">
      <dgm:prSet/>
      <dgm:spPr/>
      <dgm:t>
        <a:bodyPr/>
        <a:lstStyle/>
        <a:p>
          <a:endParaRPr lang="en-IN"/>
        </a:p>
      </dgm:t>
    </dgm:pt>
    <dgm:pt modelId="{878BF26F-8D79-417A-AAEC-53F6C29B363D}">
      <dgm:prSet/>
      <dgm:spPr/>
      <dgm:t>
        <a:bodyPr/>
        <a:lstStyle/>
        <a:p>
          <a:pPr rtl="0"/>
          <a:r>
            <a:rPr lang="en-US" b="1" smtClean="0"/>
            <a:t>Works contracts </a:t>
          </a:r>
          <a:r>
            <a:rPr lang="en-US" smtClean="0"/>
            <a:t>– Huge impact if not under merit rate</a:t>
          </a:r>
          <a:endParaRPr lang="en-IN"/>
        </a:p>
      </dgm:t>
    </dgm:pt>
    <dgm:pt modelId="{88B1F380-E547-40E9-BEB8-4B6933C9AC2D}" type="parTrans" cxnId="{519227FD-510C-4E8C-BFB5-2FBC328866A5}">
      <dgm:prSet/>
      <dgm:spPr/>
      <dgm:t>
        <a:bodyPr/>
        <a:lstStyle/>
        <a:p>
          <a:endParaRPr lang="en-IN"/>
        </a:p>
      </dgm:t>
    </dgm:pt>
    <dgm:pt modelId="{A3D0FC45-F025-4EAB-9AF3-6C24C4ED0FAC}" type="sibTrans" cxnId="{519227FD-510C-4E8C-BFB5-2FBC328866A5}">
      <dgm:prSet/>
      <dgm:spPr/>
      <dgm:t>
        <a:bodyPr/>
        <a:lstStyle/>
        <a:p>
          <a:endParaRPr lang="en-IN"/>
        </a:p>
      </dgm:t>
    </dgm:pt>
    <dgm:pt modelId="{A41AD5A8-9EA4-4230-9F96-FF93ECC9CFF5}" type="pres">
      <dgm:prSet presAssocID="{11AB5623-4852-4B7B-B5EE-6BEB7BBE57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01FFDFB-CDFA-4FEB-B0DE-9F487FE4D006}" type="pres">
      <dgm:prSet presAssocID="{36AB07D7-D0BD-406A-9756-B6FC2F08036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F9B60E4-6923-4290-B3EF-7E78E3BC7FCF}" type="pres">
      <dgm:prSet presAssocID="{45A2C16E-97A2-4E8D-BBDD-5F888706CC9A}" presName="spacer" presStyleCnt="0"/>
      <dgm:spPr/>
    </dgm:pt>
    <dgm:pt modelId="{AC51DDD3-5E49-4BDE-9FA0-032C45613C43}" type="pres">
      <dgm:prSet presAssocID="{EC6443B4-9561-427B-9A01-F939B923418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193B5D9-1951-43DA-B5F9-418E84239EA4}" type="pres">
      <dgm:prSet presAssocID="{A880545A-70BA-4594-A992-F5B96AE1EF49}" presName="spacer" presStyleCnt="0"/>
      <dgm:spPr/>
    </dgm:pt>
    <dgm:pt modelId="{FE24A6C5-6AC7-4407-9042-98B0CF92A3D4}" type="pres">
      <dgm:prSet presAssocID="{878BF26F-8D79-417A-AAEC-53F6C29B363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3A182F7-2B76-4BD8-97C7-D79CE98A42E2}" type="presOf" srcId="{878BF26F-8D79-417A-AAEC-53F6C29B363D}" destId="{FE24A6C5-6AC7-4407-9042-98B0CF92A3D4}" srcOrd="0" destOrd="0" presId="urn:microsoft.com/office/officeart/2005/8/layout/vList2"/>
    <dgm:cxn modelId="{920EF2CF-D385-491C-8326-72537389545D}" srcId="{11AB5623-4852-4B7B-B5EE-6BEB7BBE5779}" destId="{EC6443B4-9561-427B-9A01-F939B9234188}" srcOrd="1" destOrd="0" parTransId="{040380CC-25A6-4457-B7B5-AC635CD7D1A3}" sibTransId="{A880545A-70BA-4594-A992-F5B96AE1EF49}"/>
    <dgm:cxn modelId="{A3A26B13-E19F-4588-BA00-7C1F03D270FE}" type="presOf" srcId="{36AB07D7-D0BD-406A-9756-B6FC2F08036C}" destId="{C01FFDFB-CDFA-4FEB-B0DE-9F487FE4D006}" srcOrd="0" destOrd="0" presId="urn:microsoft.com/office/officeart/2005/8/layout/vList2"/>
    <dgm:cxn modelId="{4EA69352-D5A0-4A2A-BCD8-4C1D8C30F444}" type="presOf" srcId="{EC6443B4-9561-427B-9A01-F939B9234188}" destId="{AC51DDD3-5E49-4BDE-9FA0-032C45613C43}" srcOrd="0" destOrd="0" presId="urn:microsoft.com/office/officeart/2005/8/layout/vList2"/>
    <dgm:cxn modelId="{6683CA5B-1E46-4769-9D03-E796C574695C}" type="presOf" srcId="{11AB5623-4852-4B7B-B5EE-6BEB7BBE5779}" destId="{A41AD5A8-9EA4-4230-9F96-FF93ECC9CFF5}" srcOrd="0" destOrd="0" presId="urn:microsoft.com/office/officeart/2005/8/layout/vList2"/>
    <dgm:cxn modelId="{519227FD-510C-4E8C-BFB5-2FBC328866A5}" srcId="{11AB5623-4852-4B7B-B5EE-6BEB7BBE5779}" destId="{878BF26F-8D79-417A-AAEC-53F6C29B363D}" srcOrd="2" destOrd="0" parTransId="{88B1F380-E547-40E9-BEB8-4B6933C9AC2D}" sibTransId="{A3D0FC45-F025-4EAB-9AF3-6C24C4ED0FAC}"/>
    <dgm:cxn modelId="{B3DDE28C-AF0E-4936-8CB7-D8A4AD888C76}" srcId="{11AB5623-4852-4B7B-B5EE-6BEB7BBE5779}" destId="{36AB07D7-D0BD-406A-9756-B6FC2F08036C}" srcOrd="0" destOrd="0" parTransId="{34BB058C-411E-449D-A9AE-64E7E899C613}" sibTransId="{45A2C16E-97A2-4E8D-BBDD-5F888706CC9A}"/>
    <dgm:cxn modelId="{94A818FF-433E-487C-8521-F347FCB36E8F}" type="presParOf" srcId="{A41AD5A8-9EA4-4230-9F96-FF93ECC9CFF5}" destId="{C01FFDFB-CDFA-4FEB-B0DE-9F487FE4D006}" srcOrd="0" destOrd="0" presId="urn:microsoft.com/office/officeart/2005/8/layout/vList2"/>
    <dgm:cxn modelId="{29662427-74D1-4F91-B90C-4973BA5BE616}" type="presParOf" srcId="{A41AD5A8-9EA4-4230-9F96-FF93ECC9CFF5}" destId="{FF9B60E4-6923-4290-B3EF-7E78E3BC7FCF}" srcOrd="1" destOrd="0" presId="urn:microsoft.com/office/officeart/2005/8/layout/vList2"/>
    <dgm:cxn modelId="{7B1A61F9-8287-43EE-A4D2-DBE59222F77E}" type="presParOf" srcId="{A41AD5A8-9EA4-4230-9F96-FF93ECC9CFF5}" destId="{AC51DDD3-5E49-4BDE-9FA0-032C45613C43}" srcOrd="2" destOrd="0" presId="urn:microsoft.com/office/officeart/2005/8/layout/vList2"/>
    <dgm:cxn modelId="{8BFF90ED-575C-4E55-B968-8EC5935AEBED}" type="presParOf" srcId="{A41AD5A8-9EA4-4230-9F96-FF93ECC9CFF5}" destId="{5193B5D9-1951-43DA-B5F9-418E84239EA4}" srcOrd="3" destOrd="0" presId="urn:microsoft.com/office/officeart/2005/8/layout/vList2"/>
    <dgm:cxn modelId="{CA4A215E-E393-411C-A303-1A326E56BCEA}" type="presParOf" srcId="{A41AD5A8-9EA4-4230-9F96-FF93ECC9CFF5}" destId="{FE24A6C5-6AC7-4407-9042-98B0CF92A3D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1136DD-B49F-4C79-AC26-BC4C81A549AF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574A5462-4448-4326-A5EB-AEDCB0A68188}">
      <dgm:prSet/>
      <dgm:spPr/>
      <dgm:t>
        <a:bodyPr/>
        <a:lstStyle/>
        <a:p>
          <a:pPr rtl="0"/>
          <a:r>
            <a:rPr lang="en-US" dirty="0" smtClean="0"/>
            <a:t>GDP Growth Go Up by about 1%* </a:t>
          </a:r>
          <a:endParaRPr lang="en-IN" dirty="0"/>
        </a:p>
      </dgm:t>
    </dgm:pt>
    <dgm:pt modelId="{9C19103A-8A7C-4911-973C-DD1ED008005F}" type="parTrans" cxnId="{03B1E0BD-5FFB-4938-9603-82E1DA488C9A}">
      <dgm:prSet/>
      <dgm:spPr/>
      <dgm:t>
        <a:bodyPr/>
        <a:lstStyle/>
        <a:p>
          <a:endParaRPr lang="en-IN"/>
        </a:p>
      </dgm:t>
    </dgm:pt>
    <dgm:pt modelId="{0583C527-C161-4FDD-A3EE-15DD821C1836}" type="sibTrans" cxnId="{03B1E0BD-5FFB-4938-9603-82E1DA488C9A}">
      <dgm:prSet/>
      <dgm:spPr/>
      <dgm:t>
        <a:bodyPr/>
        <a:lstStyle/>
        <a:p>
          <a:endParaRPr lang="en-IN"/>
        </a:p>
      </dgm:t>
    </dgm:pt>
    <dgm:pt modelId="{42BBCF86-A151-474D-BBFB-5FE9AA4E8045}">
      <dgm:prSet/>
      <dgm:spPr/>
      <dgm:t>
        <a:bodyPr/>
        <a:lstStyle/>
        <a:p>
          <a:pPr rtl="0"/>
          <a:r>
            <a:rPr lang="en-US" smtClean="0"/>
            <a:t>International Competitiveness by about 5%*</a:t>
          </a:r>
          <a:endParaRPr lang="en-IN"/>
        </a:p>
      </dgm:t>
    </dgm:pt>
    <dgm:pt modelId="{203A08D3-CF49-4BA3-939F-0FD8738A3E95}" type="parTrans" cxnId="{7065C14B-B0AD-465A-BA48-BA45E9C47753}">
      <dgm:prSet/>
      <dgm:spPr/>
      <dgm:t>
        <a:bodyPr/>
        <a:lstStyle/>
        <a:p>
          <a:endParaRPr lang="en-IN"/>
        </a:p>
      </dgm:t>
    </dgm:pt>
    <dgm:pt modelId="{26CC3187-49D2-40D9-BCC4-AD1EDECBF8DB}" type="sibTrans" cxnId="{7065C14B-B0AD-465A-BA48-BA45E9C47753}">
      <dgm:prSet/>
      <dgm:spPr/>
      <dgm:t>
        <a:bodyPr/>
        <a:lstStyle/>
        <a:p>
          <a:endParaRPr lang="en-IN"/>
        </a:p>
      </dgm:t>
    </dgm:pt>
    <dgm:pt modelId="{2CE67313-2577-495D-98CF-3BB6955D5E14}">
      <dgm:prSet/>
      <dgm:spPr/>
      <dgm:t>
        <a:bodyPr/>
        <a:lstStyle/>
        <a:p>
          <a:pPr rtl="0"/>
          <a:r>
            <a:rPr lang="en-US" smtClean="0"/>
            <a:t>Increased FDI- Already seen</a:t>
          </a:r>
          <a:endParaRPr lang="en-IN"/>
        </a:p>
      </dgm:t>
    </dgm:pt>
    <dgm:pt modelId="{E3C1590A-3607-49A1-B170-9EC09ECB6FC4}" type="parTrans" cxnId="{7CE296C4-B3F1-4DC4-B9FC-02056B04D06F}">
      <dgm:prSet/>
      <dgm:spPr/>
      <dgm:t>
        <a:bodyPr/>
        <a:lstStyle/>
        <a:p>
          <a:endParaRPr lang="en-IN"/>
        </a:p>
      </dgm:t>
    </dgm:pt>
    <dgm:pt modelId="{0FCCA874-EEFC-4886-B8BF-AE406750B600}" type="sibTrans" cxnId="{7CE296C4-B3F1-4DC4-B9FC-02056B04D06F}">
      <dgm:prSet/>
      <dgm:spPr/>
      <dgm:t>
        <a:bodyPr/>
        <a:lstStyle/>
        <a:p>
          <a:endParaRPr lang="en-IN"/>
        </a:p>
      </dgm:t>
    </dgm:pt>
    <dgm:pt modelId="{1670BC4F-3258-4373-B14D-A936A50FA05F}">
      <dgm:prSet/>
      <dgm:spPr/>
      <dgm:t>
        <a:bodyPr/>
        <a:lstStyle/>
        <a:p>
          <a:pPr rtl="0"/>
          <a:r>
            <a:rPr lang="en-US" smtClean="0"/>
            <a:t>Common Market- Tax distorted locations – No</a:t>
          </a:r>
          <a:endParaRPr lang="en-IN"/>
        </a:p>
      </dgm:t>
    </dgm:pt>
    <dgm:pt modelId="{31047C2F-7650-4444-B500-6AB24D47944E}" type="parTrans" cxnId="{44929583-B327-4AED-9DD0-0BD42C391648}">
      <dgm:prSet/>
      <dgm:spPr/>
      <dgm:t>
        <a:bodyPr/>
        <a:lstStyle/>
        <a:p>
          <a:endParaRPr lang="en-IN"/>
        </a:p>
      </dgm:t>
    </dgm:pt>
    <dgm:pt modelId="{2945B238-4862-4161-834A-B8387BD1F278}" type="sibTrans" cxnId="{44929583-B327-4AED-9DD0-0BD42C391648}">
      <dgm:prSet/>
      <dgm:spPr/>
      <dgm:t>
        <a:bodyPr/>
        <a:lstStyle/>
        <a:p>
          <a:endParaRPr lang="en-IN"/>
        </a:p>
      </dgm:t>
    </dgm:pt>
    <dgm:pt modelId="{149E50F4-B1E3-408D-A645-A7BBF71421E1}">
      <dgm:prSet/>
      <dgm:spPr/>
      <dgm:t>
        <a:bodyPr/>
        <a:lstStyle/>
        <a:p>
          <a:pPr rtl="0"/>
          <a:r>
            <a:rPr lang="en-US" dirty="0" smtClean="0"/>
            <a:t>All those who gain to be part of tax payment</a:t>
          </a:r>
          <a:endParaRPr lang="en-IN" dirty="0"/>
        </a:p>
      </dgm:t>
    </dgm:pt>
    <dgm:pt modelId="{B41C67CB-7129-459A-B060-F9DF876EFC3F}" type="parTrans" cxnId="{78F6D58D-8B22-47E9-B447-6B2097396152}">
      <dgm:prSet/>
      <dgm:spPr/>
      <dgm:t>
        <a:bodyPr/>
        <a:lstStyle/>
        <a:p>
          <a:endParaRPr lang="en-IN"/>
        </a:p>
      </dgm:t>
    </dgm:pt>
    <dgm:pt modelId="{1C12B3FD-BB9B-46B7-9DFF-F743D2111BA4}" type="sibTrans" cxnId="{78F6D58D-8B22-47E9-B447-6B2097396152}">
      <dgm:prSet/>
      <dgm:spPr/>
      <dgm:t>
        <a:bodyPr/>
        <a:lstStyle/>
        <a:p>
          <a:endParaRPr lang="en-IN"/>
        </a:p>
      </dgm:t>
    </dgm:pt>
    <dgm:pt modelId="{E4A32484-40E5-4358-BD0C-7BFA636F9FDC}">
      <dgm:prSet/>
      <dgm:spPr/>
      <dgm:t>
        <a:bodyPr/>
        <a:lstStyle/>
        <a:p>
          <a:pPr rtl="0"/>
          <a:r>
            <a:rPr lang="en-US" smtClean="0"/>
            <a:t>Lower transaction cost – reduced corruption</a:t>
          </a:r>
          <a:endParaRPr lang="en-IN"/>
        </a:p>
      </dgm:t>
    </dgm:pt>
    <dgm:pt modelId="{CBE8DDF7-ADB7-4514-880B-0DCE973B96E5}" type="parTrans" cxnId="{2A32BE88-976F-409C-9FBE-A654F28BF2C4}">
      <dgm:prSet/>
      <dgm:spPr/>
      <dgm:t>
        <a:bodyPr/>
        <a:lstStyle/>
        <a:p>
          <a:endParaRPr lang="en-IN"/>
        </a:p>
      </dgm:t>
    </dgm:pt>
    <dgm:pt modelId="{4A2C71DB-7D3A-439F-ADD2-DF9E744F6778}" type="sibTrans" cxnId="{2A32BE88-976F-409C-9FBE-A654F28BF2C4}">
      <dgm:prSet/>
      <dgm:spPr/>
      <dgm:t>
        <a:bodyPr/>
        <a:lstStyle/>
        <a:p>
          <a:endParaRPr lang="en-IN"/>
        </a:p>
      </dgm:t>
    </dgm:pt>
    <dgm:pt modelId="{FEF6057B-5314-4BF7-A98C-A67E88EE56CB}">
      <dgm:prSet/>
      <dgm:spPr/>
      <dgm:t>
        <a:bodyPr/>
        <a:lstStyle/>
        <a:p>
          <a:pPr rtl="0"/>
          <a:r>
            <a:rPr lang="en-US" smtClean="0"/>
            <a:t>Increased IDT + Direct Tax Revenue</a:t>
          </a:r>
          <a:endParaRPr lang="en-IN"/>
        </a:p>
      </dgm:t>
    </dgm:pt>
    <dgm:pt modelId="{B75143B5-B825-4F19-B392-44D67F17A8C8}" type="parTrans" cxnId="{39EE3628-2324-4138-9AF5-9D27C172A16E}">
      <dgm:prSet/>
      <dgm:spPr/>
      <dgm:t>
        <a:bodyPr/>
        <a:lstStyle/>
        <a:p>
          <a:endParaRPr lang="en-IN"/>
        </a:p>
      </dgm:t>
    </dgm:pt>
    <dgm:pt modelId="{2CDE8EC2-6640-4945-BDCD-04561140911E}" type="sibTrans" cxnId="{39EE3628-2324-4138-9AF5-9D27C172A16E}">
      <dgm:prSet/>
      <dgm:spPr/>
      <dgm:t>
        <a:bodyPr/>
        <a:lstStyle/>
        <a:p>
          <a:endParaRPr lang="en-IN"/>
        </a:p>
      </dgm:t>
    </dgm:pt>
    <dgm:pt modelId="{6396A161-0244-4113-9806-3643F6CCBBCF}">
      <dgm:prSet/>
      <dgm:spPr/>
      <dgm:t>
        <a:bodyPr/>
        <a:lstStyle/>
        <a:p>
          <a:pPr rtl="0"/>
          <a:r>
            <a:rPr lang="en-US" b="1" i="1" smtClean="0"/>
            <a:t>* NCAER Report</a:t>
          </a:r>
          <a:endParaRPr lang="en-IN"/>
        </a:p>
      </dgm:t>
    </dgm:pt>
    <dgm:pt modelId="{433E90C9-3F5E-4C5E-971C-03FF770CB2D7}" type="parTrans" cxnId="{DF9F95CF-3AE0-48EC-BB25-6A40F39CAB25}">
      <dgm:prSet/>
      <dgm:spPr/>
      <dgm:t>
        <a:bodyPr/>
        <a:lstStyle/>
        <a:p>
          <a:endParaRPr lang="en-IN"/>
        </a:p>
      </dgm:t>
    </dgm:pt>
    <dgm:pt modelId="{EC2A7131-E651-4578-A22F-56247545744C}" type="sibTrans" cxnId="{DF9F95CF-3AE0-48EC-BB25-6A40F39CAB25}">
      <dgm:prSet/>
      <dgm:spPr/>
      <dgm:t>
        <a:bodyPr/>
        <a:lstStyle/>
        <a:p>
          <a:endParaRPr lang="en-IN"/>
        </a:p>
      </dgm:t>
    </dgm:pt>
    <dgm:pt modelId="{85E34C0A-E593-4529-8BF8-673450893BAC}" type="pres">
      <dgm:prSet presAssocID="{B31136DD-B49F-4C79-AC26-BC4C81A549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75BF3DC1-FA26-459D-8405-27E174FC3CC6}" type="pres">
      <dgm:prSet presAssocID="{574A5462-4448-4326-A5EB-AEDCB0A68188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3EFBA1B-8830-454E-BA6D-636410BF03FB}" type="pres">
      <dgm:prSet presAssocID="{0583C527-C161-4FDD-A3EE-15DD821C1836}" presName="spacer" presStyleCnt="0"/>
      <dgm:spPr/>
    </dgm:pt>
    <dgm:pt modelId="{C96C9666-46C1-4FDF-869C-71E8F725CCCC}" type="pres">
      <dgm:prSet presAssocID="{42BBCF86-A151-474D-BBFB-5FE9AA4E8045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5050E4F-7DDD-4A84-BB8A-DE3D67EE85A4}" type="pres">
      <dgm:prSet presAssocID="{26CC3187-49D2-40D9-BCC4-AD1EDECBF8DB}" presName="spacer" presStyleCnt="0"/>
      <dgm:spPr/>
    </dgm:pt>
    <dgm:pt modelId="{593A9798-DD85-4C2B-9375-E4BA8A9AED74}" type="pres">
      <dgm:prSet presAssocID="{2CE67313-2577-495D-98CF-3BB6955D5E14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2B0FAE4-A079-427B-B455-B5F19BFE1D1C}" type="pres">
      <dgm:prSet presAssocID="{0FCCA874-EEFC-4886-B8BF-AE406750B600}" presName="spacer" presStyleCnt="0"/>
      <dgm:spPr/>
    </dgm:pt>
    <dgm:pt modelId="{B64B31F6-1F36-487D-88EF-6308D4FC8D5C}" type="pres">
      <dgm:prSet presAssocID="{1670BC4F-3258-4373-B14D-A936A50FA05F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A3382F2-04F6-412F-B133-6CD5BD731322}" type="pres">
      <dgm:prSet presAssocID="{2945B238-4862-4161-834A-B8387BD1F278}" presName="spacer" presStyleCnt="0"/>
      <dgm:spPr/>
    </dgm:pt>
    <dgm:pt modelId="{053887CA-684F-4FBE-B024-E78302CE17CF}" type="pres">
      <dgm:prSet presAssocID="{149E50F4-B1E3-408D-A645-A7BBF71421E1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DC15D3D-1751-4F9C-A45B-606FEC1B9EDE}" type="pres">
      <dgm:prSet presAssocID="{1C12B3FD-BB9B-46B7-9DFF-F743D2111BA4}" presName="spacer" presStyleCnt="0"/>
      <dgm:spPr/>
    </dgm:pt>
    <dgm:pt modelId="{DB2E0828-613B-4A6E-93D8-F1284839D2CC}" type="pres">
      <dgm:prSet presAssocID="{E4A32484-40E5-4358-BD0C-7BFA636F9FDC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26FF776-F0A0-4595-9359-90ADCC4CEFF9}" type="pres">
      <dgm:prSet presAssocID="{4A2C71DB-7D3A-439F-ADD2-DF9E744F6778}" presName="spacer" presStyleCnt="0"/>
      <dgm:spPr/>
    </dgm:pt>
    <dgm:pt modelId="{6A2BDC47-E22E-4BBC-BEDB-E472A7219BAB}" type="pres">
      <dgm:prSet presAssocID="{FEF6057B-5314-4BF7-A98C-A67E88EE56CB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5AA3BB-AF12-43D3-922D-7C9BE28F430D}" type="pres">
      <dgm:prSet presAssocID="{2CDE8EC2-6640-4945-BDCD-04561140911E}" presName="spacer" presStyleCnt="0"/>
      <dgm:spPr/>
    </dgm:pt>
    <dgm:pt modelId="{61B8A219-8407-41B6-B5E4-741F95A31C10}" type="pres">
      <dgm:prSet presAssocID="{6396A161-0244-4113-9806-3643F6CCBBCF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A32BE88-976F-409C-9FBE-A654F28BF2C4}" srcId="{B31136DD-B49F-4C79-AC26-BC4C81A549AF}" destId="{E4A32484-40E5-4358-BD0C-7BFA636F9FDC}" srcOrd="5" destOrd="0" parTransId="{CBE8DDF7-ADB7-4514-880B-0DCE973B96E5}" sibTransId="{4A2C71DB-7D3A-439F-ADD2-DF9E744F6778}"/>
    <dgm:cxn modelId="{9374440C-3808-4BEA-819C-A6792E963B6F}" type="presOf" srcId="{149E50F4-B1E3-408D-A645-A7BBF71421E1}" destId="{053887CA-684F-4FBE-B024-E78302CE17CF}" srcOrd="0" destOrd="0" presId="urn:microsoft.com/office/officeart/2005/8/layout/vList2"/>
    <dgm:cxn modelId="{7CE296C4-B3F1-4DC4-B9FC-02056B04D06F}" srcId="{B31136DD-B49F-4C79-AC26-BC4C81A549AF}" destId="{2CE67313-2577-495D-98CF-3BB6955D5E14}" srcOrd="2" destOrd="0" parTransId="{E3C1590A-3607-49A1-B170-9EC09ECB6FC4}" sibTransId="{0FCCA874-EEFC-4886-B8BF-AE406750B600}"/>
    <dgm:cxn modelId="{B0CCD687-4738-4EA3-90B7-32AF97AC5CCA}" type="presOf" srcId="{1670BC4F-3258-4373-B14D-A936A50FA05F}" destId="{B64B31F6-1F36-487D-88EF-6308D4FC8D5C}" srcOrd="0" destOrd="0" presId="urn:microsoft.com/office/officeart/2005/8/layout/vList2"/>
    <dgm:cxn modelId="{D3CAFBE6-348F-464F-A9EE-932CA7CB3969}" type="presOf" srcId="{E4A32484-40E5-4358-BD0C-7BFA636F9FDC}" destId="{DB2E0828-613B-4A6E-93D8-F1284839D2CC}" srcOrd="0" destOrd="0" presId="urn:microsoft.com/office/officeart/2005/8/layout/vList2"/>
    <dgm:cxn modelId="{9998FE1B-A69C-4EDE-BD17-10A86D261C68}" type="presOf" srcId="{B31136DD-B49F-4C79-AC26-BC4C81A549AF}" destId="{85E34C0A-E593-4529-8BF8-673450893BAC}" srcOrd="0" destOrd="0" presId="urn:microsoft.com/office/officeart/2005/8/layout/vList2"/>
    <dgm:cxn modelId="{4D8C5563-9E48-4B9C-88AB-EED9C2FEF974}" type="presOf" srcId="{42BBCF86-A151-474D-BBFB-5FE9AA4E8045}" destId="{C96C9666-46C1-4FDF-869C-71E8F725CCCC}" srcOrd="0" destOrd="0" presId="urn:microsoft.com/office/officeart/2005/8/layout/vList2"/>
    <dgm:cxn modelId="{DF9F95CF-3AE0-48EC-BB25-6A40F39CAB25}" srcId="{B31136DD-B49F-4C79-AC26-BC4C81A549AF}" destId="{6396A161-0244-4113-9806-3643F6CCBBCF}" srcOrd="7" destOrd="0" parTransId="{433E90C9-3F5E-4C5E-971C-03FF770CB2D7}" sibTransId="{EC2A7131-E651-4578-A22F-56247545744C}"/>
    <dgm:cxn modelId="{39EE3628-2324-4138-9AF5-9D27C172A16E}" srcId="{B31136DD-B49F-4C79-AC26-BC4C81A549AF}" destId="{FEF6057B-5314-4BF7-A98C-A67E88EE56CB}" srcOrd="6" destOrd="0" parTransId="{B75143B5-B825-4F19-B392-44D67F17A8C8}" sibTransId="{2CDE8EC2-6640-4945-BDCD-04561140911E}"/>
    <dgm:cxn modelId="{6C586BF2-86E9-446C-947C-4412C23A9633}" type="presOf" srcId="{574A5462-4448-4326-A5EB-AEDCB0A68188}" destId="{75BF3DC1-FA26-459D-8405-27E174FC3CC6}" srcOrd="0" destOrd="0" presId="urn:microsoft.com/office/officeart/2005/8/layout/vList2"/>
    <dgm:cxn modelId="{7065C14B-B0AD-465A-BA48-BA45E9C47753}" srcId="{B31136DD-B49F-4C79-AC26-BC4C81A549AF}" destId="{42BBCF86-A151-474D-BBFB-5FE9AA4E8045}" srcOrd="1" destOrd="0" parTransId="{203A08D3-CF49-4BA3-939F-0FD8738A3E95}" sibTransId="{26CC3187-49D2-40D9-BCC4-AD1EDECBF8DB}"/>
    <dgm:cxn modelId="{514B2579-15C8-41C2-9B51-93BE49F38D01}" type="presOf" srcId="{6396A161-0244-4113-9806-3643F6CCBBCF}" destId="{61B8A219-8407-41B6-B5E4-741F95A31C10}" srcOrd="0" destOrd="0" presId="urn:microsoft.com/office/officeart/2005/8/layout/vList2"/>
    <dgm:cxn modelId="{AD98A7B2-9F8C-4508-BA0E-92706CAD20B8}" type="presOf" srcId="{FEF6057B-5314-4BF7-A98C-A67E88EE56CB}" destId="{6A2BDC47-E22E-4BBC-BEDB-E472A7219BAB}" srcOrd="0" destOrd="0" presId="urn:microsoft.com/office/officeart/2005/8/layout/vList2"/>
    <dgm:cxn modelId="{03B1E0BD-5FFB-4938-9603-82E1DA488C9A}" srcId="{B31136DD-B49F-4C79-AC26-BC4C81A549AF}" destId="{574A5462-4448-4326-A5EB-AEDCB0A68188}" srcOrd="0" destOrd="0" parTransId="{9C19103A-8A7C-4911-973C-DD1ED008005F}" sibTransId="{0583C527-C161-4FDD-A3EE-15DD821C1836}"/>
    <dgm:cxn modelId="{27053F44-7AB3-480E-AB4C-00F821B86616}" type="presOf" srcId="{2CE67313-2577-495D-98CF-3BB6955D5E14}" destId="{593A9798-DD85-4C2B-9375-E4BA8A9AED74}" srcOrd="0" destOrd="0" presId="urn:microsoft.com/office/officeart/2005/8/layout/vList2"/>
    <dgm:cxn modelId="{78F6D58D-8B22-47E9-B447-6B2097396152}" srcId="{B31136DD-B49F-4C79-AC26-BC4C81A549AF}" destId="{149E50F4-B1E3-408D-A645-A7BBF71421E1}" srcOrd="4" destOrd="0" parTransId="{B41C67CB-7129-459A-B060-F9DF876EFC3F}" sibTransId="{1C12B3FD-BB9B-46B7-9DFF-F743D2111BA4}"/>
    <dgm:cxn modelId="{44929583-B327-4AED-9DD0-0BD42C391648}" srcId="{B31136DD-B49F-4C79-AC26-BC4C81A549AF}" destId="{1670BC4F-3258-4373-B14D-A936A50FA05F}" srcOrd="3" destOrd="0" parTransId="{31047C2F-7650-4444-B500-6AB24D47944E}" sibTransId="{2945B238-4862-4161-834A-B8387BD1F278}"/>
    <dgm:cxn modelId="{731AE200-B610-45B8-A6F5-6646E6E4FA80}" type="presParOf" srcId="{85E34C0A-E593-4529-8BF8-673450893BAC}" destId="{75BF3DC1-FA26-459D-8405-27E174FC3CC6}" srcOrd="0" destOrd="0" presId="urn:microsoft.com/office/officeart/2005/8/layout/vList2"/>
    <dgm:cxn modelId="{1842B5A5-4F82-4452-BAA7-8680B2378451}" type="presParOf" srcId="{85E34C0A-E593-4529-8BF8-673450893BAC}" destId="{63EFBA1B-8830-454E-BA6D-636410BF03FB}" srcOrd="1" destOrd="0" presId="urn:microsoft.com/office/officeart/2005/8/layout/vList2"/>
    <dgm:cxn modelId="{944E7BF4-2B8C-451D-A08B-ACD97A8DBB84}" type="presParOf" srcId="{85E34C0A-E593-4529-8BF8-673450893BAC}" destId="{C96C9666-46C1-4FDF-869C-71E8F725CCCC}" srcOrd="2" destOrd="0" presId="urn:microsoft.com/office/officeart/2005/8/layout/vList2"/>
    <dgm:cxn modelId="{0B7AB53A-6E37-4A58-A70F-8275165134DD}" type="presParOf" srcId="{85E34C0A-E593-4529-8BF8-673450893BAC}" destId="{15050E4F-7DDD-4A84-BB8A-DE3D67EE85A4}" srcOrd="3" destOrd="0" presId="urn:microsoft.com/office/officeart/2005/8/layout/vList2"/>
    <dgm:cxn modelId="{B4A1DEE8-FE57-44C7-9932-885C3057B9EC}" type="presParOf" srcId="{85E34C0A-E593-4529-8BF8-673450893BAC}" destId="{593A9798-DD85-4C2B-9375-E4BA8A9AED74}" srcOrd="4" destOrd="0" presId="urn:microsoft.com/office/officeart/2005/8/layout/vList2"/>
    <dgm:cxn modelId="{E5FECBB2-797A-4FD4-A8F9-D2A8AFFB255A}" type="presParOf" srcId="{85E34C0A-E593-4529-8BF8-673450893BAC}" destId="{82B0FAE4-A079-427B-B455-B5F19BFE1D1C}" srcOrd="5" destOrd="0" presId="urn:microsoft.com/office/officeart/2005/8/layout/vList2"/>
    <dgm:cxn modelId="{ADBC3A19-B9BA-4550-A908-096016B53D4C}" type="presParOf" srcId="{85E34C0A-E593-4529-8BF8-673450893BAC}" destId="{B64B31F6-1F36-487D-88EF-6308D4FC8D5C}" srcOrd="6" destOrd="0" presId="urn:microsoft.com/office/officeart/2005/8/layout/vList2"/>
    <dgm:cxn modelId="{7FA05F45-1D6C-45DB-A310-1A568CF1A42C}" type="presParOf" srcId="{85E34C0A-E593-4529-8BF8-673450893BAC}" destId="{BA3382F2-04F6-412F-B133-6CD5BD731322}" srcOrd="7" destOrd="0" presId="urn:microsoft.com/office/officeart/2005/8/layout/vList2"/>
    <dgm:cxn modelId="{9695575B-F3A4-4652-A770-E3A1F6D45ADB}" type="presParOf" srcId="{85E34C0A-E593-4529-8BF8-673450893BAC}" destId="{053887CA-684F-4FBE-B024-E78302CE17CF}" srcOrd="8" destOrd="0" presId="urn:microsoft.com/office/officeart/2005/8/layout/vList2"/>
    <dgm:cxn modelId="{70116026-F5C6-4616-BA8F-D8E5C6B5F84F}" type="presParOf" srcId="{85E34C0A-E593-4529-8BF8-673450893BAC}" destId="{7DC15D3D-1751-4F9C-A45B-606FEC1B9EDE}" srcOrd="9" destOrd="0" presId="urn:microsoft.com/office/officeart/2005/8/layout/vList2"/>
    <dgm:cxn modelId="{282C69C2-C500-4504-83B5-A66E50BE21A3}" type="presParOf" srcId="{85E34C0A-E593-4529-8BF8-673450893BAC}" destId="{DB2E0828-613B-4A6E-93D8-F1284839D2CC}" srcOrd="10" destOrd="0" presId="urn:microsoft.com/office/officeart/2005/8/layout/vList2"/>
    <dgm:cxn modelId="{0F8305AD-00E6-4C6F-8C48-6852BBE26A0A}" type="presParOf" srcId="{85E34C0A-E593-4529-8BF8-673450893BAC}" destId="{026FF776-F0A0-4595-9359-90ADCC4CEFF9}" srcOrd="11" destOrd="0" presId="urn:microsoft.com/office/officeart/2005/8/layout/vList2"/>
    <dgm:cxn modelId="{6BB3CECB-7492-4C41-9AB0-D155FB90F195}" type="presParOf" srcId="{85E34C0A-E593-4529-8BF8-673450893BAC}" destId="{6A2BDC47-E22E-4BBC-BEDB-E472A7219BAB}" srcOrd="12" destOrd="0" presId="urn:microsoft.com/office/officeart/2005/8/layout/vList2"/>
    <dgm:cxn modelId="{EB5E4412-3C30-408E-A083-898701EE4A63}" type="presParOf" srcId="{85E34C0A-E593-4529-8BF8-673450893BAC}" destId="{CA5AA3BB-AF12-43D3-922D-7C9BE28F430D}" srcOrd="13" destOrd="0" presId="urn:microsoft.com/office/officeart/2005/8/layout/vList2"/>
    <dgm:cxn modelId="{8963A156-2C19-43AE-8FFA-8F42B92C9FC5}" type="presParOf" srcId="{85E34C0A-E593-4529-8BF8-673450893BAC}" destId="{61B8A219-8407-41B6-B5E4-741F95A31C10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63FB402-E41F-4BC4-BDAA-C29AE6039F4D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60F0C0D4-9B8B-4C4A-9B00-33D97B07E424}">
      <dgm:prSet/>
      <dgm:spPr/>
      <dgm:t>
        <a:bodyPr/>
        <a:lstStyle/>
        <a:p>
          <a:pPr rtl="0"/>
          <a:r>
            <a:rPr lang="en-IN" dirty="0" smtClean="0"/>
            <a:t>SSI exemption may be reduced up to 10 lakhs instead of 1.5 Cr.</a:t>
          </a:r>
          <a:endParaRPr lang="en-IN" dirty="0"/>
        </a:p>
      </dgm:t>
    </dgm:pt>
    <dgm:pt modelId="{8D99C6E0-A6D0-432E-977C-84AE45A175A6}" type="parTrans" cxnId="{153C0FCB-6070-4555-AC17-CD74E1932E33}">
      <dgm:prSet/>
      <dgm:spPr/>
      <dgm:t>
        <a:bodyPr/>
        <a:lstStyle/>
        <a:p>
          <a:endParaRPr lang="en-IN"/>
        </a:p>
      </dgm:t>
    </dgm:pt>
    <dgm:pt modelId="{D82F4C20-B1CC-4481-BB4C-EF4C05024903}" type="sibTrans" cxnId="{153C0FCB-6070-4555-AC17-CD74E1932E33}">
      <dgm:prSet/>
      <dgm:spPr/>
      <dgm:t>
        <a:bodyPr/>
        <a:lstStyle/>
        <a:p>
          <a:endParaRPr lang="en-IN"/>
        </a:p>
      </dgm:t>
    </dgm:pt>
    <dgm:pt modelId="{07B6B1FA-FAB0-49A6-A484-19EE4986319D}">
      <dgm:prSet/>
      <dgm:spPr/>
      <dgm:t>
        <a:bodyPr/>
        <a:lstStyle/>
        <a:p>
          <a:pPr rtl="0"/>
          <a:r>
            <a:rPr lang="en-IN" smtClean="0"/>
            <a:t>Eligible for VAT Credit</a:t>
          </a:r>
          <a:endParaRPr lang="en-IN"/>
        </a:p>
      </dgm:t>
    </dgm:pt>
    <dgm:pt modelId="{8CCE0772-56F0-4ECB-A008-0DD4944C1EBD}" type="parTrans" cxnId="{71F5FCC3-6CCF-46EA-9B96-AD7948B89507}">
      <dgm:prSet/>
      <dgm:spPr/>
      <dgm:t>
        <a:bodyPr/>
        <a:lstStyle/>
        <a:p>
          <a:endParaRPr lang="en-IN"/>
        </a:p>
      </dgm:t>
    </dgm:pt>
    <dgm:pt modelId="{11395266-4350-409F-84B5-1EAE54F83EA0}" type="sibTrans" cxnId="{71F5FCC3-6CCF-46EA-9B96-AD7948B89507}">
      <dgm:prSet/>
      <dgm:spPr/>
      <dgm:t>
        <a:bodyPr/>
        <a:lstStyle/>
        <a:p>
          <a:endParaRPr lang="en-IN"/>
        </a:p>
      </dgm:t>
    </dgm:pt>
    <dgm:pt modelId="{417DE42E-4B70-4834-ABB4-B3B84AFD1C11}">
      <dgm:prSet/>
      <dgm:spPr/>
      <dgm:t>
        <a:bodyPr/>
        <a:lstStyle/>
        <a:p>
          <a:pPr rtl="0"/>
          <a:r>
            <a:rPr lang="en-IN" smtClean="0"/>
            <a:t>Exemptions will be minimum</a:t>
          </a:r>
          <a:endParaRPr lang="en-IN"/>
        </a:p>
      </dgm:t>
    </dgm:pt>
    <dgm:pt modelId="{E1C4B878-C6B8-4B97-A6A2-E75581738122}" type="parTrans" cxnId="{E7192578-C8C1-4B8B-A9B3-0BB10709CFF1}">
      <dgm:prSet/>
      <dgm:spPr/>
      <dgm:t>
        <a:bodyPr/>
        <a:lstStyle/>
        <a:p>
          <a:endParaRPr lang="en-IN"/>
        </a:p>
      </dgm:t>
    </dgm:pt>
    <dgm:pt modelId="{317D40AC-621C-4A6F-A622-F35E7A731D08}" type="sibTrans" cxnId="{E7192578-C8C1-4B8B-A9B3-0BB10709CFF1}">
      <dgm:prSet/>
      <dgm:spPr/>
      <dgm:t>
        <a:bodyPr/>
        <a:lstStyle/>
        <a:p>
          <a:endParaRPr lang="en-IN"/>
        </a:p>
      </dgm:t>
    </dgm:pt>
    <dgm:pt modelId="{1AC19CE3-BC8F-4277-8DCB-8B7D4E9D88A9}">
      <dgm:prSet/>
      <dgm:spPr/>
      <dgm:t>
        <a:bodyPr/>
        <a:lstStyle/>
        <a:p>
          <a:pPr rtl="0"/>
          <a:r>
            <a:rPr lang="en-IN" smtClean="0"/>
            <a:t>Cost of goods will reduce for RNR goods</a:t>
          </a:r>
          <a:endParaRPr lang="en-IN"/>
        </a:p>
      </dgm:t>
    </dgm:pt>
    <dgm:pt modelId="{487544CF-639A-48C3-B5BA-333A8E970400}" type="parTrans" cxnId="{6D83FE91-B752-414E-AF69-7DBC962B3EDD}">
      <dgm:prSet/>
      <dgm:spPr/>
      <dgm:t>
        <a:bodyPr/>
        <a:lstStyle/>
        <a:p>
          <a:endParaRPr lang="en-IN"/>
        </a:p>
      </dgm:t>
    </dgm:pt>
    <dgm:pt modelId="{7D2234C3-B0B4-4CA7-A978-FB788B9A4B87}" type="sibTrans" cxnId="{6D83FE91-B752-414E-AF69-7DBC962B3EDD}">
      <dgm:prSet/>
      <dgm:spPr/>
      <dgm:t>
        <a:bodyPr/>
        <a:lstStyle/>
        <a:p>
          <a:endParaRPr lang="en-IN"/>
        </a:p>
      </dgm:t>
    </dgm:pt>
    <dgm:pt modelId="{2097B40D-8DF1-4A0E-BAB1-977DEE50CFB0}">
      <dgm:prSet/>
      <dgm:spPr/>
      <dgm:t>
        <a:bodyPr/>
        <a:lstStyle/>
        <a:p>
          <a:pPr rtl="0"/>
          <a:r>
            <a:rPr lang="en-IN" smtClean="0"/>
            <a:t>Supply chain has to be restructured </a:t>
          </a:r>
          <a:endParaRPr lang="en-IN"/>
        </a:p>
      </dgm:t>
    </dgm:pt>
    <dgm:pt modelId="{BEBB130C-56FF-4AA9-8671-9E20AE395988}" type="parTrans" cxnId="{5D881BC2-A121-4EE6-ADA8-EAA52EEDBC91}">
      <dgm:prSet/>
      <dgm:spPr/>
      <dgm:t>
        <a:bodyPr/>
        <a:lstStyle/>
        <a:p>
          <a:endParaRPr lang="en-IN"/>
        </a:p>
      </dgm:t>
    </dgm:pt>
    <dgm:pt modelId="{BF2C5EB4-2F93-4701-94A3-717542FBA1DE}" type="sibTrans" cxnId="{5D881BC2-A121-4EE6-ADA8-EAA52EEDBC91}">
      <dgm:prSet/>
      <dgm:spPr/>
      <dgm:t>
        <a:bodyPr/>
        <a:lstStyle/>
        <a:p>
          <a:endParaRPr lang="en-IN"/>
        </a:p>
      </dgm:t>
    </dgm:pt>
    <dgm:pt modelId="{E56B111A-6948-4784-88E9-E26EC6B04485}">
      <dgm:prSet/>
      <dgm:spPr/>
      <dgm:t>
        <a:bodyPr/>
        <a:lstStyle/>
        <a:p>
          <a:pPr rtl="0"/>
          <a:r>
            <a:rPr lang="en-IN" smtClean="0"/>
            <a:t>Area based exemptions- doubtful</a:t>
          </a:r>
          <a:endParaRPr lang="en-IN"/>
        </a:p>
      </dgm:t>
    </dgm:pt>
    <dgm:pt modelId="{AEE02DA0-6392-4B49-B360-CCD450CAAB1D}" type="parTrans" cxnId="{2788C1F0-A2F3-4489-A779-EC3E34A6E18A}">
      <dgm:prSet/>
      <dgm:spPr/>
      <dgm:t>
        <a:bodyPr/>
        <a:lstStyle/>
        <a:p>
          <a:endParaRPr lang="en-IN"/>
        </a:p>
      </dgm:t>
    </dgm:pt>
    <dgm:pt modelId="{0504A0A6-7407-48A0-985F-FBCCD361543F}" type="sibTrans" cxnId="{2788C1F0-A2F3-4489-A779-EC3E34A6E18A}">
      <dgm:prSet/>
      <dgm:spPr/>
      <dgm:t>
        <a:bodyPr/>
        <a:lstStyle/>
        <a:p>
          <a:endParaRPr lang="en-IN"/>
        </a:p>
      </dgm:t>
    </dgm:pt>
    <dgm:pt modelId="{7B391B33-630D-416D-B9A8-4010BB691567}">
      <dgm:prSet/>
      <dgm:spPr/>
      <dgm:t>
        <a:bodyPr/>
        <a:lstStyle/>
        <a:p>
          <a:pPr rtl="0"/>
          <a:r>
            <a:rPr lang="en-IN" smtClean="0"/>
            <a:t>Full credit of tax on interstate sale</a:t>
          </a:r>
          <a:endParaRPr lang="en-IN"/>
        </a:p>
      </dgm:t>
    </dgm:pt>
    <dgm:pt modelId="{BBC7391C-8827-44A2-A222-69649EC74326}" type="parTrans" cxnId="{AB3EDEAB-1408-483B-845E-5280761D5A2B}">
      <dgm:prSet/>
      <dgm:spPr/>
      <dgm:t>
        <a:bodyPr/>
        <a:lstStyle/>
        <a:p>
          <a:endParaRPr lang="en-IN"/>
        </a:p>
      </dgm:t>
    </dgm:pt>
    <dgm:pt modelId="{E8EF87D8-BFA8-4D88-99CF-F95DE4891B48}" type="sibTrans" cxnId="{AB3EDEAB-1408-483B-845E-5280761D5A2B}">
      <dgm:prSet/>
      <dgm:spPr/>
      <dgm:t>
        <a:bodyPr/>
        <a:lstStyle/>
        <a:p>
          <a:endParaRPr lang="en-IN"/>
        </a:p>
      </dgm:t>
    </dgm:pt>
    <dgm:pt modelId="{4D4C57C9-BF12-47AD-955D-6096E0AED0B1}" type="pres">
      <dgm:prSet presAssocID="{663FB402-E41F-4BC4-BDAA-C29AE6039F4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D38816BB-56E0-4D31-8BEF-9C7965A1BAC6}" type="pres">
      <dgm:prSet presAssocID="{60F0C0D4-9B8B-4C4A-9B00-33D97B07E424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4AED2F4-B26A-4373-9A86-AF1D567EAFDD}" type="pres">
      <dgm:prSet presAssocID="{D82F4C20-B1CC-4481-BB4C-EF4C05024903}" presName="spacer" presStyleCnt="0"/>
      <dgm:spPr/>
    </dgm:pt>
    <dgm:pt modelId="{6374D567-B412-4E1F-BB51-70C43A010C14}" type="pres">
      <dgm:prSet presAssocID="{07B6B1FA-FAB0-49A6-A484-19EE4986319D}" presName="parentText" presStyleLbl="node1" presStyleIdx="1" presStyleCnt="7" custLinFactNeighborX="-361" custLinFactNeighborY="2357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F6866E2-2B60-49CE-9C7D-A17462B4AE09}" type="pres">
      <dgm:prSet presAssocID="{11395266-4350-409F-84B5-1EAE54F83EA0}" presName="spacer" presStyleCnt="0"/>
      <dgm:spPr/>
    </dgm:pt>
    <dgm:pt modelId="{EC6A5274-8A1A-442D-85ED-2C8C132E1371}" type="pres">
      <dgm:prSet presAssocID="{417DE42E-4B70-4834-ABB4-B3B84AFD1C11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813241-5848-4C22-A96F-9EA303C82535}" type="pres">
      <dgm:prSet presAssocID="{317D40AC-621C-4A6F-A622-F35E7A731D08}" presName="spacer" presStyleCnt="0"/>
      <dgm:spPr/>
    </dgm:pt>
    <dgm:pt modelId="{13EED5A8-1C90-4965-AD40-21ED98EF5F7D}" type="pres">
      <dgm:prSet presAssocID="{1AC19CE3-BC8F-4277-8DCB-8B7D4E9D88A9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61D7D85-4F7C-40D5-891D-0F29FED5A103}" type="pres">
      <dgm:prSet presAssocID="{7D2234C3-B0B4-4CA7-A978-FB788B9A4B87}" presName="spacer" presStyleCnt="0"/>
      <dgm:spPr/>
    </dgm:pt>
    <dgm:pt modelId="{AFE77A1D-6F47-4CA8-8044-37B022EE578C}" type="pres">
      <dgm:prSet presAssocID="{2097B40D-8DF1-4A0E-BAB1-977DEE50CFB0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7B9FE20-23C0-4908-A9CA-2AD5EABCC018}" type="pres">
      <dgm:prSet presAssocID="{BF2C5EB4-2F93-4701-94A3-717542FBA1DE}" presName="spacer" presStyleCnt="0"/>
      <dgm:spPr/>
    </dgm:pt>
    <dgm:pt modelId="{E2B3B426-F4E6-4F3B-80F3-94FEC56166A3}" type="pres">
      <dgm:prSet presAssocID="{E56B111A-6948-4784-88E9-E26EC6B04485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84AF3ED-7450-4CD3-8F21-5EA7B8F91B7C}" type="pres">
      <dgm:prSet presAssocID="{0504A0A6-7407-48A0-985F-FBCCD361543F}" presName="spacer" presStyleCnt="0"/>
      <dgm:spPr/>
    </dgm:pt>
    <dgm:pt modelId="{D9B74DB9-4C8B-48F6-91BC-74628CE08095}" type="pres">
      <dgm:prSet presAssocID="{7B391B33-630D-416D-B9A8-4010BB691567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B3EDEAB-1408-483B-845E-5280761D5A2B}" srcId="{663FB402-E41F-4BC4-BDAA-C29AE6039F4D}" destId="{7B391B33-630D-416D-B9A8-4010BB691567}" srcOrd="6" destOrd="0" parTransId="{BBC7391C-8827-44A2-A222-69649EC74326}" sibTransId="{E8EF87D8-BFA8-4D88-99CF-F95DE4891B48}"/>
    <dgm:cxn modelId="{AE215EC7-02B0-4B39-8073-16F023DFE2DA}" type="presOf" srcId="{1AC19CE3-BC8F-4277-8DCB-8B7D4E9D88A9}" destId="{13EED5A8-1C90-4965-AD40-21ED98EF5F7D}" srcOrd="0" destOrd="0" presId="urn:microsoft.com/office/officeart/2005/8/layout/vList2"/>
    <dgm:cxn modelId="{2788C1F0-A2F3-4489-A779-EC3E34A6E18A}" srcId="{663FB402-E41F-4BC4-BDAA-C29AE6039F4D}" destId="{E56B111A-6948-4784-88E9-E26EC6B04485}" srcOrd="5" destOrd="0" parTransId="{AEE02DA0-6392-4B49-B360-CCD450CAAB1D}" sibTransId="{0504A0A6-7407-48A0-985F-FBCCD361543F}"/>
    <dgm:cxn modelId="{4C8C1A69-B71D-4688-B100-9389AD8FABC5}" type="presOf" srcId="{663FB402-E41F-4BC4-BDAA-C29AE6039F4D}" destId="{4D4C57C9-BF12-47AD-955D-6096E0AED0B1}" srcOrd="0" destOrd="0" presId="urn:microsoft.com/office/officeart/2005/8/layout/vList2"/>
    <dgm:cxn modelId="{6D83FE91-B752-414E-AF69-7DBC962B3EDD}" srcId="{663FB402-E41F-4BC4-BDAA-C29AE6039F4D}" destId="{1AC19CE3-BC8F-4277-8DCB-8B7D4E9D88A9}" srcOrd="3" destOrd="0" parTransId="{487544CF-639A-48C3-B5BA-333A8E970400}" sibTransId="{7D2234C3-B0B4-4CA7-A978-FB788B9A4B87}"/>
    <dgm:cxn modelId="{EAD65D67-DACE-491D-8620-2BB81F689FA0}" type="presOf" srcId="{7B391B33-630D-416D-B9A8-4010BB691567}" destId="{D9B74DB9-4C8B-48F6-91BC-74628CE08095}" srcOrd="0" destOrd="0" presId="urn:microsoft.com/office/officeart/2005/8/layout/vList2"/>
    <dgm:cxn modelId="{71F5FCC3-6CCF-46EA-9B96-AD7948B89507}" srcId="{663FB402-E41F-4BC4-BDAA-C29AE6039F4D}" destId="{07B6B1FA-FAB0-49A6-A484-19EE4986319D}" srcOrd="1" destOrd="0" parTransId="{8CCE0772-56F0-4ECB-A008-0DD4944C1EBD}" sibTransId="{11395266-4350-409F-84B5-1EAE54F83EA0}"/>
    <dgm:cxn modelId="{CB03B453-844F-4B0A-B3AD-FB00F7F305DF}" type="presOf" srcId="{2097B40D-8DF1-4A0E-BAB1-977DEE50CFB0}" destId="{AFE77A1D-6F47-4CA8-8044-37B022EE578C}" srcOrd="0" destOrd="0" presId="urn:microsoft.com/office/officeart/2005/8/layout/vList2"/>
    <dgm:cxn modelId="{5D881BC2-A121-4EE6-ADA8-EAA52EEDBC91}" srcId="{663FB402-E41F-4BC4-BDAA-C29AE6039F4D}" destId="{2097B40D-8DF1-4A0E-BAB1-977DEE50CFB0}" srcOrd="4" destOrd="0" parTransId="{BEBB130C-56FF-4AA9-8671-9E20AE395988}" sibTransId="{BF2C5EB4-2F93-4701-94A3-717542FBA1DE}"/>
    <dgm:cxn modelId="{AE13CEFD-D854-45AF-98BC-42E6BACA7C0C}" type="presOf" srcId="{60F0C0D4-9B8B-4C4A-9B00-33D97B07E424}" destId="{D38816BB-56E0-4D31-8BEF-9C7965A1BAC6}" srcOrd="0" destOrd="0" presId="urn:microsoft.com/office/officeart/2005/8/layout/vList2"/>
    <dgm:cxn modelId="{E9EE7C3E-F74F-4263-A908-F620F8F2DCE2}" type="presOf" srcId="{07B6B1FA-FAB0-49A6-A484-19EE4986319D}" destId="{6374D567-B412-4E1F-BB51-70C43A010C14}" srcOrd="0" destOrd="0" presId="urn:microsoft.com/office/officeart/2005/8/layout/vList2"/>
    <dgm:cxn modelId="{153C0FCB-6070-4555-AC17-CD74E1932E33}" srcId="{663FB402-E41F-4BC4-BDAA-C29AE6039F4D}" destId="{60F0C0D4-9B8B-4C4A-9B00-33D97B07E424}" srcOrd="0" destOrd="0" parTransId="{8D99C6E0-A6D0-432E-977C-84AE45A175A6}" sibTransId="{D82F4C20-B1CC-4481-BB4C-EF4C05024903}"/>
    <dgm:cxn modelId="{E7192578-C8C1-4B8B-A9B3-0BB10709CFF1}" srcId="{663FB402-E41F-4BC4-BDAA-C29AE6039F4D}" destId="{417DE42E-4B70-4834-ABB4-B3B84AFD1C11}" srcOrd="2" destOrd="0" parTransId="{E1C4B878-C6B8-4B97-A6A2-E75581738122}" sibTransId="{317D40AC-621C-4A6F-A622-F35E7A731D08}"/>
    <dgm:cxn modelId="{3F891413-D675-42BC-93A6-176B68EA1B2E}" type="presOf" srcId="{E56B111A-6948-4784-88E9-E26EC6B04485}" destId="{E2B3B426-F4E6-4F3B-80F3-94FEC56166A3}" srcOrd="0" destOrd="0" presId="urn:microsoft.com/office/officeart/2005/8/layout/vList2"/>
    <dgm:cxn modelId="{FAFBFEFE-4251-4746-8C16-EFFE0F7FC0FE}" type="presOf" srcId="{417DE42E-4B70-4834-ABB4-B3B84AFD1C11}" destId="{EC6A5274-8A1A-442D-85ED-2C8C132E1371}" srcOrd="0" destOrd="0" presId="urn:microsoft.com/office/officeart/2005/8/layout/vList2"/>
    <dgm:cxn modelId="{E92FADAA-55C1-40A8-8A03-6927647A3938}" type="presParOf" srcId="{4D4C57C9-BF12-47AD-955D-6096E0AED0B1}" destId="{D38816BB-56E0-4D31-8BEF-9C7965A1BAC6}" srcOrd="0" destOrd="0" presId="urn:microsoft.com/office/officeart/2005/8/layout/vList2"/>
    <dgm:cxn modelId="{D80800BA-7224-456E-ABC5-11EB889274B5}" type="presParOf" srcId="{4D4C57C9-BF12-47AD-955D-6096E0AED0B1}" destId="{A4AED2F4-B26A-4373-9A86-AF1D567EAFDD}" srcOrd="1" destOrd="0" presId="urn:microsoft.com/office/officeart/2005/8/layout/vList2"/>
    <dgm:cxn modelId="{423427B5-373A-430C-B0E9-EE09F7A5FF7E}" type="presParOf" srcId="{4D4C57C9-BF12-47AD-955D-6096E0AED0B1}" destId="{6374D567-B412-4E1F-BB51-70C43A010C14}" srcOrd="2" destOrd="0" presId="urn:microsoft.com/office/officeart/2005/8/layout/vList2"/>
    <dgm:cxn modelId="{65E0759A-D03C-4065-864D-204B60C4A46C}" type="presParOf" srcId="{4D4C57C9-BF12-47AD-955D-6096E0AED0B1}" destId="{4F6866E2-2B60-49CE-9C7D-A17462B4AE09}" srcOrd="3" destOrd="0" presId="urn:microsoft.com/office/officeart/2005/8/layout/vList2"/>
    <dgm:cxn modelId="{4D9C1934-4FFA-4ECB-A6B9-29D74FCEA773}" type="presParOf" srcId="{4D4C57C9-BF12-47AD-955D-6096E0AED0B1}" destId="{EC6A5274-8A1A-442D-85ED-2C8C132E1371}" srcOrd="4" destOrd="0" presId="urn:microsoft.com/office/officeart/2005/8/layout/vList2"/>
    <dgm:cxn modelId="{6F2C185D-0819-4797-89C2-E7E64E7A578B}" type="presParOf" srcId="{4D4C57C9-BF12-47AD-955D-6096E0AED0B1}" destId="{B1813241-5848-4C22-A96F-9EA303C82535}" srcOrd="5" destOrd="0" presId="urn:microsoft.com/office/officeart/2005/8/layout/vList2"/>
    <dgm:cxn modelId="{A481CEF4-CFF7-4429-901F-AB67DEF4A0C0}" type="presParOf" srcId="{4D4C57C9-BF12-47AD-955D-6096E0AED0B1}" destId="{13EED5A8-1C90-4965-AD40-21ED98EF5F7D}" srcOrd="6" destOrd="0" presId="urn:microsoft.com/office/officeart/2005/8/layout/vList2"/>
    <dgm:cxn modelId="{89C4ABC7-904F-42F8-9C79-52146B15F3C7}" type="presParOf" srcId="{4D4C57C9-BF12-47AD-955D-6096E0AED0B1}" destId="{A61D7D85-4F7C-40D5-891D-0F29FED5A103}" srcOrd="7" destOrd="0" presId="urn:microsoft.com/office/officeart/2005/8/layout/vList2"/>
    <dgm:cxn modelId="{7ACBB455-58E8-4368-A084-37DA6D3D5829}" type="presParOf" srcId="{4D4C57C9-BF12-47AD-955D-6096E0AED0B1}" destId="{AFE77A1D-6F47-4CA8-8044-37B022EE578C}" srcOrd="8" destOrd="0" presId="urn:microsoft.com/office/officeart/2005/8/layout/vList2"/>
    <dgm:cxn modelId="{B3665063-0421-49C1-B574-96BAACBEABCA}" type="presParOf" srcId="{4D4C57C9-BF12-47AD-955D-6096E0AED0B1}" destId="{A7B9FE20-23C0-4908-A9CA-2AD5EABCC018}" srcOrd="9" destOrd="0" presId="urn:microsoft.com/office/officeart/2005/8/layout/vList2"/>
    <dgm:cxn modelId="{1A4E143A-563B-47C4-B5F3-DD2AC4CFEC8C}" type="presParOf" srcId="{4D4C57C9-BF12-47AD-955D-6096E0AED0B1}" destId="{E2B3B426-F4E6-4F3B-80F3-94FEC56166A3}" srcOrd="10" destOrd="0" presId="urn:microsoft.com/office/officeart/2005/8/layout/vList2"/>
    <dgm:cxn modelId="{8306210F-2282-4848-9508-E33A819371D3}" type="presParOf" srcId="{4D4C57C9-BF12-47AD-955D-6096E0AED0B1}" destId="{784AF3ED-7450-4CD3-8F21-5EA7B8F91B7C}" srcOrd="11" destOrd="0" presId="urn:microsoft.com/office/officeart/2005/8/layout/vList2"/>
    <dgm:cxn modelId="{A996DB31-8418-49DE-9328-44A3564CB5C1}" type="presParOf" srcId="{4D4C57C9-BF12-47AD-955D-6096E0AED0B1}" destId="{D9B74DB9-4C8B-48F6-91BC-74628CE08095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1AD8AE4-682E-4971-B9F5-FE045818167B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DBD757B6-285F-4A50-B52A-7DB06FF8F04B}">
      <dgm:prSet/>
      <dgm:spPr/>
      <dgm:t>
        <a:bodyPr/>
        <a:lstStyle/>
        <a:p>
          <a:pPr rtl="0"/>
          <a:r>
            <a:rPr lang="en-IN" smtClean="0"/>
            <a:t>Faster movement of goods with </a:t>
          </a:r>
          <a:r>
            <a:rPr lang="en-IN" b="1" smtClean="0"/>
            <a:t>elimination of check post </a:t>
          </a:r>
          <a:r>
            <a:rPr lang="en-IN" smtClean="0"/>
            <a:t>&amp; entry tax barriers </a:t>
          </a:r>
          <a:endParaRPr lang="en-IN"/>
        </a:p>
      </dgm:t>
    </dgm:pt>
    <dgm:pt modelId="{23FDA64F-1016-469C-859C-6CD1F6DEC93A}" type="parTrans" cxnId="{0646A146-9CA1-4FA8-9829-2FE6043B6104}">
      <dgm:prSet/>
      <dgm:spPr/>
      <dgm:t>
        <a:bodyPr/>
        <a:lstStyle/>
        <a:p>
          <a:endParaRPr lang="en-IN"/>
        </a:p>
      </dgm:t>
    </dgm:pt>
    <dgm:pt modelId="{F212FFFB-55B1-4F6B-8C62-EC0389624013}" type="sibTrans" cxnId="{0646A146-9CA1-4FA8-9829-2FE6043B6104}">
      <dgm:prSet/>
      <dgm:spPr/>
      <dgm:t>
        <a:bodyPr/>
        <a:lstStyle/>
        <a:p>
          <a:endParaRPr lang="en-IN"/>
        </a:p>
      </dgm:t>
    </dgm:pt>
    <dgm:pt modelId="{8907B4F0-AF0B-48E9-9E7A-D8F568CAD729}">
      <dgm:prSet/>
      <dgm:spPr/>
      <dgm:t>
        <a:bodyPr/>
        <a:lstStyle/>
        <a:p>
          <a:pPr rtl="0"/>
          <a:r>
            <a:rPr lang="en-IN" smtClean="0"/>
            <a:t>No retention/disallowance of credit on stock transfer </a:t>
          </a:r>
          <a:endParaRPr lang="en-IN"/>
        </a:p>
      </dgm:t>
    </dgm:pt>
    <dgm:pt modelId="{38DCE1F3-0138-4BA5-A64D-FAAFFC8BF728}" type="parTrans" cxnId="{67B58726-F53D-46C4-99BC-FB8AF0DE12BC}">
      <dgm:prSet/>
      <dgm:spPr/>
      <dgm:t>
        <a:bodyPr/>
        <a:lstStyle/>
        <a:p>
          <a:endParaRPr lang="en-IN"/>
        </a:p>
      </dgm:t>
    </dgm:pt>
    <dgm:pt modelId="{2BBD0F30-777B-4A0C-B24A-80919CB1C3A0}" type="sibTrans" cxnId="{67B58726-F53D-46C4-99BC-FB8AF0DE12BC}">
      <dgm:prSet/>
      <dgm:spPr/>
      <dgm:t>
        <a:bodyPr/>
        <a:lstStyle/>
        <a:p>
          <a:endParaRPr lang="en-IN"/>
        </a:p>
      </dgm:t>
    </dgm:pt>
    <dgm:pt modelId="{06B95CCF-32C6-467D-92F5-AED7ADB2D597}">
      <dgm:prSet/>
      <dgm:spPr/>
      <dgm:t>
        <a:bodyPr/>
        <a:lstStyle/>
        <a:p>
          <a:pPr rtl="0"/>
          <a:r>
            <a:rPr lang="en-IN" smtClean="0"/>
            <a:t>Stock transfers will be taxable under GST regime, hitherto not taxable</a:t>
          </a:r>
          <a:endParaRPr lang="en-IN"/>
        </a:p>
      </dgm:t>
    </dgm:pt>
    <dgm:pt modelId="{200391DC-E949-46BB-A1A1-9BA5151CA11E}" type="parTrans" cxnId="{0C09534F-0436-491E-A299-321891562B23}">
      <dgm:prSet/>
      <dgm:spPr/>
      <dgm:t>
        <a:bodyPr/>
        <a:lstStyle/>
        <a:p>
          <a:endParaRPr lang="en-IN"/>
        </a:p>
      </dgm:t>
    </dgm:pt>
    <dgm:pt modelId="{05769A40-5E23-42A7-87E5-F867E2522F44}" type="sibTrans" cxnId="{0C09534F-0436-491E-A299-321891562B23}">
      <dgm:prSet/>
      <dgm:spPr/>
      <dgm:t>
        <a:bodyPr/>
        <a:lstStyle/>
        <a:p>
          <a:endParaRPr lang="en-IN"/>
        </a:p>
      </dgm:t>
    </dgm:pt>
    <dgm:pt modelId="{DEDE6763-C7DE-4B89-9767-08F84A058F8A}">
      <dgm:prSet/>
      <dgm:spPr/>
      <dgm:t>
        <a:bodyPr/>
        <a:lstStyle/>
        <a:p>
          <a:pPr rtl="0"/>
          <a:r>
            <a:rPr lang="en-IN" smtClean="0"/>
            <a:t>Excise tariff disputes may go</a:t>
          </a:r>
          <a:endParaRPr lang="en-IN"/>
        </a:p>
      </dgm:t>
    </dgm:pt>
    <dgm:pt modelId="{D70CC6A4-317A-41DF-8D97-B6866E11E624}" type="parTrans" cxnId="{9BDA6891-ACA0-4371-88E1-E1DC35CDB6B2}">
      <dgm:prSet/>
      <dgm:spPr/>
      <dgm:t>
        <a:bodyPr/>
        <a:lstStyle/>
        <a:p>
          <a:endParaRPr lang="en-IN"/>
        </a:p>
      </dgm:t>
    </dgm:pt>
    <dgm:pt modelId="{0A1E818F-1673-407E-87DC-D5EB15D73E6E}" type="sibTrans" cxnId="{9BDA6891-ACA0-4371-88E1-E1DC35CDB6B2}">
      <dgm:prSet/>
      <dgm:spPr/>
      <dgm:t>
        <a:bodyPr/>
        <a:lstStyle/>
        <a:p>
          <a:endParaRPr lang="en-IN"/>
        </a:p>
      </dgm:t>
    </dgm:pt>
    <dgm:pt modelId="{84D9B054-223E-4326-8BBA-6BE40CA6B516}" type="pres">
      <dgm:prSet presAssocID="{A1AD8AE4-682E-4971-B9F5-FE04581816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1448222-BF7B-4F25-AACB-24953EE61FC1}" type="pres">
      <dgm:prSet presAssocID="{DBD757B6-285F-4A50-B52A-7DB06FF8F04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B25782D-6557-412F-9127-80C35F7A91E3}" type="pres">
      <dgm:prSet presAssocID="{F212FFFB-55B1-4F6B-8C62-EC0389624013}" presName="spacer" presStyleCnt="0"/>
      <dgm:spPr/>
    </dgm:pt>
    <dgm:pt modelId="{A6C1CB7B-4157-43DD-B0BC-854CA41167EB}" type="pres">
      <dgm:prSet presAssocID="{8907B4F0-AF0B-48E9-9E7A-D8F568CAD72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22F5792-DEA3-4F42-B90C-08F7AEA08E6F}" type="pres">
      <dgm:prSet presAssocID="{2BBD0F30-777B-4A0C-B24A-80919CB1C3A0}" presName="spacer" presStyleCnt="0"/>
      <dgm:spPr/>
    </dgm:pt>
    <dgm:pt modelId="{0D703D57-4A8C-4FD8-8B14-8AB9A9246FCE}" type="pres">
      <dgm:prSet presAssocID="{06B95CCF-32C6-467D-92F5-AED7ADB2D59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C71DEDF-3DB1-4B5D-914C-838B22AD87B4}" type="pres">
      <dgm:prSet presAssocID="{05769A40-5E23-42A7-87E5-F867E2522F44}" presName="spacer" presStyleCnt="0"/>
      <dgm:spPr/>
    </dgm:pt>
    <dgm:pt modelId="{37F7A765-1718-4FC6-9AE7-36CD0FA6DDA8}" type="pres">
      <dgm:prSet presAssocID="{DEDE6763-C7DE-4B89-9767-08F84A058F8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7B58726-F53D-46C4-99BC-FB8AF0DE12BC}" srcId="{A1AD8AE4-682E-4971-B9F5-FE045818167B}" destId="{8907B4F0-AF0B-48E9-9E7A-D8F568CAD729}" srcOrd="1" destOrd="0" parTransId="{38DCE1F3-0138-4BA5-A64D-FAAFFC8BF728}" sibTransId="{2BBD0F30-777B-4A0C-B24A-80919CB1C3A0}"/>
    <dgm:cxn modelId="{3787B10B-50CA-413D-BE93-419073AE8401}" type="presOf" srcId="{06B95CCF-32C6-467D-92F5-AED7ADB2D597}" destId="{0D703D57-4A8C-4FD8-8B14-8AB9A9246FCE}" srcOrd="0" destOrd="0" presId="urn:microsoft.com/office/officeart/2005/8/layout/vList2"/>
    <dgm:cxn modelId="{DB043B97-D416-4B43-AA12-CBE41E42B65F}" type="presOf" srcId="{A1AD8AE4-682E-4971-B9F5-FE045818167B}" destId="{84D9B054-223E-4326-8BBA-6BE40CA6B516}" srcOrd="0" destOrd="0" presId="urn:microsoft.com/office/officeart/2005/8/layout/vList2"/>
    <dgm:cxn modelId="{CD645B97-0C47-47B6-985B-D6115CD3919A}" type="presOf" srcId="{DEDE6763-C7DE-4B89-9767-08F84A058F8A}" destId="{37F7A765-1718-4FC6-9AE7-36CD0FA6DDA8}" srcOrd="0" destOrd="0" presId="urn:microsoft.com/office/officeart/2005/8/layout/vList2"/>
    <dgm:cxn modelId="{5401308A-BE98-4AF9-96AD-B1876AFE3C74}" type="presOf" srcId="{DBD757B6-285F-4A50-B52A-7DB06FF8F04B}" destId="{41448222-BF7B-4F25-AACB-24953EE61FC1}" srcOrd="0" destOrd="0" presId="urn:microsoft.com/office/officeart/2005/8/layout/vList2"/>
    <dgm:cxn modelId="{0646A146-9CA1-4FA8-9829-2FE6043B6104}" srcId="{A1AD8AE4-682E-4971-B9F5-FE045818167B}" destId="{DBD757B6-285F-4A50-B52A-7DB06FF8F04B}" srcOrd="0" destOrd="0" parTransId="{23FDA64F-1016-469C-859C-6CD1F6DEC93A}" sibTransId="{F212FFFB-55B1-4F6B-8C62-EC0389624013}"/>
    <dgm:cxn modelId="{0C09534F-0436-491E-A299-321891562B23}" srcId="{A1AD8AE4-682E-4971-B9F5-FE045818167B}" destId="{06B95CCF-32C6-467D-92F5-AED7ADB2D597}" srcOrd="2" destOrd="0" parTransId="{200391DC-E949-46BB-A1A1-9BA5151CA11E}" sibTransId="{05769A40-5E23-42A7-87E5-F867E2522F44}"/>
    <dgm:cxn modelId="{0D908025-5770-4D76-BFC3-532188BB64C8}" type="presOf" srcId="{8907B4F0-AF0B-48E9-9E7A-D8F568CAD729}" destId="{A6C1CB7B-4157-43DD-B0BC-854CA41167EB}" srcOrd="0" destOrd="0" presId="urn:microsoft.com/office/officeart/2005/8/layout/vList2"/>
    <dgm:cxn modelId="{9BDA6891-ACA0-4371-88E1-E1DC35CDB6B2}" srcId="{A1AD8AE4-682E-4971-B9F5-FE045818167B}" destId="{DEDE6763-C7DE-4B89-9767-08F84A058F8A}" srcOrd="3" destOrd="0" parTransId="{D70CC6A4-317A-41DF-8D97-B6866E11E624}" sibTransId="{0A1E818F-1673-407E-87DC-D5EB15D73E6E}"/>
    <dgm:cxn modelId="{D9F4A637-815F-485D-B68C-098BBC83C1C6}" type="presParOf" srcId="{84D9B054-223E-4326-8BBA-6BE40CA6B516}" destId="{41448222-BF7B-4F25-AACB-24953EE61FC1}" srcOrd="0" destOrd="0" presId="urn:microsoft.com/office/officeart/2005/8/layout/vList2"/>
    <dgm:cxn modelId="{7C27ADEA-2117-49B8-9BC7-392DA60714F3}" type="presParOf" srcId="{84D9B054-223E-4326-8BBA-6BE40CA6B516}" destId="{CB25782D-6557-412F-9127-80C35F7A91E3}" srcOrd="1" destOrd="0" presId="urn:microsoft.com/office/officeart/2005/8/layout/vList2"/>
    <dgm:cxn modelId="{08A21676-5048-4C2E-9AB3-F0DCD1AB623B}" type="presParOf" srcId="{84D9B054-223E-4326-8BBA-6BE40CA6B516}" destId="{A6C1CB7B-4157-43DD-B0BC-854CA41167EB}" srcOrd="2" destOrd="0" presId="urn:microsoft.com/office/officeart/2005/8/layout/vList2"/>
    <dgm:cxn modelId="{730BB572-D5F1-49C7-BD90-948A5DFEF587}" type="presParOf" srcId="{84D9B054-223E-4326-8BBA-6BE40CA6B516}" destId="{E22F5792-DEA3-4F42-B90C-08F7AEA08E6F}" srcOrd="3" destOrd="0" presId="urn:microsoft.com/office/officeart/2005/8/layout/vList2"/>
    <dgm:cxn modelId="{6B447691-2715-42D5-B536-B2726EAEEF4F}" type="presParOf" srcId="{84D9B054-223E-4326-8BBA-6BE40CA6B516}" destId="{0D703D57-4A8C-4FD8-8B14-8AB9A9246FCE}" srcOrd="4" destOrd="0" presId="urn:microsoft.com/office/officeart/2005/8/layout/vList2"/>
    <dgm:cxn modelId="{56E6B632-7A16-4343-90AE-CBC837C3809E}" type="presParOf" srcId="{84D9B054-223E-4326-8BBA-6BE40CA6B516}" destId="{EC71DEDF-3DB1-4B5D-914C-838B22AD87B4}" srcOrd="5" destOrd="0" presId="urn:microsoft.com/office/officeart/2005/8/layout/vList2"/>
    <dgm:cxn modelId="{1730E752-2073-408E-B6CA-5F6714DA5A26}" type="presParOf" srcId="{84D9B054-223E-4326-8BBA-6BE40CA6B516}" destId="{37F7A765-1718-4FC6-9AE7-36CD0FA6DDA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54AB2B42-EA63-414D-A944-EFB366BC5B46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01F262D6-820B-4F44-9D47-6CA3A32257FF}">
      <dgm:prSet/>
      <dgm:spPr/>
      <dgm:t>
        <a:bodyPr/>
        <a:lstStyle/>
        <a:p>
          <a:pPr rtl="0"/>
          <a:r>
            <a:rPr lang="en-US" smtClean="0"/>
            <a:t>Cost of production would decrease - tax neutrality</a:t>
          </a:r>
          <a:endParaRPr lang="en-IN"/>
        </a:p>
      </dgm:t>
    </dgm:pt>
    <dgm:pt modelId="{51165E46-7F42-4FBB-8E50-7432D90635CB}" type="parTrans" cxnId="{04249E55-2356-4194-AE9C-B037047D1BEB}">
      <dgm:prSet/>
      <dgm:spPr/>
      <dgm:t>
        <a:bodyPr/>
        <a:lstStyle/>
        <a:p>
          <a:endParaRPr lang="en-IN"/>
        </a:p>
      </dgm:t>
    </dgm:pt>
    <dgm:pt modelId="{21DE4B42-9826-453C-AD90-7084AE1B4A58}" type="sibTrans" cxnId="{04249E55-2356-4194-AE9C-B037047D1BEB}">
      <dgm:prSet/>
      <dgm:spPr/>
      <dgm:t>
        <a:bodyPr/>
        <a:lstStyle/>
        <a:p>
          <a:endParaRPr lang="en-IN"/>
        </a:p>
      </dgm:t>
    </dgm:pt>
    <dgm:pt modelId="{A0563BCE-4FC3-43BC-B09E-19FAE5E61F35}">
      <dgm:prSet/>
      <dgm:spPr/>
      <dgm:t>
        <a:bodyPr/>
        <a:lstStyle/>
        <a:p>
          <a:pPr rtl="0"/>
          <a:r>
            <a:rPr lang="en-US" smtClean="0"/>
            <a:t>Faster movement of goods – lower cycle time</a:t>
          </a:r>
          <a:endParaRPr lang="en-IN"/>
        </a:p>
      </dgm:t>
    </dgm:pt>
    <dgm:pt modelId="{E028E048-B44C-442A-8818-96E9A31A5843}" type="parTrans" cxnId="{A63F274E-8A56-4C71-8C16-2F5D2ABC9A1A}">
      <dgm:prSet/>
      <dgm:spPr/>
      <dgm:t>
        <a:bodyPr/>
        <a:lstStyle/>
        <a:p>
          <a:endParaRPr lang="en-IN"/>
        </a:p>
      </dgm:t>
    </dgm:pt>
    <dgm:pt modelId="{61C79D63-88AD-4FA4-A608-CA6378C3825E}" type="sibTrans" cxnId="{A63F274E-8A56-4C71-8C16-2F5D2ABC9A1A}">
      <dgm:prSet/>
      <dgm:spPr/>
      <dgm:t>
        <a:bodyPr/>
        <a:lstStyle/>
        <a:p>
          <a:endParaRPr lang="en-IN"/>
        </a:p>
      </dgm:t>
    </dgm:pt>
    <dgm:pt modelId="{E01C7DEB-FC6D-402A-AD8A-D08712E2534F}">
      <dgm:prSet/>
      <dgm:spPr/>
      <dgm:t>
        <a:bodyPr/>
        <a:lstStyle/>
        <a:p>
          <a:pPr rtl="0"/>
          <a:r>
            <a:rPr lang="en-US" smtClean="0"/>
            <a:t>Transaction cost of compliance more or less?</a:t>
          </a:r>
          <a:endParaRPr lang="en-IN"/>
        </a:p>
      </dgm:t>
    </dgm:pt>
    <dgm:pt modelId="{F7452C71-D508-4DCC-ACF8-8927E7B94531}" type="parTrans" cxnId="{3D137870-26CE-443C-B704-0DF8A566B503}">
      <dgm:prSet/>
      <dgm:spPr/>
      <dgm:t>
        <a:bodyPr/>
        <a:lstStyle/>
        <a:p>
          <a:endParaRPr lang="en-IN"/>
        </a:p>
      </dgm:t>
    </dgm:pt>
    <dgm:pt modelId="{DBEC1612-D557-4DC5-804D-F25065EB1EA3}" type="sibTrans" cxnId="{3D137870-26CE-443C-B704-0DF8A566B503}">
      <dgm:prSet/>
      <dgm:spPr/>
      <dgm:t>
        <a:bodyPr/>
        <a:lstStyle/>
        <a:p>
          <a:endParaRPr lang="en-IN"/>
        </a:p>
      </dgm:t>
    </dgm:pt>
    <dgm:pt modelId="{EA8A91AA-5D87-4048-8D6B-36776BF63F3B}">
      <dgm:prSet/>
      <dgm:spPr/>
      <dgm:t>
        <a:bodyPr/>
        <a:lstStyle/>
        <a:p>
          <a:pPr rtl="0"/>
          <a:r>
            <a:rPr lang="en-US" smtClean="0"/>
            <a:t>Reduction in exemption/ confusion would lead to less- evasion/ corruption / disputes</a:t>
          </a:r>
          <a:endParaRPr lang="en-IN"/>
        </a:p>
      </dgm:t>
    </dgm:pt>
    <dgm:pt modelId="{00E9BBE6-A402-41F4-AF31-EA2B73423C2A}" type="parTrans" cxnId="{03FFA87E-5518-41F4-A42A-4735C2138FB1}">
      <dgm:prSet/>
      <dgm:spPr/>
      <dgm:t>
        <a:bodyPr/>
        <a:lstStyle/>
        <a:p>
          <a:endParaRPr lang="en-IN"/>
        </a:p>
      </dgm:t>
    </dgm:pt>
    <dgm:pt modelId="{A1679DD2-6ABC-42A2-ADAA-1B00380EC249}" type="sibTrans" cxnId="{03FFA87E-5518-41F4-A42A-4735C2138FB1}">
      <dgm:prSet/>
      <dgm:spPr/>
      <dgm:t>
        <a:bodyPr/>
        <a:lstStyle/>
        <a:p>
          <a:endParaRPr lang="en-IN"/>
        </a:p>
      </dgm:t>
    </dgm:pt>
    <dgm:pt modelId="{39FB27DB-2AE5-4244-BA2D-2E3A9C439603}">
      <dgm:prSet/>
      <dgm:spPr/>
      <dgm:t>
        <a:bodyPr/>
        <a:lstStyle/>
        <a:p>
          <a:pPr rtl="0"/>
          <a:r>
            <a:rPr lang="en-US" smtClean="0"/>
            <a:t>Transparency for consumer</a:t>
          </a:r>
          <a:endParaRPr lang="en-IN"/>
        </a:p>
      </dgm:t>
    </dgm:pt>
    <dgm:pt modelId="{CBDEA0A5-997D-467C-9584-82B5DDAAA907}" type="parTrans" cxnId="{E01D1DD2-638B-4BC5-93CE-BAD10C6C5165}">
      <dgm:prSet/>
      <dgm:spPr/>
      <dgm:t>
        <a:bodyPr/>
        <a:lstStyle/>
        <a:p>
          <a:endParaRPr lang="en-IN"/>
        </a:p>
      </dgm:t>
    </dgm:pt>
    <dgm:pt modelId="{04EA6B96-1001-4B68-B703-70EB9D10158B}" type="sibTrans" cxnId="{E01D1DD2-638B-4BC5-93CE-BAD10C6C5165}">
      <dgm:prSet/>
      <dgm:spPr/>
      <dgm:t>
        <a:bodyPr/>
        <a:lstStyle/>
        <a:p>
          <a:endParaRPr lang="en-IN"/>
        </a:p>
      </dgm:t>
    </dgm:pt>
    <dgm:pt modelId="{23B3627D-303C-4D2E-B9B1-E1EF4DA681CD}" type="pres">
      <dgm:prSet presAssocID="{54AB2B42-EA63-414D-A944-EFB366BC5B4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F323615-78E8-4F69-801D-1B17FE86819D}" type="pres">
      <dgm:prSet presAssocID="{01F262D6-820B-4F44-9D47-6CA3A32257FF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35D143B-C24A-4FD4-A682-9869FCBDD78E}" type="pres">
      <dgm:prSet presAssocID="{21DE4B42-9826-453C-AD90-7084AE1B4A58}" presName="spacer" presStyleCnt="0"/>
      <dgm:spPr/>
    </dgm:pt>
    <dgm:pt modelId="{E6DC7E95-6585-4DC9-A5D7-61F492420353}" type="pres">
      <dgm:prSet presAssocID="{A0563BCE-4FC3-43BC-B09E-19FAE5E61F35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157FAF0-977C-4726-9ED2-28D91F734787}" type="pres">
      <dgm:prSet presAssocID="{61C79D63-88AD-4FA4-A608-CA6378C3825E}" presName="spacer" presStyleCnt="0"/>
      <dgm:spPr/>
    </dgm:pt>
    <dgm:pt modelId="{30617735-3D66-445C-B5A9-423CA8A91AEC}" type="pres">
      <dgm:prSet presAssocID="{E01C7DEB-FC6D-402A-AD8A-D08712E2534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466315F-50F4-4E53-8778-094336AD519E}" type="pres">
      <dgm:prSet presAssocID="{DBEC1612-D557-4DC5-804D-F25065EB1EA3}" presName="spacer" presStyleCnt="0"/>
      <dgm:spPr/>
    </dgm:pt>
    <dgm:pt modelId="{3D48FEF6-EE6A-4FD0-9239-F577A02043FA}" type="pres">
      <dgm:prSet presAssocID="{EA8A91AA-5D87-4048-8D6B-36776BF63F3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1A4737-E246-43BE-8A1C-4165394E36A4}" type="pres">
      <dgm:prSet presAssocID="{A1679DD2-6ABC-42A2-ADAA-1B00380EC249}" presName="spacer" presStyleCnt="0"/>
      <dgm:spPr/>
    </dgm:pt>
    <dgm:pt modelId="{C9ECA31B-CE96-49D4-882E-08AA0A01F92D}" type="pres">
      <dgm:prSet presAssocID="{39FB27DB-2AE5-4244-BA2D-2E3A9C43960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2659934-362F-4C20-B9A7-DFFAE43B83FC}" type="presOf" srcId="{39FB27DB-2AE5-4244-BA2D-2E3A9C439603}" destId="{C9ECA31B-CE96-49D4-882E-08AA0A01F92D}" srcOrd="0" destOrd="0" presId="urn:microsoft.com/office/officeart/2005/8/layout/vList2"/>
    <dgm:cxn modelId="{03FFA87E-5518-41F4-A42A-4735C2138FB1}" srcId="{54AB2B42-EA63-414D-A944-EFB366BC5B46}" destId="{EA8A91AA-5D87-4048-8D6B-36776BF63F3B}" srcOrd="3" destOrd="0" parTransId="{00E9BBE6-A402-41F4-AF31-EA2B73423C2A}" sibTransId="{A1679DD2-6ABC-42A2-ADAA-1B00380EC249}"/>
    <dgm:cxn modelId="{5C8BABF6-2CD8-4A78-AD7B-C1A0B232D5D6}" type="presOf" srcId="{A0563BCE-4FC3-43BC-B09E-19FAE5E61F35}" destId="{E6DC7E95-6585-4DC9-A5D7-61F492420353}" srcOrd="0" destOrd="0" presId="urn:microsoft.com/office/officeart/2005/8/layout/vList2"/>
    <dgm:cxn modelId="{2234937E-7F33-4A57-8927-E37F5C6B4362}" type="presOf" srcId="{EA8A91AA-5D87-4048-8D6B-36776BF63F3B}" destId="{3D48FEF6-EE6A-4FD0-9239-F577A02043FA}" srcOrd="0" destOrd="0" presId="urn:microsoft.com/office/officeart/2005/8/layout/vList2"/>
    <dgm:cxn modelId="{DEE4B32F-9C86-4C01-A961-993605532F11}" type="presOf" srcId="{01F262D6-820B-4F44-9D47-6CA3A32257FF}" destId="{4F323615-78E8-4F69-801D-1B17FE86819D}" srcOrd="0" destOrd="0" presId="urn:microsoft.com/office/officeart/2005/8/layout/vList2"/>
    <dgm:cxn modelId="{04249E55-2356-4194-AE9C-B037047D1BEB}" srcId="{54AB2B42-EA63-414D-A944-EFB366BC5B46}" destId="{01F262D6-820B-4F44-9D47-6CA3A32257FF}" srcOrd="0" destOrd="0" parTransId="{51165E46-7F42-4FBB-8E50-7432D90635CB}" sibTransId="{21DE4B42-9826-453C-AD90-7084AE1B4A58}"/>
    <dgm:cxn modelId="{D82A0D4E-36DA-406E-AC16-25DABEE01108}" type="presOf" srcId="{E01C7DEB-FC6D-402A-AD8A-D08712E2534F}" destId="{30617735-3D66-445C-B5A9-423CA8A91AEC}" srcOrd="0" destOrd="0" presId="urn:microsoft.com/office/officeart/2005/8/layout/vList2"/>
    <dgm:cxn modelId="{3D137870-26CE-443C-B704-0DF8A566B503}" srcId="{54AB2B42-EA63-414D-A944-EFB366BC5B46}" destId="{E01C7DEB-FC6D-402A-AD8A-D08712E2534F}" srcOrd="2" destOrd="0" parTransId="{F7452C71-D508-4DCC-ACF8-8927E7B94531}" sibTransId="{DBEC1612-D557-4DC5-804D-F25065EB1EA3}"/>
    <dgm:cxn modelId="{4358BC3A-C1D4-4F4D-8D3E-A1981DFDAFA3}" type="presOf" srcId="{54AB2B42-EA63-414D-A944-EFB366BC5B46}" destId="{23B3627D-303C-4D2E-B9B1-E1EF4DA681CD}" srcOrd="0" destOrd="0" presId="urn:microsoft.com/office/officeart/2005/8/layout/vList2"/>
    <dgm:cxn modelId="{E01D1DD2-638B-4BC5-93CE-BAD10C6C5165}" srcId="{54AB2B42-EA63-414D-A944-EFB366BC5B46}" destId="{39FB27DB-2AE5-4244-BA2D-2E3A9C439603}" srcOrd="4" destOrd="0" parTransId="{CBDEA0A5-997D-467C-9584-82B5DDAAA907}" sibTransId="{04EA6B96-1001-4B68-B703-70EB9D10158B}"/>
    <dgm:cxn modelId="{A63F274E-8A56-4C71-8C16-2F5D2ABC9A1A}" srcId="{54AB2B42-EA63-414D-A944-EFB366BC5B46}" destId="{A0563BCE-4FC3-43BC-B09E-19FAE5E61F35}" srcOrd="1" destOrd="0" parTransId="{E028E048-B44C-442A-8818-96E9A31A5843}" sibTransId="{61C79D63-88AD-4FA4-A608-CA6378C3825E}"/>
    <dgm:cxn modelId="{C8E2CB2F-5FCE-4BED-B374-07C6FA70E294}" type="presParOf" srcId="{23B3627D-303C-4D2E-B9B1-E1EF4DA681CD}" destId="{4F323615-78E8-4F69-801D-1B17FE86819D}" srcOrd="0" destOrd="0" presId="urn:microsoft.com/office/officeart/2005/8/layout/vList2"/>
    <dgm:cxn modelId="{6BCCBF74-8169-4250-8BC4-CE4192A7930C}" type="presParOf" srcId="{23B3627D-303C-4D2E-B9B1-E1EF4DA681CD}" destId="{E35D143B-C24A-4FD4-A682-9869FCBDD78E}" srcOrd="1" destOrd="0" presId="urn:microsoft.com/office/officeart/2005/8/layout/vList2"/>
    <dgm:cxn modelId="{CA282504-71E6-44E8-8A4B-ABBA4C3CE0C4}" type="presParOf" srcId="{23B3627D-303C-4D2E-B9B1-E1EF4DA681CD}" destId="{E6DC7E95-6585-4DC9-A5D7-61F492420353}" srcOrd="2" destOrd="0" presId="urn:microsoft.com/office/officeart/2005/8/layout/vList2"/>
    <dgm:cxn modelId="{7DA65E01-47D3-4CB9-90DA-59ABBE6CA7DA}" type="presParOf" srcId="{23B3627D-303C-4D2E-B9B1-E1EF4DA681CD}" destId="{1157FAF0-977C-4726-9ED2-28D91F734787}" srcOrd="3" destOrd="0" presId="urn:microsoft.com/office/officeart/2005/8/layout/vList2"/>
    <dgm:cxn modelId="{C883BB74-34DF-4C84-8E47-54C2CCFBB511}" type="presParOf" srcId="{23B3627D-303C-4D2E-B9B1-E1EF4DA681CD}" destId="{30617735-3D66-445C-B5A9-423CA8A91AEC}" srcOrd="4" destOrd="0" presId="urn:microsoft.com/office/officeart/2005/8/layout/vList2"/>
    <dgm:cxn modelId="{C857784A-1AE6-4327-AEB5-57D86F4D56E0}" type="presParOf" srcId="{23B3627D-303C-4D2E-B9B1-E1EF4DA681CD}" destId="{1466315F-50F4-4E53-8778-094336AD519E}" srcOrd="5" destOrd="0" presId="urn:microsoft.com/office/officeart/2005/8/layout/vList2"/>
    <dgm:cxn modelId="{4F72BD64-F95E-435D-B5F5-AFF7A53C3568}" type="presParOf" srcId="{23B3627D-303C-4D2E-B9B1-E1EF4DA681CD}" destId="{3D48FEF6-EE6A-4FD0-9239-F577A02043FA}" srcOrd="6" destOrd="0" presId="urn:microsoft.com/office/officeart/2005/8/layout/vList2"/>
    <dgm:cxn modelId="{B3A95E80-9C8A-4DA9-8658-7E4FD73E794B}" type="presParOf" srcId="{23B3627D-303C-4D2E-B9B1-E1EF4DA681CD}" destId="{441A4737-E246-43BE-8A1C-4165394E36A4}" srcOrd="7" destOrd="0" presId="urn:microsoft.com/office/officeart/2005/8/layout/vList2"/>
    <dgm:cxn modelId="{BA5C1664-EEFD-4791-824D-3716B3AA57F2}" type="presParOf" srcId="{23B3627D-303C-4D2E-B9B1-E1EF4DA681CD}" destId="{C9ECA31B-CE96-49D4-882E-08AA0A01F92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5299D295-1B64-4B1F-82C2-8615A12E958B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1195E257-31C6-498D-B0D6-67F4F32C1722}">
      <dgm:prSet/>
      <dgm:spPr/>
      <dgm:t>
        <a:bodyPr/>
        <a:lstStyle/>
        <a:p>
          <a:pPr rtl="0"/>
          <a:r>
            <a:rPr lang="en-US" smtClean="0"/>
            <a:t>All normal products (70%) – Reduction</a:t>
          </a:r>
          <a:endParaRPr lang="en-IN"/>
        </a:p>
      </dgm:t>
    </dgm:pt>
    <dgm:pt modelId="{83ECA5AC-F108-4E89-ADA0-0653444AD0E5}" type="parTrans" cxnId="{4A7EA216-6AE4-47AD-BBC4-4FCA9423B4BB}">
      <dgm:prSet/>
      <dgm:spPr/>
      <dgm:t>
        <a:bodyPr/>
        <a:lstStyle/>
        <a:p>
          <a:endParaRPr lang="en-IN"/>
        </a:p>
      </dgm:t>
    </dgm:pt>
    <dgm:pt modelId="{AD02B68A-4A92-4E89-B41F-9F2E35A38DE5}" type="sibTrans" cxnId="{4A7EA216-6AE4-47AD-BBC4-4FCA9423B4BB}">
      <dgm:prSet/>
      <dgm:spPr/>
      <dgm:t>
        <a:bodyPr/>
        <a:lstStyle/>
        <a:p>
          <a:endParaRPr lang="en-IN"/>
        </a:p>
      </dgm:t>
    </dgm:pt>
    <dgm:pt modelId="{D27B453F-D79F-4FF9-A2C9-40EE5D1F98D3}">
      <dgm:prSet/>
      <dgm:spPr/>
      <dgm:t>
        <a:bodyPr/>
        <a:lstStyle/>
        <a:p>
          <a:pPr rtl="0"/>
          <a:r>
            <a:rPr lang="en-US" smtClean="0"/>
            <a:t>All luxury products (15%) – Significant reduction</a:t>
          </a:r>
          <a:endParaRPr lang="en-IN"/>
        </a:p>
      </dgm:t>
    </dgm:pt>
    <dgm:pt modelId="{74952716-5133-4920-B439-168EFEE729FB}" type="parTrans" cxnId="{75EB1497-A4ED-41C3-9E5F-5EF96286F09F}">
      <dgm:prSet/>
      <dgm:spPr/>
      <dgm:t>
        <a:bodyPr/>
        <a:lstStyle/>
        <a:p>
          <a:endParaRPr lang="en-IN"/>
        </a:p>
      </dgm:t>
    </dgm:pt>
    <dgm:pt modelId="{DCE25BE5-7D9D-41DA-BF9B-0C9CF37CCE47}" type="sibTrans" cxnId="{75EB1497-A4ED-41C3-9E5F-5EF96286F09F}">
      <dgm:prSet/>
      <dgm:spPr/>
      <dgm:t>
        <a:bodyPr/>
        <a:lstStyle/>
        <a:p>
          <a:endParaRPr lang="en-IN"/>
        </a:p>
      </dgm:t>
    </dgm:pt>
    <dgm:pt modelId="{7DB05638-199B-43CE-AA80-17C94D835D90}">
      <dgm:prSet/>
      <dgm:spPr/>
      <dgm:t>
        <a:bodyPr/>
        <a:lstStyle/>
        <a:p>
          <a:pPr rtl="0"/>
          <a:r>
            <a:rPr lang="en-US" dirty="0" smtClean="0"/>
            <a:t>All presently exempted products (15%) – Increase</a:t>
          </a:r>
          <a:endParaRPr lang="en-IN" dirty="0"/>
        </a:p>
      </dgm:t>
    </dgm:pt>
    <dgm:pt modelId="{68272074-B1B4-4320-9661-6F8BD668120B}" type="parTrans" cxnId="{A2144C4D-FACA-4D9B-AD32-50D5C7615B11}">
      <dgm:prSet/>
      <dgm:spPr/>
      <dgm:t>
        <a:bodyPr/>
        <a:lstStyle/>
        <a:p>
          <a:endParaRPr lang="en-IN"/>
        </a:p>
      </dgm:t>
    </dgm:pt>
    <dgm:pt modelId="{0EE9BA16-3B03-467D-83AE-F689F4B8A725}" type="sibTrans" cxnId="{A2144C4D-FACA-4D9B-AD32-50D5C7615B11}">
      <dgm:prSet/>
      <dgm:spPr/>
      <dgm:t>
        <a:bodyPr/>
        <a:lstStyle/>
        <a:p>
          <a:endParaRPr lang="en-IN"/>
        </a:p>
      </dgm:t>
    </dgm:pt>
    <dgm:pt modelId="{CD60FA0B-115B-48C9-B19C-D31D5B4D7ED2}">
      <dgm:prSet/>
      <dgm:spPr/>
      <dgm:t>
        <a:bodyPr/>
        <a:lstStyle/>
        <a:p>
          <a:pPr rtl="0"/>
          <a:r>
            <a:rPr lang="en-US" smtClean="0"/>
            <a:t>Tax distortion for decision less ;</a:t>
          </a:r>
          <a:endParaRPr lang="en-IN"/>
        </a:p>
      </dgm:t>
    </dgm:pt>
    <dgm:pt modelId="{8AE7D5A8-9F1E-4264-A714-5157632479D7}" type="parTrans" cxnId="{BEC52C97-49AF-4667-8B63-4D713F66550A}">
      <dgm:prSet/>
      <dgm:spPr/>
      <dgm:t>
        <a:bodyPr/>
        <a:lstStyle/>
        <a:p>
          <a:endParaRPr lang="en-IN"/>
        </a:p>
      </dgm:t>
    </dgm:pt>
    <dgm:pt modelId="{8105AE5E-022D-443F-958B-8CA2239FD34A}" type="sibTrans" cxnId="{BEC52C97-49AF-4667-8B63-4D713F66550A}">
      <dgm:prSet/>
      <dgm:spPr/>
      <dgm:t>
        <a:bodyPr/>
        <a:lstStyle/>
        <a:p>
          <a:endParaRPr lang="en-IN"/>
        </a:p>
      </dgm:t>
    </dgm:pt>
    <dgm:pt modelId="{53A08483-C83F-42F9-8AF6-395D1E08E242}">
      <dgm:prSet/>
      <dgm:spPr/>
      <dgm:t>
        <a:bodyPr/>
        <a:lstStyle/>
        <a:p>
          <a:pPr rtl="0"/>
          <a:r>
            <a:rPr lang="en-US" dirty="0" smtClean="0"/>
            <a:t>international competitiveness; transaction cost reduced.</a:t>
          </a:r>
          <a:endParaRPr lang="en-IN" dirty="0"/>
        </a:p>
      </dgm:t>
    </dgm:pt>
    <dgm:pt modelId="{BD808107-9B69-48BC-AFC1-6C8F077D1AFC}" type="parTrans" cxnId="{17E38B06-8931-412D-83BD-85AD004546EA}">
      <dgm:prSet/>
      <dgm:spPr/>
      <dgm:t>
        <a:bodyPr/>
        <a:lstStyle/>
        <a:p>
          <a:endParaRPr lang="en-IN"/>
        </a:p>
      </dgm:t>
    </dgm:pt>
    <dgm:pt modelId="{6921CB17-F4FF-4876-9CE4-B837BA9F834F}" type="sibTrans" cxnId="{17E38B06-8931-412D-83BD-85AD004546EA}">
      <dgm:prSet/>
      <dgm:spPr/>
      <dgm:t>
        <a:bodyPr/>
        <a:lstStyle/>
        <a:p>
          <a:endParaRPr lang="en-IN"/>
        </a:p>
      </dgm:t>
    </dgm:pt>
    <dgm:pt modelId="{3078B0B3-AC41-4D3A-A198-731839B7B08E}" type="pres">
      <dgm:prSet presAssocID="{5299D295-1B64-4B1F-82C2-8615A12E95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251376E-2033-469A-B427-6D40AC5F8091}" type="pres">
      <dgm:prSet presAssocID="{1195E257-31C6-498D-B0D6-67F4F32C172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3040CCF-78EB-4C34-BF74-B48D8D0CB177}" type="pres">
      <dgm:prSet presAssocID="{AD02B68A-4A92-4E89-B41F-9F2E35A38DE5}" presName="spacer" presStyleCnt="0"/>
      <dgm:spPr/>
    </dgm:pt>
    <dgm:pt modelId="{06AE8030-F87A-413D-A51C-6812098A89F3}" type="pres">
      <dgm:prSet presAssocID="{D27B453F-D79F-4FF9-A2C9-40EE5D1F98D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9BF60D3-6517-4D0A-986D-479F79BA84F5}" type="pres">
      <dgm:prSet presAssocID="{DCE25BE5-7D9D-41DA-BF9B-0C9CF37CCE47}" presName="spacer" presStyleCnt="0"/>
      <dgm:spPr/>
    </dgm:pt>
    <dgm:pt modelId="{E9A211A6-DA43-4C0A-B989-A4D76B225FE3}" type="pres">
      <dgm:prSet presAssocID="{7DB05638-199B-43CE-AA80-17C94D835D9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855C9BF-0690-4B61-AC85-BD814560567B}" type="pres">
      <dgm:prSet presAssocID="{0EE9BA16-3B03-467D-83AE-F689F4B8A725}" presName="spacer" presStyleCnt="0"/>
      <dgm:spPr/>
    </dgm:pt>
    <dgm:pt modelId="{ED5D1624-C9F7-4DAA-89EF-BCFC2F45AA17}" type="pres">
      <dgm:prSet presAssocID="{CD60FA0B-115B-48C9-B19C-D31D5B4D7ED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94902CE-247E-4AA9-91AA-42F8B116F548}" type="pres">
      <dgm:prSet presAssocID="{8105AE5E-022D-443F-958B-8CA2239FD34A}" presName="spacer" presStyleCnt="0"/>
      <dgm:spPr/>
    </dgm:pt>
    <dgm:pt modelId="{5B76B201-A4C8-448B-B74A-B8F1AB3E56C8}" type="pres">
      <dgm:prSet presAssocID="{53A08483-C83F-42F9-8AF6-395D1E08E242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75EB1497-A4ED-41C3-9E5F-5EF96286F09F}" srcId="{5299D295-1B64-4B1F-82C2-8615A12E958B}" destId="{D27B453F-D79F-4FF9-A2C9-40EE5D1F98D3}" srcOrd="1" destOrd="0" parTransId="{74952716-5133-4920-B439-168EFEE729FB}" sibTransId="{DCE25BE5-7D9D-41DA-BF9B-0C9CF37CCE47}"/>
    <dgm:cxn modelId="{F9C60842-EDC0-4AD1-A7F0-FC8D0A012E2C}" type="presOf" srcId="{7DB05638-199B-43CE-AA80-17C94D835D90}" destId="{E9A211A6-DA43-4C0A-B989-A4D76B225FE3}" srcOrd="0" destOrd="0" presId="urn:microsoft.com/office/officeart/2005/8/layout/vList2"/>
    <dgm:cxn modelId="{D57DCB6A-3580-4C93-8D51-A1DF6583F3DD}" type="presOf" srcId="{1195E257-31C6-498D-B0D6-67F4F32C1722}" destId="{1251376E-2033-469A-B427-6D40AC5F8091}" srcOrd="0" destOrd="0" presId="urn:microsoft.com/office/officeart/2005/8/layout/vList2"/>
    <dgm:cxn modelId="{E55AA252-2255-43F6-BA7C-CFDF48657E48}" type="presOf" srcId="{53A08483-C83F-42F9-8AF6-395D1E08E242}" destId="{5B76B201-A4C8-448B-B74A-B8F1AB3E56C8}" srcOrd="0" destOrd="0" presId="urn:microsoft.com/office/officeart/2005/8/layout/vList2"/>
    <dgm:cxn modelId="{6B711A8A-8B41-4912-823A-76AC1EC0D546}" type="presOf" srcId="{CD60FA0B-115B-48C9-B19C-D31D5B4D7ED2}" destId="{ED5D1624-C9F7-4DAA-89EF-BCFC2F45AA17}" srcOrd="0" destOrd="0" presId="urn:microsoft.com/office/officeart/2005/8/layout/vList2"/>
    <dgm:cxn modelId="{4A7EA216-6AE4-47AD-BBC4-4FCA9423B4BB}" srcId="{5299D295-1B64-4B1F-82C2-8615A12E958B}" destId="{1195E257-31C6-498D-B0D6-67F4F32C1722}" srcOrd="0" destOrd="0" parTransId="{83ECA5AC-F108-4E89-ADA0-0653444AD0E5}" sibTransId="{AD02B68A-4A92-4E89-B41F-9F2E35A38DE5}"/>
    <dgm:cxn modelId="{BEC52C97-49AF-4667-8B63-4D713F66550A}" srcId="{5299D295-1B64-4B1F-82C2-8615A12E958B}" destId="{CD60FA0B-115B-48C9-B19C-D31D5B4D7ED2}" srcOrd="3" destOrd="0" parTransId="{8AE7D5A8-9F1E-4264-A714-5157632479D7}" sibTransId="{8105AE5E-022D-443F-958B-8CA2239FD34A}"/>
    <dgm:cxn modelId="{A2144C4D-FACA-4D9B-AD32-50D5C7615B11}" srcId="{5299D295-1B64-4B1F-82C2-8615A12E958B}" destId="{7DB05638-199B-43CE-AA80-17C94D835D90}" srcOrd="2" destOrd="0" parTransId="{68272074-B1B4-4320-9661-6F8BD668120B}" sibTransId="{0EE9BA16-3B03-467D-83AE-F689F4B8A725}"/>
    <dgm:cxn modelId="{CA0994B2-0BB5-4199-99CE-F183B3CCC018}" type="presOf" srcId="{D27B453F-D79F-4FF9-A2C9-40EE5D1F98D3}" destId="{06AE8030-F87A-413D-A51C-6812098A89F3}" srcOrd="0" destOrd="0" presId="urn:microsoft.com/office/officeart/2005/8/layout/vList2"/>
    <dgm:cxn modelId="{44542A6B-7C65-47DC-8882-26A8C426EAC8}" type="presOf" srcId="{5299D295-1B64-4B1F-82C2-8615A12E958B}" destId="{3078B0B3-AC41-4D3A-A198-731839B7B08E}" srcOrd="0" destOrd="0" presId="urn:microsoft.com/office/officeart/2005/8/layout/vList2"/>
    <dgm:cxn modelId="{17E38B06-8931-412D-83BD-85AD004546EA}" srcId="{5299D295-1B64-4B1F-82C2-8615A12E958B}" destId="{53A08483-C83F-42F9-8AF6-395D1E08E242}" srcOrd="4" destOrd="0" parTransId="{BD808107-9B69-48BC-AFC1-6C8F077D1AFC}" sibTransId="{6921CB17-F4FF-4876-9CE4-B837BA9F834F}"/>
    <dgm:cxn modelId="{4CE20AE5-7B13-4607-BD2C-D26D3107B2A2}" type="presParOf" srcId="{3078B0B3-AC41-4D3A-A198-731839B7B08E}" destId="{1251376E-2033-469A-B427-6D40AC5F8091}" srcOrd="0" destOrd="0" presId="urn:microsoft.com/office/officeart/2005/8/layout/vList2"/>
    <dgm:cxn modelId="{A3E796AF-2F2D-48AA-9CB3-AF3CC020C1DD}" type="presParOf" srcId="{3078B0B3-AC41-4D3A-A198-731839B7B08E}" destId="{23040CCF-78EB-4C34-BF74-B48D8D0CB177}" srcOrd="1" destOrd="0" presId="urn:microsoft.com/office/officeart/2005/8/layout/vList2"/>
    <dgm:cxn modelId="{1206F286-FFF4-4D66-8D00-C126DFBF7F4C}" type="presParOf" srcId="{3078B0B3-AC41-4D3A-A198-731839B7B08E}" destId="{06AE8030-F87A-413D-A51C-6812098A89F3}" srcOrd="2" destOrd="0" presId="urn:microsoft.com/office/officeart/2005/8/layout/vList2"/>
    <dgm:cxn modelId="{1DB24DA0-4DBB-469B-ADB6-0F5CF1893A6E}" type="presParOf" srcId="{3078B0B3-AC41-4D3A-A198-731839B7B08E}" destId="{99BF60D3-6517-4D0A-986D-479F79BA84F5}" srcOrd="3" destOrd="0" presId="urn:microsoft.com/office/officeart/2005/8/layout/vList2"/>
    <dgm:cxn modelId="{260C8AA8-3F07-4189-B3CA-E39DD21E76AD}" type="presParOf" srcId="{3078B0B3-AC41-4D3A-A198-731839B7B08E}" destId="{E9A211A6-DA43-4C0A-B989-A4D76B225FE3}" srcOrd="4" destOrd="0" presId="urn:microsoft.com/office/officeart/2005/8/layout/vList2"/>
    <dgm:cxn modelId="{39236A28-8A32-4D66-94DD-64723B177BA5}" type="presParOf" srcId="{3078B0B3-AC41-4D3A-A198-731839B7B08E}" destId="{9855C9BF-0690-4B61-AC85-BD814560567B}" srcOrd="5" destOrd="0" presId="urn:microsoft.com/office/officeart/2005/8/layout/vList2"/>
    <dgm:cxn modelId="{A971D7D3-39E4-4BD7-BCB0-7CB2112FFAFF}" type="presParOf" srcId="{3078B0B3-AC41-4D3A-A198-731839B7B08E}" destId="{ED5D1624-C9F7-4DAA-89EF-BCFC2F45AA17}" srcOrd="6" destOrd="0" presId="urn:microsoft.com/office/officeart/2005/8/layout/vList2"/>
    <dgm:cxn modelId="{44FAD3A0-D387-4C7B-B0EB-0E8230F3EF78}" type="presParOf" srcId="{3078B0B3-AC41-4D3A-A198-731839B7B08E}" destId="{494902CE-247E-4AA9-91AA-42F8B116F548}" srcOrd="7" destOrd="0" presId="urn:microsoft.com/office/officeart/2005/8/layout/vList2"/>
    <dgm:cxn modelId="{B7CE2B0F-01F7-4F2C-98FC-C187E979056A}" type="presParOf" srcId="{3078B0B3-AC41-4D3A-A198-731839B7B08E}" destId="{5B76B201-A4C8-448B-B74A-B8F1AB3E56C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D43170E0-1EFE-42B4-9A89-D76C72ABC350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74552C2E-E9F8-45EE-8693-FF1381BBCAD3}">
      <dgm:prSet/>
      <dgm:spPr/>
      <dgm:t>
        <a:bodyPr/>
        <a:lstStyle/>
        <a:p>
          <a:pPr rtl="0"/>
          <a:r>
            <a:rPr lang="en-US" smtClean="0"/>
            <a:t>No credit of excise duty (CVD/ SAD if imported) – other than regd. dealers under CE</a:t>
          </a:r>
          <a:endParaRPr lang="en-IN"/>
        </a:p>
      </dgm:t>
    </dgm:pt>
    <dgm:pt modelId="{DEA54361-6E43-4F69-8620-34B2CD3D6608}" type="parTrans" cxnId="{57796777-DC8A-471F-93C8-2FD6ACDA9862}">
      <dgm:prSet/>
      <dgm:spPr/>
      <dgm:t>
        <a:bodyPr/>
        <a:lstStyle/>
        <a:p>
          <a:endParaRPr lang="en-IN"/>
        </a:p>
      </dgm:t>
    </dgm:pt>
    <dgm:pt modelId="{AC242C10-7AD4-43D3-82C7-F64E5E00E4E6}" type="sibTrans" cxnId="{57796777-DC8A-471F-93C8-2FD6ACDA9862}">
      <dgm:prSet/>
      <dgm:spPr/>
      <dgm:t>
        <a:bodyPr/>
        <a:lstStyle/>
        <a:p>
          <a:endParaRPr lang="en-IN"/>
        </a:p>
      </dgm:t>
    </dgm:pt>
    <dgm:pt modelId="{0DCA95DF-AD4E-4B9D-B0CC-2161BDB3482F}">
      <dgm:prSet/>
      <dgm:spPr/>
      <dgm:t>
        <a:bodyPr/>
        <a:lstStyle/>
        <a:p>
          <a:pPr rtl="0"/>
          <a:r>
            <a:rPr lang="en-US" smtClean="0"/>
            <a:t>No credit of CED on capital goods</a:t>
          </a:r>
          <a:endParaRPr lang="en-IN"/>
        </a:p>
      </dgm:t>
    </dgm:pt>
    <dgm:pt modelId="{50A4BC69-B2C4-4E2E-BE3A-75AAD39FD692}" type="parTrans" cxnId="{5EB8DC8C-D9F1-4804-994E-B6E9ABB81CC3}">
      <dgm:prSet/>
      <dgm:spPr/>
      <dgm:t>
        <a:bodyPr/>
        <a:lstStyle/>
        <a:p>
          <a:endParaRPr lang="en-IN"/>
        </a:p>
      </dgm:t>
    </dgm:pt>
    <dgm:pt modelId="{149981C7-DE5F-41D9-86DE-558FAFBB042D}" type="sibTrans" cxnId="{5EB8DC8C-D9F1-4804-994E-B6E9ABB81CC3}">
      <dgm:prSet/>
      <dgm:spPr/>
      <dgm:t>
        <a:bodyPr/>
        <a:lstStyle/>
        <a:p>
          <a:endParaRPr lang="en-IN"/>
        </a:p>
      </dgm:t>
    </dgm:pt>
    <dgm:pt modelId="{BD6621C0-14EC-44B1-8A0A-93E4A8F0D592}">
      <dgm:prSet/>
      <dgm:spPr/>
      <dgm:t>
        <a:bodyPr/>
        <a:lstStyle/>
        <a:p>
          <a:pPr rtl="0"/>
          <a:r>
            <a:rPr lang="en-US" smtClean="0"/>
            <a:t>No credit of Service Tax</a:t>
          </a:r>
          <a:endParaRPr lang="en-IN"/>
        </a:p>
      </dgm:t>
    </dgm:pt>
    <dgm:pt modelId="{1BAAA90A-96B3-46A5-B8C6-6F81D2D3AF29}" type="parTrans" cxnId="{FB6EF241-AF8A-4A1B-8594-7ED74E1DDB3F}">
      <dgm:prSet/>
      <dgm:spPr/>
      <dgm:t>
        <a:bodyPr/>
        <a:lstStyle/>
        <a:p>
          <a:endParaRPr lang="en-IN"/>
        </a:p>
      </dgm:t>
    </dgm:pt>
    <dgm:pt modelId="{A2ECB2BE-7E26-40C9-B445-B08367D166E9}" type="sibTrans" cxnId="{FB6EF241-AF8A-4A1B-8594-7ED74E1DDB3F}">
      <dgm:prSet/>
      <dgm:spPr/>
      <dgm:t>
        <a:bodyPr/>
        <a:lstStyle/>
        <a:p>
          <a:endParaRPr lang="en-IN"/>
        </a:p>
      </dgm:t>
    </dgm:pt>
    <dgm:pt modelId="{FF34D1B0-0189-4EFF-8D7C-F2FFF718342A}">
      <dgm:prSet/>
      <dgm:spPr/>
      <dgm:t>
        <a:bodyPr/>
        <a:lstStyle/>
        <a:p>
          <a:pPr rtl="0"/>
          <a:r>
            <a:rPr lang="en-US" smtClean="0"/>
            <a:t>No credit of CST</a:t>
          </a:r>
          <a:endParaRPr lang="en-IN"/>
        </a:p>
      </dgm:t>
    </dgm:pt>
    <dgm:pt modelId="{C846D5D1-1B75-48A9-98F9-630C89F0F2B7}" type="parTrans" cxnId="{B5FC6077-ECB1-4CBB-B7FC-321DC6A1B5D3}">
      <dgm:prSet/>
      <dgm:spPr/>
      <dgm:t>
        <a:bodyPr/>
        <a:lstStyle/>
        <a:p>
          <a:endParaRPr lang="en-IN"/>
        </a:p>
      </dgm:t>
    </dgm:pt>
    <dgm:pt modelId="{7ED7A13D-5174-428D-9858-1C03B49A34B5}" type="sibTrans" cxnId="{B5FC6077-ECB1-4CBB-B7FC-321DC6A1B5D3}">
      <dgm:prSet/>
      <dgm:spPr/>
      <dgm:t>
        <a:bodyPr/>
        <a:lstStyle/>
        <a:p>
          <a:endParaRPr lang="en-IN"/>
        </a:p>
      </dgm:t>
    </dgm:pt>
    <dgm:pt modelId="{1A5F8734-530E-4DBC-869B-54D8AE02739A}">
      <dgm:prSet/>
      <dgm:spPr/>
      <dgm:t>
        <a:bodyPr/>
        <a:lstStyle/>
        <a:p>
          <a:pPr rtl="0"/>
          <a:r>
            <a:rPr lang="en-US" dirty="0" smtClean="0"/>
            <a:t>Direct transaction cost of refund other than delay.</a:t>
          </a:r>
          <a:endParaRPr lang="en-IN" dirty="0"/>
        </a:p>
      </dgm:t>
    </dgm:pt>
    <dgm:pt modelId="{EB7C76A9-8C5F-4738-BA28-9A3DF3182F14}" type="parTrans" cxnId="{5CF8B68A-6891-4518-9222-699A29537CE2}">
      <dgm:prSet/>
      <dgm:spPr/>
      <dgm:t>
        <a:bodyPr/>
        <a:lstStyle/>
        <a:p>
          <a:endParaRPr lang="en-IN"/>
        </a:p>
      </dgm:t>
    </dgm:pt>
    <dgm:pt modelId="{8A0260A1-253F-493C-8174-F571E27A1AFB}" type="sibTrans" cxnId="{5CF8B68A-6891-4518-9222-699A29537CE2}">
      <dgm:prSet/>
      <dgm:spPr/>
      <dgm:t>
        <a:bodyPr/>
        <a:lstStyle/>
        <a:p>
          <a:endParaRPr lang="en-IN"/>
        </a:p>
      </dgm:t>
    </dgm:pt>
    <dgm:pt modelId="{E4297632-2A61-41C8-B215-6AD074AD7575}">
      <dgm:prSet/>
      <dgm:spPr/>
      <dgm:t>
        <a:bodyPr/>
        <a:lstStyle/>
        <a:p>
          <a:pPr rtl="0"/>
          <a:r>
            <a:rPr lang="en-US" smtClean="0"/>
            <a:t>Consumer does not know what is tax cost</a:t>
          </a:r>
          <a:endParaRPr lang="en-IN"/>
        </a:p>
      </dgm:t>
    </dgm:pt>
    <dgm:pt modelId="{EAA03D1E-7F6B-4BCF-847F-8638095F8259}" type="parTrans" cxnId="{AD0CD22E-6CDB-4D86-A7B2-14BD00BE5E7D}">
      <dgm:prSet/>
      <dgm:spPr/>
      <dgm:t>
        <a:bodyPr/>
        <a:lstStyle/>
        <a:p>
          <a:endParaRPr lang="en-IN"/>
        </a:p>
      </dgm:t>
    </dgm:pt>
    <dgm:pt modelId="{AA575363-ECEC-4606-8659-92BA5B9DDD65}" type="sibTrans" cxnId="{AD0CD22E-6CDB-4D86-A7B2-14BD00BE5E7D}">
      <dgm:prSet/>
      <dgm:spPr/>
      <dgm:t>
        <a:bodyPr/>
        <a:lstStyle/>
        <a:p>
          <a:endParaRPr lang="en-IN"/>
        </a:p>
      </dgm:t>
    </dgm:pt>
    <dgm:pt modelId="{12492CFB-6ACC-4A6D-9006-235D6DC97F69}" type="pres">
      <dgm:prSet presAssocID="{D43170E0-1EFE-42B4-9A89-D76C72ABC35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A43EF64-0684-4B3E-B9E4-3AAD0994C2A4}" type="pres">
      <dgm:prSet presAssocID="{74552C2E-E9F8-45EE-8693-FF1381BBCAD3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15F0E52-3EE5-49F3-89B6-14BE1078276D}" type="pres">
      <dgm:prSet presAssocID="{AC242C10-7AD4-43D3-82C7-F64E5E00E4E6}" presName="spacer" presStyleCnt="0"/>
      <dgm:spPr/>
    </dgm:pt>
    <dgm:pt modelId="{BAE0A687-2A55-498A-942A-A8369DDE35B1}" type="pres">
      <dgm:prSet presAssocID="{0DCA95DF-AD4E-4B9D-B0CC-2161BDB3482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B11FE27-241F-4AA9-B10E-E8BC3FC62C7B}" type="pres">
      <dgm:prSet presAssocID="{149981C7-DE5F-41D9-86DE-558FAFBB042D}" presName="spacer" presStyleCnt="0"/>
      <dgm:spPr/>
    </dgm:pt>
    <dgm:pt modelId="{4264D865-230F-4950-8C40-B628BD488C8F}" type="pres">
      <dgm:prSet presAssocID="{BD6621C0-14EC-44B1-8A0A-93E4A8F0D592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BEB8FFE-EA6A-4B3B-A607-1A24FAD2308C}" type="pres">
      <dgm:prSet presAssocID="{A2ECB2BE-7E26-40C9-B445-B08367D166E9}" presName="spacer" presStyleCnt="0"/>
      <dgm:spPr/>
    </dgm:pt>
    <dgm:pt modelId="{791F1245-9362-4CA6-AFC6-C63A17CE7FC5}" type="pres">
      <dgm:prSet presAssocID="{FF34D1B0-0189-4EFF-8D7C-F2FFF718342A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EA0D737-6A74-4ECB-A7D9-8CC4EB7575FD}" type="pres">
      <dgm:prSet presAssocID="{7ED7A13D-5174-428D-9858-1C03B49A34B5}" presName="spacer" presStyleCnt="0"/>
      <dgm:spPr/>
    </dgm:pt>
    <dgm:pt modelId="{16788E79-6BFA-4486-AA1B-4C7B809DC4B5}" type="pres">
      <dgm:prSet presAssocID="{1A5F8734-530E-4DBC-869B-54D8AE02739A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A9C809F-22CA-4A49-8835-F16064A4EF13}" type="pres">
      <dgm:prSet presAssocID="{8A0260A1-253F-493C-8174-F571E27A1AFB}" presName="spacer" presStyleCnt="0"/>
      <dgm:spPr/>
    </dgm:pt>
    <dgm:pt modelId="{42DF2CE2-E2AF-440D-8DF4-3A8DB26BE901}" type="pres">
      <dgm:prSet presAssocID="{E4297632-2A61-41C8-B215-6AD074AD7575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7796777-DC8A-471F-93C8-2FD6ACDA9862}" srcId="{D43170E0-1EFE-42B4-9A89-D76C72ABC350}" destId="{74552C2E-E9F8-45EE-8693-FF1381BBCAD3}" srcOrd="0" destOrd="0" parTransId="{DEA54361-6E43-4F69-8620-34B2CD3D6608}" sibTransId="{AC242C10-7AD4-43D3-82C7-F64E5E00E4E6}"/>
    <dgm:cxn modelId="{B5FC6077-ECB1-4CBB-B7FC-321DC6A1B5D3}" srcId="{D43170E0-1EFE-42B4-9A89-D76C72ABC350}" destId="{FF34D1B0-0189-4EFF-8D7C-F2FFF718342A}" srcOrd="3" destOrd="0" parTransId="{C846D5D1-1B75-48A9-98F9-630C89F0F2B7}" sibTransId="{7ED7A13D-5174-428D-9858-1C03B49A34B5}"/>
    <dgm:cxn modelId="{18ADF759-3D30-41B6-B4CC-2C9650D91A61}" type="presOf" srcId="{BD6621C0-14EC-44B1-8A0A-93E4A8F0D592}" destId="{4264D865-230F-4950-8C40-B628BD488C8F}" srcOrd="0" destOrd="0" presId="urn:microsoft.com/office/officeart/2005/8/layout/vList2"/>
    <dgm:cxn modelId="{5066EB6D-25E8-4737-91CF-887D164AB43A}" type="presOf" srcId="{D43170E0-1EFE-42B4-9A89-D76C72ABC350}" destId="{12492CFB-6ACC-4A6D-9006-235D6DC97F69}" srcOrd="0" destOrd="0" presId="urn:microsoft.com/office/officeart/2005/8/layout/vList2"/>
    <dgm:cxn modelId="{AD0CD22E-6CDB-4D86-A7B2-14BD00BE5E7D}" srcId="{D43170E0-1EFE-42B4-9A89-D76C72ABC350}" destId="{E4297632-2A61-41C8-B215-6AD074AD7575}" srcOrd="5" destOrd="0" parTransId="{EAA03D1E-7F6B-4BCF-847F-8638095F8259}" sibTransId="{AA575363-ECEC-4606-8659-92BA5B9DDD65}"/>
    <dgm:cxn modelId="{8BF1620E-095F-40EA-A98E-F79A29D67FBE}" type="presOf" srcId="{E4297632-2A61-41C8-B215-6AD074AD7575}" destId="{42DF2CE2-E2AF-440D-8DF4-3A8DB26BE901}" srcOrd="0" destOrd="0" presId="urn:microsoft.com/office/officeart/2005/8/layout/vList2"/>
    <dgm:cxn modelId="{B670941E-E3C2-4B79-9A42-7972E2989D05}" type="presOf" srcId="{0DCA95DF-AD4E-4B9D-B0CC-2161BDB3482F}" destId="{BAE0A687-2A55-498A-942A-A8369DDE35B1}" srcOrd="0" destOrd="0" presId="urn:microsoft.com/office/officeart/2005/8/layout/vList2"/>
    <dgm:cxn modelId="{9C0F14DB-E9D0-45B2-89C4-9ED5B318B844}" type="presOf" srcId="{FF34D1B0-0189-4EFF-8D7C-F2FFF718342A}" destId="{791F1245-9362-4CA6-AFC6-C63A17CE7FC5}" srcOrd="0" destOrd="0" presId="urn:microsoft.com/office/officeart/2005/8/layout/vList2"/>
    <dgm:cxn modelId="{5EB8DC8C-D9F1-4804-994E-B6E9ABB81CC3}" srcId="{D43170E0-1EFE-42B4-9A89-D76C72ABC350}" destId="{0DCA95DF-AD4E-4B9D-B0CC-2161BDB3482F}" srcOrd="1" destOrd="0" parTransId="{50A4BC69-B2C4-4E2E-BE3A-75AAD39FD692}" sibTransId="{149981C7-DE5F-41D9-86DE-558FAFBB042D}"/>
    <dgm:cxn modelId="{20DCB498-8E3D-4FA7-A983-413C42D2A0CB}" type="presOf" srcId="{74552C2E-E9F8-45EE-8693-FF1381BBCAD3}" destId="{CA43EF64-0684-4B3E-B9E4-3AAD0994C2A4}" srcOrd="0" destOrd="0" presId="urn:microsoft.com/office/officeart/2005/8/layout/vList2"/>
    <dgm:cxn modelId="{5CF8B68A-6891-4518-9222-699A29537CE2}" srcId="{D43170E0-1EFE-42B4-9A89-D76C72ABC350}" destId="{1A5F8734-530E-4DBC-869B-54D8AE02739A}" srcOrd="4" destOrd="0" parTransId="{EB7C76A9-8C5F-4738-BA28-9A3DF3182F14}" sibTransId="{8A0260A1-253F-493C-8174-F571E27A1AFB}"/>
    <dgm:cxn modelId="{FB6EF241-AF8A-4A1B-8594-7ED74E1DDB3F}" srcId="{D43170E0-1EFE-42B4-9A89-D76C72ABC350}" destId="{BD6621C0-14EC-44B1-8A0A-93E4A8F0D592}" srcOrd="2" destOrd="0" parTransId="{1BAAA90A-96B3-46A5-B8C6-6F81D2D3AF29}" sibTransId="{A2ECB2BE-7E26-40C9-B445-B08367D166E9}"/>
    <dgm:cxn modelId="{269C826D-9643-4851-939D-1A2080A87F09}" type="presOf" srcId="{1A5F8734-530E-4DBC-869B-54D8AE02739A}" destId="{16788E79-6BFA-4486-AA1B-4C7B809DC4B5}" srcOrd="0" destOrd="0" presId="urn:microsoft.com/office/officeart/2005/8/layout/vList2"/>
    <dgm:cxn modelId="{9A04E3DE-887B-4007-8E59-281B102EC1BE}" type="presParOf" srcId="{12492CFB-6ACC-4A6D-9006-235D6DC97F69}" destId="{CA43EF64-0684-4B3E-B9E4-3AAD0994C2A4}" srcOrd="0" destOrd="0" presId="urn:microsoft.com/office/officeart/2005/8/layout/vList2"/>
    <dgm:cxn modelId="{89EE4361-A9CA-46D3-96A7-B4ADD7A29330}" type="presParOf" srcId="{12492CFB-6ACC-4A6D-9006-235D6DC97F69}" destId="{315F0E52-3EE5-49F3-89B6-14BE1078276D}" srcOrd="1" destOrd="0" presId="urn:microsoft.com/office/officeart/2005/8/layout/vList2"/>
    <dgm:cxn modelId="{C9A0D58A-96E5-4BA1-840E-7139026D3258}" type="presParOf" srcId="{12492CFB-6ACC-4A6D-9006-235D6DC97F69}" destId="{BAE0A687-2A55-498A-942A-A8369DDE35B1}" srcOrd="2" destOrd="0" presId="urn:microsoft.com/office/officeart/2005/8/layout/vList2"/>
    <dgm:cxn modelId="{65C99D01-D279-4420-A63D-1CE6CAE37246}" type="presParOf" srcId="{12492CFB-6ACC-4A6D-9006-235D6DC97F69}" destId="{9B11FE27-241F-4AA9-B10E-E8BC3FC62C7B}" srcOrd="3" destOrd="0" presId="urn:microsoft.com/office/officeart/2005/8/layout/vList2"/>
    <dgm:cxn modelId="{1AAE9685-5AAE-47BF-9AED-1CAF03500A1E}" type="presParOf" srcId="{12492CFB-6ACC-4A6D-9006-235D6DC97F69}" destId="{4264D865-230F-4950-8C40-B628BD488C8F}" srcOrd="4" destOrd="0" presId="urn:microsoft.com/office/officeart/2005/8/layout/vList2"/>
    <dgm:cxn modelId="{AD1F1EF3-ACF1-4891-92B7-20D75F9ABCBF}" type="presParOf" srcId="{12492CFB-6ACC-4A6D-9006-235D6DC97F69}" destId="{4BEB8FFE-EA6A-4B3B-A607-1A24FAD2308C}" srcOrd="5" destOrd="0" presId="urn:microsoft.com/office/officeart/2005/8/layout/vList2"/>
    <dgm:cxn modelId="{B67EADE9-05EC-4B04-8120-97FE312D83E7}" type="presParOf" srcId="{12492CFB-6ACC-4A6D-9006-235D6DC97F69}" destId="{791F1245-9362-4CA6-AFC6-C63A17CE7FC5}" srcOrd="6" destOrd="0" presId="urn:microsoft.com/office/officeart/2005/8/layout/vList2"/>
    <dgm:cxn modelId="{0E304877-8F03-4061-A384-0F3AB63B4229}" type="presParOf" srcId="{12492CFB-6ACC-4A6D-9006-235D6DC97F69}" destId="{EEA0D737-6A74-4ECB-A7D9-8CC4EB7575FD}" srcOrd="7" destOrd="0" presId="urn:microsoft.com/office/officeart/2005/8/layout/vList2"/>
    <dgm:cxn modelId="{0C71C312-803F-41EA-B87D-0E6271CECCAF}" type="presParOf" srcId="{12492CFB-6ACC-4A6D-9006-235D6DC97F69}" destId="{16788E79-6BFA-4486-AA1B-4C7B809DC4B5}" srcOrd="8" destOrd="0" presId="urn:microsoft.com/office/officeart/2005/8/layout/vList2"/>
    <dgm:cxn modelId="{35E5EFDB-7EF8-42D4-BE5A-BC2C8BB3F0C5}" type="presParOf" srcId="{12492CFB-6ACC-4A6D-9006-235D6DC97F69}" destId="{BA9C809F-22CA-4A49-8835-F16064A4EF13}" srcOrd="9" destOrd="0" presId="urn:microsoft.com/office/officeart/2005/8/layout/vList2"/>
    <dgm:cxn modelId="{3CC0B57E-561A-4A64-868B-14BE1F9A6350}" type="presParOf" srcId="{12492CFB-6ACC-4A6D-9006-235D6DC97F69}" destId="{42DF2CE2-E2AF-440D-8DF4-3A8DB26BE90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AA199B83-034E-4DBF-AF60-42FEF7C43B43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16C6173E-4C76-4DAB-A709-913F136693AC}">
      <dgm:prSet/>
      <dgm:spPr/>
      <dgm:t>
        <a:bodyPr/>
        <a:lstStyle/>
        <a:p>
          <a:pPr rtl="0"/>
          <a:r>
            <a:rPr lang="en-US" smtClean="0"/>
            <a:t>Traders can avail the credit of service tax and excise duty </a:t>
          </a:r>
          <a:endParaRPr lang="en-IN"/>
        </a:p>
      </dgm:t>
    </dgm:pt>
    <dgm:pt modelId="{7F56004B-28B4-4F1F-8871-E6AE89C05965}" type="parTrans" cxnId="{476F9696-5904-435C-B6F9-AA9DE89EB408}">
      <dgm:prSet/>
      <dgm:spPr/>
      <dgm:t>
        <a:bodyPr/>
        <a:lstStyle/>
        <a:p>
          <a:endParaRPr lang="en-IN"/>
        </a:p>
      </dgm:t>
    </dgm:pt>
    <dgm:pt modelId="{3728E3D4-712D-4CFD-AD4F-187854F68044}" type="sibTrans" cxnId="{476F9696-5904-435C-B6F9-AA9DE89EB408}">
      <dgm:prSet/>
      <dgm:spPr/>
      <dgm:t>
        <a:bodyPr/>
        <a:lstStyle/>
        <a:p>
          <a:endParaRPr lang="en-IN"/>
        </a:p>
      </dgm:t>
    </dgm:pt>
    <dgm:pt modelId="{B9C58655-DC97-496F-971C-01D5A6215199}">
      <dgm:prSet/>
      <dgm:spPr/>
      <dgm:t>
        <a:bodyPr/>
        <a:lstStyle/>
        <a:p>
          <a:pPr rtl="0"/>
          <a:r>
            <a:rPr lang="en-US" smtClean="0"/>
            <a:t>Credit of import duties will make imports cheaper for retailers </a:t>
          </a:r>
          <a:endParaRPr lang="en-IN"/>
        </a:p>
      </dgm:t>
    </dgm:pt>
    <dgm:pt modelId="{B5D8F13C-BB72-496F-896E-C19A99A96B6E}" type="parTrans" cxnId="{2E7184DB-9418-4F8B-94A7-05FC3BBCAC5E}">
      <dgm:prSet/>
      <dgm:spPr/>
      <dgm:t>
        <a:bodyPr/>
        <a:lstStyle/>
        <a:p>
          <a:endParaRPr lang="en-IN"/>
        </a:p>
      </dgm:t>
    </dgm:pt>
    <dgm:pt modelId="{2F4CBF89-0CED-42E4-942B-35FC130E9436}" type="sibTrans" cxnId="{2E7184DB-9418-4F8B-94A7-05FC3BBCAC5E}">
      <dgm:prSet/>
      <dgm:spPr/>
      <dgm:t>
        <a:bodyPr/>
        <a:lstStyle/>
        <a:p>
          <a:endParaRPr lang="en-IN"/>
        </a:p>
      </dgm:t>
    </dgm:pt>
    <dgm:pt modelId="{46CB6288-B3BE-416D-87F0-4956F575F11F}">
      <dgm:prSet/>
      <dgm:spPr/>
      <dgm:t>
        <a:bodyPr/>
        <a:lstStyle/>
        <a:p>
          <a:pPr rtl="0"/>
          <a:r>
            <a:rPr lang="en-US" smtClean="0"/>
            <a:t>Traders have to register with the Central Government for payment of CGST and IGST</a:t>
          </a:r>
          <a:endParaRPr lang="en-IN"/>
        </a:p>
      </dgm:t>
    </dgm:pt>
    <dgm:pt modelId="{D0478F8A-5108-4B3C-948E-8BBF5DA4915A}" type="parTrans" cxnId="{5CDA4524-3F8E-44AC-B950-26EE41E37E51}">
      <dgm:prSet/>
      <dgm:spPr/>
      <dgm:t>
        <a:bodyPr/>
        <a:lstStyle/>
        <a:p>
          <a:endParaRPr lang="en-IN"/>
        </a:p>
      </dgm:t>
    </dgm:pt>
    <dgm:pt modelId="{6EAB4E55-9CC5-49DF-888E-A6A56848F9C1}" type="sibTrans" cxnId="{5CDA4524-3F8E-44AC-B950-26EE41E37E51}">
      <dgm:prSet/>
      <dgm:spPr/>
      <dgm:t>
        <a:bodyPr/>
        <a:lstStyle/>
        <a:p>
          <a:endParaRPr lang="en-IN"/>
        </a:p>
      </dgm:t>
    </dgm:pt>
    <dgm:pt modelId="{2B96D3F0-50C8-4215-9769-E2B479786AA8}">
      <dgm:prSet/>
      <dgm:spPr/>
      <dgm:t>
        <a:bodyPr/>
        <a:lstStyle/>
        <a:p>
          <a:pPr rtl="0"/>
          <a:r>
            <a:rPr lang="en-US" smtClean="0"/>
            <a:t>No form-F, such transactions are taxable</a:t>
          </a:r>
          <a:endParaRPr lang="en-IN"/>
        </a:p>
      </dgm:t>
    </dgm:pt>
    <dgm:pt modelId="{036515F7-7FBD-41A1-AB2D-DB902F575B09}" type="parTrans" cxnId="{89AA68EE-BF97-46A8-8651-DAC0097740E3}">
      <dgm:prSet/>
      <dgm:spPr/>
      <dgm:t>
        <a:bodyPr/>
        <a:lstStyle/>
        <a:p>
          <a:endParaRPr lang="en-IN"/>
        </a:p>
      </dgm:t>
    </dgm:pt>
    <dgm:pt modelId="{5BC1BD76-78B0-47B5-876D-73E8136D0638}" type="sibTrans" cxnId="{89AA68EE-BF97-46A8-8651-DAC0097740E3}">
      <dgm:prSet/>
      <dgm:spPr/>
      <dgm:t>
        <a:bodyPr/>
        <a:lstStyle/>
        <a:p>
          <a:endParaRPr lang="en-IN"/>
        </a:p>
      </dgm:t>
    </dgm:pt>
    <dgm:pt modelId="{499A2523-2022-487C-AEF6-D83555C0A04D}">
      <dgm:prSet/>
      <dgm:spPr/>
      <dgm:t>
        <a:bodyPr/>
        <a:lstStyle/>
        <a:p>
          <a:pPr rtl="0"/>
          <a:r>
            <a:rPr lang="en-US" smtClean="0"/>
            <a:t>Refund of VAT credit in case of Supply of goods to SEZ under GST regime </a:t>
          </a:r>
          <a:endParaRPr lang="en-IN"/>
        </a:p>
      </dgm:t>
    </dgm:pt>
    <dgm:pt modelId="{4CAF0278-D9B3-47A1-A30F-80240F938472}" type="parTrans" cxnId="{BE19C810-271A-4941-9995-9727ECC62444}">
      <dgm:prSet/>
      <dgm:spPr/>
      <dgm:t>
        <a:bodyPr/>
        <a:lstStyle/>
        <a:p>
          <a:endParaRPr lang="en-IN"/>
        </a:p>
      </dgm:t>
    </dgm:pt>
    <dgm:pt modelId="{16C4BDE8-1402-4368-AA78-D3CF50F586C4}" type="sibTrans" cxnId="{BE19C810-271A-4941-9995-9727ECC62444}">
      <dgm:prSet/>
      <dgm:spPr/>
      <dgm:t>
        <a:bodyPr/>
        <a:lstStyle/>
        <a:p>
          <a:endParaRPr lang="en-IN"/>
        </a:p>
      </dgm:t>
    </dgm:pt>
    <dgm:pt modelId="{C08E34EB-C037-49E7-B539-E37BE91ADA77}" type="pres">
      <dgm:prSet presAssocID="{AA199B83-034E-4DBF-AF60-42FEF7C43B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A518A71-16CB-4640-8F41-03D31774D807}" type="pres">
      <dgm:prSet presAssocID="{16C6173E-4C76-4DAB-A709-913F136693AC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CE24387-6EA4-4D6C-9567-02B5F62063D5}" type="pres">
      <dgm:prSet presAssocID="{3728E3D4-712D-4CFD-AD4F-187854F68044}" presName="spacer" presStyleCnt="0"/>
      <dgm:spPr/>
    </dgm:pt>
    <dgm:pt modelId="{58D6BFBF-F097-4FFD-A50E-FE78AEC1DCB9}" type="pres">
      <dgm:prSet presAssocID="{B9C58655-DC97-496F-971C-01D5A621519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DE02233-3282-4B88-895F-297986BBC08A}" type="pres">
      <dgm:prSet presAssocID="{2F4CBF89-0CED-42E4-942B-35FC130E9436}" presName="spacer" presStyleCnt="0"/>
      <dgm:spPr/>
    </dgm:pt>
    <dgm:pt modelId="{2BF6DEE9-C1CE-43B4-8360-A12B75BAD286}" type="pres">
      <dgm:prSet presAssocID="{46CB6288-B3BE-416D-87F0-4956F575F11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8AF28B8-D3E7-4C84-AC91-6F7F8C652AFB}" type="pres">
      <dgm:prSet presAssocID="{6EAB4E55-9CC5-49DF-888E-A6A56848F9C1}" presName="spacer" presStyleCnt="0"/>
      <dgm:spPr/>
    </dgm:pt>
    <dgm:pt modelId="{89E5B4D1-8B1E-4FF1-B4AC-F241CBE58C50}" type="pres">
      <dgm:prSet presAssocID="{2B96D3F0-50C8-4215-9769-E2B479786AA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469ED35-D4E9-4911-A77F-0EEAE6BF221D}" type="pres">
      <dgm:prSet presAssocID="{5BC1BD76-78B0-47B5-876D-73E8136D0638}" presName="spacer" presStyleCnt="0"/>
      <dgm:spPr/>
    </dgm:pt>
    <dgm:pt modelId="{69C4276F-EC65-4845-A5D2-931D22066AE6}" type="pres">
      <dgm:prSet presAssocID="{499A2523-2022-487C-AEF6-D83555C0A04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89AA68EE-BF97-46A8-8651-DAC0097740E3}" srcId="{AA199B83-034E-4DBF-AF60-42FEF7C43B43}" destId="{2B96D3F0-50C8-4215-9769-E2B479786AA8}" srcOrd="3" destOrd="0" parTransId="{036515F7-7FBD-41A1-AB2D-DB902F575B09}" sibTransId="{5BC1BD76-78B0-47B5-876D-73E8136D0638}"/>
    <dgm:cxn modelId="{BE19C810-271A-4941-9995-9727ECC62444}" srcId="{AA199B83-034E-4DBF-AF60-42FEF7C43B43}" destId="{499A2523-2022-487C-AEF6-D83555C0A04D}" srcOrd="4" destOrd="0" parTransId="{4CAF0278-D9B3-47A1-A30F-80240F938472}" sibTransId="{16C4BDE8-1402-4368-AA78-D3CF50F586C4}"/>
    <dgm:cxn modelId="{53789309-DE17-4F9B-A325-BF2E1F3BF414}" type="presOf" srcId="{46CB6288-B3BE-416D-87F0-4956F575F11F}" destId="{2BF6DEE9-C1CE-43B4-8360-A12B75BAD286}" srcOrd="0" destOrd="0" presId="urn:microsoft.com/office/officeart/2005/8/layout/vList2"/>
    <dgm:cxn modelId="{C943F42D-CADC-47DA-B5A2-FD359E479560}" type="presOf" srcId="{AA199B83-034E-4DBF-AF60-42FEF7C43B43}" destId="{C08E34EB-C037-49E7-B539-E37BE91ADA77}" srcOrd="0" destOrd="0" presId="urn:microsoft.com/office/officeart/2005/8/layout/vList2"/>
    <dgm:cxn modelId="{17FCAE14-C05B-4143-B1FB-AC74AA32A718}" type="presOf" srcId="{16C6173E-4C76-4DAB-A709-913F136693AC}" destId="{2A518A71-16CB-4640-8F41-03D31774D807}" srcOrd="0" destOrd="0" presId="urn:microsoft.com/office/officeart/2005/8/layout/vList2"/>
    <dgm:cxn modelId="{476F9696-5904-435C-B6F9-AA9DE89EB408}" srcId="{AA199B83-034E-4DBF-AF60-42FEF7C43B43}" destId="{16C6173E-4C76-4DAB-A709-913F136693AC}" srcOrd="0" destOrd="0" parTransId="{7F56004B-28B4-4F1F-8871-E6AE89C05965}" sibTransId="{3728E3D4-712D-4CFD-AD4F-187854F68044}"/>
    <dgm:cxn modelId="{5CDA4524-3F8E-44AC-B950-26EE41E37E51}" srcId="{AA199B83-034E-4DBF-AF60-42FEF7C43B43}" destId="{46CB6288-B3BE-416D-87F0-4956F575F11F}" srcOrd="2" destOrd="0" parTransId="{D0478F8A-5108-4B3C-948E-8BBF5DA4915A}" sibTransId="{6EAB4E55-9CC5-49DF-888E-A6A56848F9C1}"/>
    <dgm:cxn modelId="{55403D6E-9835-4921-AAD3-C73237F4213C}" type="presOf" srcId="{B9C58655-DC97-496F-971C-01D5A6215199}" destId="{58D6BFBF-F097-4FFD-A50E-FE78AEC1DCB9}" srcOrd="0" destOrd="0" presId="urn:microsoft.com/office/officeart/2005/8/layout/vList2"/>
    <dgm:cxn modelId="{7355EFC2-59E3-4975-8F64-EE49F69E182E}" type="presOf" srcId="{2B96D3F0-50C8-4215-9769-E2B479786AA8}" destId="{89E5B4D1-8B1E-4FF1-B4AC-F241CBE58C50}" srcOrd="0" destOrd="0" presId="urn:microsoft.com/office/officeart/2005/8/layout/vList2"/>
    <dgm:cxn modelId="{2E7184DB-9418-4F8B-94A7-05FC3BBCAC5E}" srcId="{AA199B83-034E-4DBF-AF60-42FEF7C43B43}" destId="{B9C58655-DC97-496F-971C-01D5A6215199}" srcOrd="1" destOrd="0" parTransId="{B5D8F13C-BB72-496F-896E-C19A99A96B6E}" sibTransId="{2F4CBF89-0CED-42E4-942B-35FC130E9436}"/>
    <dgm:cxn modelId="{9CABEC2E-F7A9-42A7-95AE-B22064D10608}" type="presOf" srcId="{499A2523-2022-487C-AEF6-D83555C0A04D}" destId="{69C4276F-EC65-4845-A5D2-931D22066AE6}" srcOrd="0" destOrd="0" presId="urn:microsoft.com/office/officeart/2005/8/layout/vList2"/>
    <dgm:cxn modelId="{D9BA7BE5-CBBC-4A14-B089-417E5ED5A64B}" type="presParOf" srcId="{C08E34EB-C037-49E7-B539-E37BE91ADA77}" destId="{2A518A71-16CB-4640-8F41-03D31774D807}" srcOrd="0" destOrd="0" presId="urn:microsoft.com/office/officeart/2005/8/layout/vList2"/>
    <dgm:cxn modelId="{56F22A7B-8FBE-4D02-AD87-6C318F6667B4}" type="presParOf" srcId="{C08E34EB-C037-49E7-B539-E37BE91ADA77}" destId="{ACE24387-6EA4-4D6C-9567-02B5F62063D5}" srcOrd="1" destOrd="0" presId="urn:microsoft.com/office/officeart/2005/8/layout/vList2"/>
    <dgm:cxn modelId="{012F5DBA-6900-4DD2-B29A-E71EB91B8007}" type="presParOf" srcId="{C08E34EB-C037-49E7-B539-E37BE91ADA77}" destId="{58D6BFBF-F097-4FFD-A50E-FE78AEC1DCB9}" srcOrd="2" destOrd="0" presId="urn:microsoft.com/office/officeart/2005/8/layout/vList2"/>
    <dgm:cxn modelId="{30BE6F61-ECD0-47EE-96E4-2D1EB6D7368A}" type="presParOf" srcId="{C08E34EB-C037-49E7-B539-E37BE91ADA77}" destId="{0DE02233-3282-4B88-895F-297986BBC08A}" srcOrd="3" destOrd="0" presId="urn:microsoft.com/office/officeart/2005/8/layout/vList2"/>
    <dgm:cxn modelId="{706A0C0A-84B4-4A86-8A94-CE8FBC88FF60}" type="presParOf" srcId="{C08E34EB-C037-49E7-B539-E37BE91ADA77}" destId="{2BF6DEE9-C1CE-43B4-8360-A12B75BAD286}" srcOrd="4" destOrd="0" presId="urn:microsoft.com/office/officeart/2005/8/layout/vList2"/>
    <dgm:cxn modelId="{DCD341F1-3ED1-4D03-A86C-A13A4159FC54}" type="presParOf" srcId="{C08E34EB-C037-49E7-B539-E37BE91ADA77}" destId="{38AF28B8-D3E7-4C84-AC91-6F7F8C652AFB}" srcOrd="5" destOrd="0" presId="urn:microsoft.com/office/officeart/2005/8/layout/vList2"/>
    <dgm:cxn modelId="{653360BC-0797-4A06-B0CB-D295077D9923}" type="presParOf" srcId="{C08E34EB-C037-49E7-B539-E37BE91ADA77}" destId="{89E5B4D1-8B1E-4FF1-B4AC-F241CBE58C50}" srcOrd="6" destOrd="0" presId="urn:microsoft.com/office/officeart/2005/8/layout/vList2"/>
    <dgm:cxn modelId="{47C1B0E6-2C34-4A4A-B7A5-885263F63B0B}" type="presParOf" srcId="{C08E34EB-C037-49E7-B539-E37BE91ADA77}" destId="{9469ED35-D4E9-4911-A77F-0EEAE6BF221D}" srcOrd="7" destOrd="0" presId="urn:microsoft.com/office/officeart/2005/8/layout/vList2"/>
    <dgm:cxn modelId="{9A406FA2-B06A-4C3C-B905-94387D240E52}" type="presParOf" srcId="{C08E34EB-C037-49E7-B539-E37BE91ADA77}" destId="{69C4276F-EC65-4845-A5D2-931D22066AE6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FB7E17F2-61FA-4FC2-ABC0-71B4A86A4DAF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171E7A73-1B4E-448A-938C-989142483903}">
      <dgm:prSet/>
      <dgm:spPr/>
      <dgm:t>
        <a:bodyPr/>
        <a:lstStyle/>
        <a:p>
          <a:pPr rtl="0"/>
          <a:r>
            <a:rPr lang="en-IN" smtClean="0"/>
            <a:t>Exemption may be eligible up to 10 lakhs</a:t>
          </a:r>
          <a:endParaRPr lang="en-IN"/>
        </a:p>
      </dgm:t>
    </dgm:pt>
    <dgm:pt modelId="{6DF61F92-4A01-4EB3-8E05-922D9F1ED579}" type="parTrans" cxnId="{9E028D82-9C5C-41D3-BDF2-B2CB9A02A729}">
      <dgm:prSet/>
      <dgm:spPr/>
      <dgm:t>
        <a:bodyPr/>
        <a:lstStyle/>
        <a:p>
          <a:endParaRPr lang="en-IN"/>
        </a:p>
      </dgm:t>
    </dgm:pt>
    <dgm:pt modelId="{13947E58-199C-41C9-ACCF-DA03E5CC12FD}" type="sibTrans" cxnId="{9E028D82-9C5C-41D3-BDF2-B2CB9A02A729}">
      <dgm:prSet/>
      <dgm:spPr/>
      <dgm:t>
        <a:bodyPr/>
        <a:lstStyle/>
        <a:p>
          <a:endParaRPr lang="en-IN"/>
        </a:p>
      </dgm:t>
    </dgm:pt>
    <dgm:pt modelId="{83724884-725A-4EF6-8219-C3B71EF45E55}">
      <dgm:prSet/>
      <dgm:spPr/>
      <dgm:t>
        <a:bodyPr/>
        <a:lstStyle/>
        <a:p>
          <a:pPr rtl="0"/>
          <a:r>
            <a:rPr lang="en-IN" smtClean="0"/>
            <a:t>Composition scheme with a turnover up to 50 lakhs</a:t>
          </a:r>
          <a:endParaRPr lang="en-IN"/>
        </a:p>
      </dgm:t>
    </dgm:pt>
    <dgm:pt modelId="{597B147A-08D9-4286-A16C-E377E0E9DB45}" type="parTrans" cxnId="{DE6F4225-B70A-4823-8141-872B095A5F63}">
      <dgm:prSet/>
      <dgm:spPr/>
      <dgm:t>
        <a:bodyPr/>
        <a:lstStyle/>
        <a:p>
          <a:endParaRPr lang="en-IN"/>
        </a:p>
      </dgm:t>
    </dgm:pt>
    <dgm:pt modelId="{07BA2C26-B7AE-4327-9351-077B2D6F1A72}" type="sibTrans" cxnId="{DE6F4225-B70A-4823-8141-872B095A5F63}">
      <dgm:prSet/>
      <dgm:spPr/>
      <dgm:t>
        <a:bodyPr/>
        <a:lstStyle/>
        <a:p>
          <a:endParaRPr lang="en-IN"/>
        </a:p>
      </dgm:t>
    </dgm:pt>
    <dgm:pt modelId="{948610A1-FE0F-4FEC-9F71-6E3977F2EB5B}">
      <dgm:prSet/>
      <dgm:spPr/>
      <dgm:t>
        <a:bodyPr/>
        <a:lstStyle/>
        <a:p>
          <a:pPr rtl="0"/>
          <a:r>
            <a:rPr lang="en-IN" smtClean="0"/>
            <a:t>Impact of tax is limited to value addition</a:t>
          </a:r>
          <a:endParaRPr lang="en-IN"/>
        </a:p>
      </dgm:t>
    </dgm:pt>
    <dgm:pt modelId="{43663A87-C773-4D54-A4C3-ABAAAD37E49C}" type="parTrans" cxnId="{52F627E6-58E7-471A-ADD4-3DE67B078B99}">
      <dgm:prSet/>
      <dgm:spPr/>
      <dgm:t>
        <a:bodyPr/>
        <a:lstStyle/>
        <a:p>
          <a:endParaRPr lang="en-IN"/>
        </a:p>
      </dgm:t>
    </dgm:pt>
    <dgm:pt modelId="{78BD5C86-6E73-4150-9DC0-0B2C40EE911F}" type="sibTrans" cxnId="{52F627E6-58E7-471A-ADD4-3DE67B078B99}">
      <dgm:prSet/>
      <dgm:spPr/>
      <dgm:t>
        <a:bodyPr/>
        <a:lstStyle/>
        <a:p>
          <a:endParaRPr lang="en-IN"/>
        </a:p>
      </dgm:t>
    </dgm:pt>
    <dgm:pt modelId="{CC5C4AFF-942A-45B5-9FC5-77B06198FD80}">
      <dgm:prSet/>
      <dgm:spPr/>
      <dgm:t>
        <a:bodyPr/>
        <a:lstStyle/>
        <a:p>
          <a:pPr rtl="0"/>
          <a:r>
            <a:rPr lang="en-IN" b="1" smtClean="0"/>
            <a:t>Form-C </a:t>
          </a:r>
          <a:r>
            <a:rPr lang="en-IN" smtClean="0"/>
            <a:t>will be abolished </a:t>
          </a:r>
          <a:endParaRPr lang="en-IN"/>
        </a:p>
      </dgm:t>
    </dgm:pt>
    <dgm:pt modelId="{392FF2F9-5FC7-4A72-94A9-BDD41ECF5E39}" type="parTrans" cxnId="{85A4F285-1B44-4387-B46C-F52B05F3F256}">
      <dgm:prSet/>
      <dgm:spPr/>
      <dgm:t>
        <a:bodyPr/>
        <a:lstStyle/>
        <a:p>
          <a:endParaRPr lang="en-IN"/>
        </a:p>
      </dgm:t>
    </dgm:pt>
    <dgm:pt modelId="{4FDABEA5-E6EC-4FDE-9303-EDD25ACCF817}" type="sibTrans" cxnId="{85A4F285-1B44-4387-B46C-F52B05F3F256}">
      <dgm:prSet/>
      <dgm:spPr/>
      <dgm:t>
        <a:bodyPr/>
        <a:lstStyle/>
        <a:p>
          <a:endParaRPr lang="en-IN"/>
        </a:p>
      </dgm:t>
    </dgm:pt>
    <dgm:pt modelId="{051E6754-F22B-4CFA-96AA-B2D1760D1E3B}">
      <dgm:prSet/>
      <dgm:spPr/>
      <dgm:t>
        <a:bodyPr/>
        <a:lstStyle/>
        <a:p>
          <a:pPr rtl="0"/>
          <a:r>
            <a:rPr lang="en-IN" smtClean="0"/>
            <a:t>No exemption to E1/E2 sales</a:t>
          </a:r>
          <a:endParaRPr lang="en-IN"/>
        </a:p>
      </dgm:t>
    </dgm:pt>
    <dgm:pt modelId="{1D993DCA-E9CA-4895-AA5E-4BF6513B570F}" type="parTrans" cxnId="{1ECA35CD-A019-47F6-B9D8-180D3B644490}">
      <dgm:prSet/>
      <dgm:spPr/>
      <dgm:t>
        <a:bodyPr/>
        <a:lstStyle/>
        <a:p>
          <a:endParaRPr lang="en-IN"/>
        </a:p>
      </dgm:t>
    </dgm:pt>
    <dgm:pt modelId="{616024F2-BB86-4BDC-9C97-FEA13C0CBA9A}" type="sibTrans" cxnId="{1ECA35CD-A019-47F6-B9D8-180D3B644490}">
      <dgm:prSet/>
      <dgm:spPr/>
      <dgm:t>
        <a:bodyPr/>
        <a:lstStyle/>
        <a:p>
          <a:endParaRPr lang="en-IN"/>
        </a:p>
      </dgm:t>
    </dgm:pt>
    <dgm:pt modelId="{10625DA2-8ADF-457B-A443-80F3A5F028E5}">
      <dgm:prSet/>
      <dgm:spPr/>
      <dgm:t>
        <a:bodyPr/>
        <a:lstStyle/>
        <a:p>
          <a:pPr rtl="0"/>
          <a:r>
            <a:rPr lang="en-IN" dirty="0" smtClean="0"/>
            <a:t>Stock transfers are also taxable - it involves tremendous paper work </a:t>
          </a:r>
          <a:endParaRPr lang="en-IN" dirty="0"/>
        </a:p>
      </dgm:t>
    </dgm:pt>
    <dgm:pt modelId="{16F92F2D-3B2D-4845-BFBD-CF614E8C04E8}" type="parTrans" cxnId="{DC1EBE0D-08A9-4CCA-B6CE-4436A1D6A13A}">
      <dgm:prSet/>
      <dgm:spPr/>
      <dgm:t>
        <a:bodyPr/>
        <a:lstStyle/>
        <a:p>
          <a:endParaRPr lang="en-IN"/>
        </a:p>
      </dgm:t>
    </dgm:pt>
    <dgm:pt modelId="{B249E003-0E17-4EC8-AAB0-97D6DDD33969}" type="sibTrans" cxnId="{DC1EBE0D-08A9-4CCA-B6CE-4436A1D6A13A}">
      <dgm:prSet/>
      <dgm:spPr/>
      <dgm:t>
        <a:bodyPr/>
        <a:lstStyle/>
        <a:p>
          <a:endParaRPr lang="en-IN"/>
        </a:p>
      </dgm:t>
    </dgm:pt>
    <dgm:pt modelId="{35A521C1-7204-4193-A89E-52C6D224E026}" type="pres">
      <dgm:prSet presAssocID="{FB7E17F2-61FA-4FC2-ABC0-71B4A86A4D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5421AF5-FD5D-4945-9ECA-E10685D28B90}" type="pres">
      <dgm:prSet presAssocID="{171E7A73-1B4E-448A-938C-989142483903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FB63131-7071-427F-B17A-28CF804D74D4}" type="pres">
      <dgm:prSet presAssocID="{13947E58-199C-41C9-ACCF-DA03E5CC12FD}" presName="spacer" presStyleCnt="0"/>
      <dgm:spPr/>
    </dgm:pt>
    <dgm:pt modelId="{7BD43308-1E33-48AE-A2A0-670D8F7F87D0}" type="pres">
      <dgm:prSet presAssocID="{83724884-725A-4EF6-8219-C3B71EF45E5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ECA6B4-88B3-443B-AC3B-73EE94AEA62F}" type="pres">
      <dgm:prSet presAssocID="{07BA2C26-B7AE-4327-9351-077B2D6F1A72}" presName="spacer" presStyleCnt="0"/>
      <dgm:spPr/>
    </dgm:pt>
    <dgm:pt modelId="{0CD9D77D-3E10-4447-9C45-75FF9310481E}" type="pres">
      <dgm:prSet presAssocID="{948610A1-FE0F-4FEC-9F71-6E3977F2EB5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9D5DD13-50DC-4BA1-9B4F-9766D4D3D3A1}" type="pres">
      <dgm:prSet presAssocID="{78BD5C86-6E73-4150-9DC0-0B2C40EE911F}" presName="spacer" presStyleCnt="0"/>
      <dgm:spPr/>
    </dgm:pt>
    <dgm:pt modelId="{F74942ED-B253-4546-B042-FA0A0B7096BC}" type="pres">
      <dgm:prSet presAssocID="{CC5C4AFF-942A-45B5-9FC5-77B06198FD80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6C930F0-3E55-4F72-9273-8F17A99048DE}" type="pres">
      <dgm:prSet presAssocID="{4FDABEA5-E6EC-4FDE-9303-EDD25ACCF817}" presName="spacer" presStyleCnt="0"/>
      <dgm:spPr/>
    </dgm:pt>
    <dgm:pt modelId="{E21D9200-14FF-4E0F-8A4D-744CD9EE9A62}" type="pres">
      <dgm:prSet presAssocID="{051E6754-F22B-4CFA-96AA-B2D1760D1E3B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79CA58B-C4E6-46C2-8373-BB08A447C67B}" type="pres">
      <dgm:prSet presAssocID="{616024F2-BB86-4BDC-9C97-FEA13C0CBA9A}" presName="spacer" presStyleCnt="0"/>
      <dgm:spPr/>
    </dgm:pt>
    <dgm:pt modelId="{B7C72899-46AC-4334-BCEB-098978188309}" type="pres">
      <dgm:prSet presAssocID="{10625DA2-8ADF-457B-A443-80F3A5F028E5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671EB4A-569D-4974-A099-75D496D67E80}" type="presOf" srcId="{051E6754-F22B-4CFA-96AA-B2D1760D1E3B}" destId="{E21D9200-14FF-4E0F-8A4D-744CD9EE9A62}" srcOrd="0" destOrd="0" presId="urn:microsoft.com/office/officeart/2005/8/layout/vList2"/>
    <dgm:cxn modelId="{B13EA094-03C2-4B6F-A541-BCE6F2D34C72}" type="presOf" srcId="{171E7A73-1B4E-448A-938C-989142483903}" destId="{A5421AF5-FD5D-4945-9ECA-E10685D28B90}" srcOrd="0" destOrd="0" presId="urn:microsoft.com/office/officeart/2005/8/layout/vList2"/>
    <dgm:cxn modelId="{B82901B4-29F4-4AF6-9CFA-305CF0F79641}" type="presOf" srcId="{10625DA2-8ADF-457B-A443-80F3A5F028E5}" destId="{B7C72899-46AC-4334-BCEB-098978188309}" srcOrd="0" destOrd="0" presId="urn:microsoft.com/office/officeart/2005/8/layout/vList2"/>
    <dgm:cxn modelId="{DC1EBE0D-08A9-4CCA-B6CE-4436A1D6A13A}" srcId="{FB7E17F2-61FA-4FC2-ABC0-71B4A86A4DAF}" destId="{10625DA2-8ADF-457B-A443-80F3A5F028E5}" srcOrd="5" destOrd="0" parTransId="{16F92F2D-3B2D-4845-BFBD-CF614E8C04E8}" sibTransId="{B249E003-0E17-4EC8-AAB0-97D6DDD33969}"/>
    <dgm:cxn modelId="{2D628DD4-33D7-4410-8BEF-ECCD1091C9CE}" type="presOf" srcId="{FB7E17F2-61FA-4FC2-ABC0-71B4A86A4DAF}" destId="{35A521C1-7204-4193-A89E-52C6D224E026}" srcOrd="0" destOrd="0" presId="urn:microsoft.com/office/officeart/2005/8/layout/vList2"/>
    <dgm:cxn modelId="{DE6F4225-B70A-4823-8141-872B095A5F63}" srcId="{FB7E17F2-61FA-4FC2-ABC0-71B4A86A4DAF}" destId="{83724884-725A-4EF6-8219-C3B71EF45E55}" srcOrd="1" destOrd="0" parTransId="{597B147A-08D9-4286-A16C-E377E0E9DB45}" sibTransId="{07BA2C26-B7AE-4327-9351-077B2D6F1A72}"/>
    <dgm:cxn modelId="{1ECA35CD-A019-47F6-B9D8-180D3B644490}" srcId="{FB7E17F2-61FA-4FC2-ABC0-71B4A86A4DAF}" destId="{051E6754-F22B-4CFA-96AA-B2D1760D1E3B}" srcOrd="4" destOrd="0" parTransId="{1D993DCA-E9CA-4895-AA5E-4BF6513B570F}" sibTransId="{616024F2-BB86-4BDC-9C97-FEA13C0CBA9A}"/>
    <dgm:cxn modelId="{52F627E6-58E7-471A-ADD4-3DE67B078B99}" srcId="{FB7E17F2-61FA-4FC2-ABC0-71B4A86A4DAF}" destId="{948610A1-FE0F-4FEC-9F71-6E3977F2EB5B}" srcOrd="2" destOrd="0" parTransId="{43663A87-C773-4D54-A4C3-ABAAAD37E49C}" sibTransId="{78BD5C86-6E73-4150-9DC0-0B2C40EE911F}"/>
    <dgm:cxn modelId="{9E028D82-9C5C-41D3-BDF2-B2CB9A02A729}" srcId="{FB7E17F2-61FA-4FC2-ABC0-71B4A86A4DAF}" destId="{171E7A73-1B4E-448A-938C-989142483903}" srcOrd="0" destOrd="0" parTransId="{6DF61F92-4A01-4EB3-8E05-922D9F1ED579}" sibTransId="{13947E58-199C-41C9-ACCF-DA03E5CC12FD}"/>
    <dgm:cxn modelId="{BC7E1E6D-DF6A-4863-91DD-D8081A4D4C86}" type="presOf" srcId="{CC5C4AFF-942A-45B5-9FC5-77B06198FD80}" destId="{F74942ED-B253-4546-B042-FA0A0B7096BC}" srcOrd="0" destOrd="0" presId="urn:microsoft.com/office/officeart/2005/8/layout/vList2"/>
    <dgm:cxn modelId="{5B0CAC46-956C-4146-A83D-2AF72323449F}" type="presOf" srcId="{83724884-725A-4EF6-8219-C3B71EF45E55}" destId="{7BD43308-1E33-48AE-A2A0-670D8F7F87D0}" srcOrd="0" destOrd="0" presId="urn:microsoft.com/office/officeart/2005/8/layout/vList2"/>
    <dgm:cxn modelId="{85A4F285-1B44-4387-B46C-F52B05F3F256}" srcId="{FB7E17F2-61FA-4FC2-ABC0-71B4A86A4DAF}" destId="{CC5C4AFF-942A-45B5-9FC5-77B06198FD80}" srcOrd="3" destOrd="0" parTransId="{392FF2F9-5FC7-4A72-94A9-BDD41ECF5E39}" sibTransId="{4FDABEA5-E6EC-4FDE-9303-EDD25ACCF817}"/>
    <dgm:cxn modelId="{E8BBC8D2-25B2-4F64-9781-DD30B67E797B}" type="presOf" srcId="{948610A1-FE0F-4FEC-9F71-6E3977F2EB5B}" destId="{0CD9D77D-3E10-4447-9C45-75FF9310481E}" srcOrd="0" destOrd="0" presId="urn:microsoft.com/office/officeart/2005/8/layout/vList2"/>
    <dgm:cxn modelId="{2CF01C43-0078-4A28-99AB-E3E0653835D5}" type="presParOf" srcId="{35A521C1-7204-4193-A89E-52C6D224E026}" destId="{A5421AF5-FD5D-4945-9ECA-E10685D28B90}" srcOrd="0" destOrd="0" presId="urn:microsoft.com/office/officeart/2005/8/layout/vList2"/>
    <dgm:cxn modelId="{C0E4A19A-CFE0-427F-99DA-6BBF6D7D2373}" type="presParOf" srcId="{35A521C1-7204-4193-A89E-52C6D224E026}" destId="{1FB63131-7071-427F-B17A-28CF804D74D4}" srcOrd="1" destOrd="0" presId="urn:microsoft.com/office/officeart/2005/8/layout/vList2"/>
    <dgm:cxn modelId="{72F4874A-4074-4D14-B664-F8D58D6BCD04}" type="presParOf" srcId="{35A521C1-7204-4193-A89E-52C6D224E026}" destId="{7BD43308-1E33-48AE-A2A0-670D8F7F87D0}" srcOrd="2" destOrd="0" presId="urn:microsoft.com/office/officeart/2005/8/layout/vList2"/>
    <dgm:cxn modelId="{55D7FD49-ACC6-41D8-888F-87690E0FA722}" type="presParOf" srcId="{35A521C1-7204-4193-A89E-52C6D224E026}" destId="{B1ECA6B4-88B3-443B-AC3B-73EE94AEA62F}" srcOrd="3" destOrd="0" presId="urn:microsoft.com/office/officeart/2005/8/layout/vList2"/>
    <dgm:cxn modelId="{8224E045-57E5-496E-BD88-F718EEC939A1}" type="presParOf" srcId="{35A521C1-7204-4193-A89E-52C6D224E026}" destId="{0CD9D77D-3E10-4447-9C45-75FF9310481E}" srcOrd="4" destOrd="0" presId="urn:microsoft.com/office/officeart/2005/8/layout/vList2"/>
    <dgm:cxn modelId="{1D34AF6F-E5F0-4F3B-9E28-6C888AD5D61A}" type="presParOf" srcId="{35A521C1-7204-4193-A89E-52C6D224E026}" destId="{29D5DD13-50DC-4BA1-9B4F-9766D4D3D3A1}" srcOrd="5" destOrd="0" presId="urn:microsoft.com/office/officeart/2005/8/layout/vList2"/>
    <dgm:cxn modelId="{C210776F-02C7-4ABA-8CC6-608DBAE8E2C6}" type="presParOf" srcId="{35A521C1-7204-4193-A89E-52C6D224E026}" destId="{F74942ED-B253-4546-B042-FA0A0B7096BC}" srcOrd="6" destOrd="0" presId="urn:microsoft.com/office/officeart/2005/8/layout/vList2"/>
    <dgm:cxn modelId="{058F701C-D402-47F1-87D4-EA02354558CF}" type="presParOf" srcId="{35A521C1-7204-4193-A89E-52C6D224E026}" destId="{46C930F0-3E55-4F72-9273-8F17A99048DE}" srcOrd="7" destOrd="0" presId="urn:microsoft.com/office/officeart/2005/8/layout/vList2"/>
    <dgm:cxn modelId="{A0A80D62-5EF2-45F8-A890-039011742889}" type="presParOf" srcId="{35A521C1-7204-4193-A89E-52C6D224E026}" destId="{E21D9200-14FF-4E0F-8A4D-744CD9EE9A62}" srcOrd="8" destOrd="0" presId="urn:microsoft.com/office/officeart/2005/8/layout/vList2"/>
    <dgm:cxn modelId="{F8F95713-DBD6-46B3-9448-895A706250ED}" type="presParOf" srcId="{35A521C1-7204-4193-A89E-52C6D224E026}" destId="{079CA58B-C4E6-46C2-8373-BB08A447C67B}" srcOrd="9" destOrd="0" presId="urn:microsoft.com/office/officeart/2005/8/layout/vList2"/>
    <dgm:cxn modelId="{6281CE1E-B578-408B-A92E-87746A9AE82F}" type="presParOf" srcId="{35A521C1-7204-4193-A89E-52C6D224E026}" destId="{B7C72899-46AC-4334-BCEB-09897818830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7CA4DA71-5EFB-4C24-9107-2DC17AB88393}" type="doc">
      <dgm:prSet loTypeId="urn:microsoft.com/office/officeart/2005/8/layout/vList5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AC428D5A-A62F-48E9-91D0-34F0067E86D8}">
      <dgm:prSet/>
      <dgm:spPr/>
      <dgm:t>
        <a:bodyPr/>
        <a:lstStyle/>
        <a:p>
          <a:pPr rtl="0"/>
          <a:r>
            <a:rPr lang="en-IN" smtClean="0"/>
            <a:t>GST paid on receipt of services under reverse charge eligible for credit hitherto not eligible for the credit .</a:t>
          </a:r>
          <a:endParaRPr lang="en-IN"/>
        </a:p>
      </dgm:t>
    </dgm:pt>
    <dgm:pt modelId="{56CDBBB1-15E9-47BF-B5A4-C529572BC864}" type="parTrans" cxnId="{D00CE041-CC8D-497D-9737-A859B7E75A77}">
      <dgm:prSet/>
      <dgm:spPr/>
      <dgm:t>
        <a:bodyPr/>
        <a:lstStyle/>
        <a:p>
          <a:endParaRPr lang="en-IN"/>
        </a:p>
      </dgm:t>
    </dgm:pt>
    <dgm:pt modelId="{ABCEA87A-B9B7-498D-AFC3-0F72F3B20839}" type="sibTrans" cxnId="{D00CE041-CC8D-497D-9737-A859B7E75A77}">
      <dgm:prSet/>
      <dgm:spPr/>
      <dgm:t>
        <a:bodyPr/>
        <a:lstStyle/>
        <a:p>
          <a:endParaRPr lang="en-IN"/>
        </a:p>
      </dgm:t>
    </dgm:pt>
    <dgm:pt modelId="{8E54B1BA-AF68-4370-B681-04127E6D4AD8}">
      <dgm:prSet/>
      <dgm:spPr/>
      <dgm:t>
        <a:bodyPr/>
        <a:lstStyle/>
        <a:p>
          <a:pPr rtl="0"/>
          <a:r>
            <a:rPr lang="en-US" u="sng" smtClean="0"/>
            <a:t>Will reduce</a:t>
          </a:r>
          <a:endParaRPr lang="en-IN"/>
        </a:p>
      </dgm:t>
    </dgm:pt>
    <dgm:pt modelId="{BBE3EB46-989F-4748-93F2-CF0340998C4D}" type="parTrans" cxnId="{78821935-F908-4614-8155-4944F13DB422}">
      <dgm:prSet/>
      <dgm:spPr/>
      <dgm:t>
        <a:bodyPr/>
        <a:lstStyle/>
        <a:p>
          <a:endParaRPr lang="en-IN"/>
        </a:p>
      </dgm:t>
    </dgm:pt>
    <dgm:pt modelId="{5B171ED3-FCE6-4F4A-B8F5-2C9D0FCCA2F7}" type="sibTrans" cxnId="{78821935-F908-4614-8155-4944F13DB422}">
      <dgm:prSet/>
      <dgm:spPr/>
      <dgm:t>
        <a:bodyPr/>
        <a:lstStyle/>
        <a:p>
          <a:endParaRPr lang="en-IN"/>
        </a:p>
      </dgm:t>
    </dgm:pt>
    <dgm:pt modelId="{F81D831A-5607-4381-B24D-551023C8D12C}">
      <dgm:prSet/>
      <dgm:spPr/>
      <dgm:t>
        <a:bodyPr/>
        <a:lstStyle/>
        <a:p>
          <a:pPr rtl="0"/>
          <a:r>
            <a:rPr lang="en-US" smtClean="0"/>
            <a:t>Trading in fake bills</a:t>
          </a:r>
          <a:endParaRPr lang="en-IN"/>
        </a:p>
      </dgm:t>
    </dgm:pt>
    <dgm:pt modelId="{4789C8A1-956A-40DD-9822-C0F88C30AAE7}" type="parTrans" cxnId="{ADAB85C9-46D4-419E-8647-C0AB28C5C833}">
      <dgm:prSet/>
      <dgm:spPr/>
      <dgm:t>
        <a:bodyPr/>
        <a:lstStyle/>
        <a:p>
          <a:endParaRPr lang="en-IN"/>
        </a:p>
      </dgm:t>
    </dgm:pt>
    <dgm:pt modelId="{6EED29B3-A19E-4BEC-8574-911D8056D418}" type="sibTrans" cxnId="{ADAB85C9-46D4-419E-8647-C0AB28C5C833}">
      <dgm:prSet/>
      <dgm:spPr/>
      <dgm:t>
        <a:bodyPr/>
        <a:lstStyle/>
        <a:p>
          <a:endParaRPr lang="en-IN"/>
        </a:p>
      </dgm:t>
    </dgm:pt>
    <dgm:pt modelId="{D1465673-71BD-47FE-8AB2-B735D93F5BD5}">
      <dgm:prSet/>
      <dgm:spPr/>
      <dgm:t>
        <a:bodyPr/>
        <a:lstStyle/>
        <a:p>
          <a:pPr rtl="0"/>
          <a:r>
            <a:rPr lang="en-US" smtClean="0"/>
            <a:t>Undervaluation</a:t>
          </a:r>
          <a:endParaRPr lang="en-IN"/>
        </a:p>
      </dgm:t>
    </dgm:pt>
    <dgm:pt modelId="{F9F1A2F5-FF74-43D1-8290-B304AB98BC95}" type="parTrans" cxnId="{67FBF70E-AEFD-42BE-81C6-BD6DF9274936}">
      <dgm:prSet/>
      <dgm:spPr/>
      <dgm:t>
        <a:bodyPr/>
        <a:lstStyle/>
        <a:p>
          <a:endParaRPr lang="en-IN"/>
        </a:p>
      </dgm:t>
    </dgm:pt>
    <dgm:pt modelId="{2348C6B2-8137-4839-86FF-4DD443E2AB3C}" type="sibTrans" cxnId="{67FBF70E-AEFD-42BE-81C6-BD6DF9274936}">
      <dgm:prSet/>
      <dgm:spPr/>
      <dgm:t>
        <a:bodyPr/>
        <a:lstStyle/>
        <a:p>
          <a:endParaRPr lang="en-IN"/>
        </a:p>
      </dgm:t>
    </dgm:pt>
    <dgm:pt modelId="{129C28E1-86AD-439E-B30A-822BC43F820B}">
      <dgm:prSet/>
      <dgm:spPr/>
      <dgm:t>
        <a:bodyPr/>
        <a:lstStyle/>
        <a:p>
          <a:pPr rtl="0"/>
          <a:r>
            <a:rPr lang="en-US" smtClean="0"/>
            <a:t>Unregistered dealers</a:t>
          </a:r>
          <a:endParaRPr lang="en-IN"/>
        </a:p>
      </dgm:t>
    </dgm:pt>
    <dgm:pt modelId="{BC289816-732F-4BDC-9E34-1A288C932282}" type="parTrans" cxnId="{6813C4F3-7FA5-4DE2-84DB-C25925DE1113}">
      <dgm:prSet/>
      <dgm:spPr/>
      <dgm:t>
        <a:bodyPr/>
        <a:lstStyle/>
        <a:p>
          <a:endParaRPr lang="en-IN"/>
        </a:p>
      </dgm:t>
    </dgm:pt>
    <dgm:pt modelId="{6DD48813-F940-453C-A7FE-92D0ABADD7AC}" type="sibTrans" cxnId="{6813C4F3-7FA5-4DE2-84DB-C25925DE1113}">
      <dgm:prSet/>
      <dgm:spPr/>
      <dgm:t>
        <a:bodyPr/>
        <a:lstStyle/>
        <a:p>
          <a:endParaRPr lang="en-IN"/>
        </a:p>
      </dgm:t>
    </dgm:pt>
    <dgm:pt modelId="{9FD49A05-D0F8-4212-B3A1-C2DD8D1FAD59}" type="pres">
      <dgm:prSet presAssocID="{7CA4DA71-5EFB-4C24-9107-2DC17AB8839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D074FBC-C0A2-4576-B177-72CE77243E82}" type="pres">
      <dgm:prSet presAssocID="{AC428D5A-A62F-48E9-91D0-34F0067E86D8}" presName="linNode" presStyleCnt="0"/>
      <dgm:spPr/>
    </dgm:pt>
    <dgm:pt modelId="{F49E5627-BFBD-4F34-BC6F-EAE8AFCDCCDC}" type="pres">
      <dgm:prSet presAssocID="{AC428D5A-A62F-48E9-91D0-34F0067E86D8}" presName="parentText" presStyleLbl="node1" presStyleIdx="0" presStyleCnt="2" custScaleX="277778" custScaleY="28572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A6B12E9-20A4-4656-806D-D04F15A2AED4}" type="pres">
      <dgm:prSet presAssocID="{ABCEA87A-B9B7-498D-AFC3-0F72F3B20839}" presName="sp" presStyleCnt="0"/>
      <dgm:spPr/>
    </dgm:pt>
    <dgm:pt modelId="{EFA92870-4140-4FC8-964A-63DBD5B77DB9}" type="pres">
      <dgm:prSet presAssocID="{8E54B1BA-AF68-4370-B681-04127E6D4AD8}" presName="linNode" presStyleCnt="0"/>
      <dgm:spPr/>
    </dgm:pt>
    <dgm:pt modelId="{60C1CBFB-91C1-4254-A92D-9235A3E76797}" type="pres">
      <dgm:prSet presAssocID="{8E54B1BA-AF68-4370-B681-04127E6D4AD8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A5B88A1-61A4-4C04-84FB-367795316CD5}" type="pres">
      <dgm:prSet presAssocID="{8E54B1BA-AF68-4370-B681-04127E6D4AD8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9DB4EB7-6468-4801-94E8-5D25631E7250}" type="presOf" srcId="{D1465673-71BD-47FE-8AB2-B735D93F5BD5}" destId="{5A5B88A1-61A4-4C04-84FB-367795316CD5}" srcOrd="0" destOrd="1" presId="urn:microsoft.com/office/officeart/2005/8/layout/vList5"/>
    <dgm:cxn modelId="{A3A023E8-D3DD-40BF-82DF-8D16A4C7B215}" type="presOf" srcId="{8E54B1BA-AF68-4370-B681-04127E6D4AD8}" destId="{60C1CBFB-91C1-4254-A92D-9235A3E76797}" srcOrd="0" destOrd="0" presId="urn:microsoft.com/office/officeart/2005/8/layout/vList5"/>
    <dgm:cxn modelId="{67FBF70E-AEFD-42BE-81C6-BD6DF9274936}" srcId="{8E54B1BA-AF68-4370-B681-04127E6D4AD8}" destId="{D1465673-71BD-47FE-8AB2-B735D93F5BD5}" srcOrd="1" destOrd="0" parTransId="{F9F1A2F5-FF74-43D1-8290-B304AB98BC95}" sibTransId="{2348C6B2-8137-4839-86FF-4DD443E2AB3C}"/>
    <dgm:cxn modelId="{78821935-F908-4614-8155-4944F13DB422}" srcId="{7CA4DA71-5EFB-4C24-9107-2DC17AB88393}" destId="{8E54B1BA-AF68-4370-B681-04127E6D4AD8}" srcOrd="1" destOrd="0" parTransId="{BBE3EB46-989F-4748-93F2-CF0340998C4D}" sibTransId="{5B171ED3-FCE6-4F4A-B8F5-2C9D0FCCA2F7}"/>
    <dgm:cxn modelId="{D00CE041-CC8D-497D-9737-A859B7E75A77}" srcId="{7CA4DA71-5EFB-4C24-9107-2DC17AB88393}" destId="{AC428D5A-A62F-48E9-91D0-34F0067E86D8}" srcOrd="0" destOrd="0" parTransId="{56CDBBB1-15E9-47BF-B5A4-C529572BC864}" sibTransId="{ABCEA87A-B9B7-498D-AFC3-0F72F3B20839}"/>
    <dgm:cxn modelId="{6A5F059D-B46A-4A94-B194-7A96322F4A24}" type="presOf" srcId="{F81D831A-5607-4381-B24D-551023C8D12C}" destId="{5A5B88A1-61A4-4C04-84FB-367795316CD5}" srcOrd="0" destOrd="0" presId="urn:microsoft.com/office/officeart/2005/8/layout/vList5"/>
    <dgm:cxn modelId="{33C2D912-2EFD-4086-BBCE-85CBD84B1AEB}" type="presOf" srcId="{AC428D5A-A62F-48E9-91D0-34F0067E86D8}" destId="{F49E5627-BFBD-4F34-BC6F-EAE8AFCDCCDC}" srcOrd="0" destOrd="0" presId="urn:microsoft.com/office/officeart/2005/8/layout/vList5"/>
    <dgm:cxn modelId="{B137223A-07C2-4A6B-95D1-8B984ADAB6CA}" type="presOf" srcId="{129C28E1-86AD-439E-B30A-822BC43F820B}" destId="{5A5B88A1-61A4-4C04-84FB-367795316CD5}" srcOrd="0" destOrd="2" presId="urn:microsoft.com/office/officeart/2005/8/layout/vList5"/>
    <dgm:cxn modelId="{6813C4F3-7FA5-4DE2-84DB-C25925DE1113}" srcId="{8E54B1BA-AF68-4370-B681-04127E6D4AD8}" destId="{129C28E1-86AD-439E-B30A-822BC43F820B}" srcOrd="2" destOrd="0" parTransId="{BC289816-732F-4BDC-9E34-1A288C932282}" sibTransId="{6DD48813-F940-453C-A7FE-92D0ABADD7AC}"/>
    <dgm:cxn modelId="{ADAB85C9-46D4-419E-8647-C0AB28C5C833}" srcId="{8E54B1BA-AF68-4370-B681-04127E6D4AD8}" destId="{F81D831A-5607-4381-B24D-551023C8D12C}" srcOrd="0" destOrd="0" parTransId="{4789C8A1-956A-40DD-9822-C0F88C30AAE7}" sibTransId="{6EED29B3-A19E-4BEC-8574-911D8056D418}"/>
    <dgm:cxn modelId="{D4435278-A4F7-4B03-ACB7-380F129A431A}" type="presOf" srcId="{7CA4DA71-5EFB-4C24-9107-2DC17AB88393}" destId="{9FD49A05-D0F8-4212-B3A1-C2DD8D1FAD59}" srcOrd="0" destOrd="0" presId="urn:microsoft.com/office/officeart/2005/8/layout/vList5"/>
    <dgm:cxn modelId="{232E1BC3-CE4D-491E-BF44-29671094DE36}" type="presParOf" srcId="{9FD49A05-D0F8-4212-B3A1-C2DD8D1FAD59}" destId="{CD074FBC-C0A2-4576-B177-72CE77243E82}" srcOrd="0" destOrd="0" presId="urn:microsoft.com/office/officeart/2005/8/layout/vList5"/>
    <dgm:cxn modelId="{64449F09-8F07-45AA-8CAC-A3B97905B74C}" type="presParOf" srcId="{CD074FBC-C0A2-4576-B177-72CE77243E82}" destId="{F49E5627-BFBD-4F34-BC6F-EAE8AFCDCCDC}" srcOrd="0" destOrd="0" presId="urn:microsoft.com/office/officeart/2005/8/layout/vList5"/>
    <dgm:cxn modelId="{3D2BB6DE-DE08-45DA-9E3A-9E66F6B08E6E}" type="presParOf" srcId="{9FD49A05-D0F8-4212-B3A1-C2DD8D1FAD59}" destId="{BA6B12E9-20A4-4656-806D-D04F15A2AED4}" srcOrd="1" destOrd="0" presId="urn:microsoft.com/office/officeart/2005/8/layout/vList5"/>
    <dgm:cxn modelId="{F19EF6FE-178D-4E51-B320-A4E13AD73BC2}" type="presParOf" srcId="{9FD49A05-D0F8-4212-B3A1-C2DD8D1FAD59}" destId="{EFA92870-4140-4FC8-964A-63DBD5B77DB9}" srcOrd="2" destOrd="0" presId="urn:microsoft.com/office/officeart/2005/8/layout/vList5"/>
    <dgm:cxn modelId="{FF6CB840-76B3-475F-BCDA-D1380141355C}" type="presParOf" srcId="{EFA92870-4140-4FC8-964A-63DBD5B77DB9}" destId="{60C1CBFB-91C1-4254-A92D-9235A3E76797}" srcOrd="0" destOrd="0" presId="urn:microsoft.com/office/officeart/2005/8/layout/vList5"/>
    <dgm:cxn modelId="{8584C817-4BB8-434A-85B2-B44B0117182D}" type="presParOf" srcId="{EFA92870-4140-4FC8-964A-63DBD5B77DB9}" destId="{5A5B88A1-61A4-4C04-84FB-367795316CD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D8B2EECB-7628-435C-A0F4-84C602C63D13}" type="doc">
      <dgm:prSet loTypeId="urn:microsoft.com/office/officeart/2005/8/layout/vList6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C2A817B0-642C-47D5-AC19-2497B71BFFED}">
      <dgm:prSet phldrT="[Text]"/>
      <dgm:spPr/>
      <dgm:t>
        <a:bodyPr/>
        <a:lstStyle/>
        <a:p>
          <a:r>
            <a:rPr lang="en-US" b="1" dirty="0" smtClean="0">
              <a:cs typeface="Times New Roman" pitchFamily="18" charset="0"/>
            </a:rPr>
            <a:t>On Consumers</a:t>
          </a:r>
          <a:endParaRPr lang="en-IN" dirty="0"/>
        </a:p>
      </dgm:t>
    </dgm:pt>
    <dgm:pt modelId="{0D9B5E27-A37C-4EB3-A6C0-AEA43EBDF56D}" type="parTrans" cxnId="{EB6DE4AA-8096-470B-9861-0E89FC385727}">
      <dgm:prSet/>
      <dgm:spPr/>
      <dgm:t>
        <a:bodyPr/>
        <a:lstStyle/>
        <a:p>
          <a:endParaRPr lang="en-IN"/>
        </a:p>
      </dgm:t>
    </dgm:pt>
    <dgm:pt modelId="{579D88AC-3179-4C6F-914A-A4E64191094D}" type="sibTrans" cxnId="{EB6DE4AA-8096-470B-9861-0E89FC385727}">
      <dgm:prSet/>
      <dgm:spPr/>
      <dgm:t>
        <a:bodyPr/>
        <a:lstStyle/>
        <a:p>
          <a:endParaRPr lang="en-IN"/>
        </a:p>
      </dgm:t>
    </dgm:pt>
    <dgm:pt modelId="{F1333D9A-5B4E-43CE-A3CB-00139FD2E61E}">
      <dgm:prSet phldrT="[Text]" custT="1"/>
      <dgm:spPr/>
      <dgm:t>
        <a:bodyPr/>
        <a:lstStyle/>
        <a:p>
          <a:r>
            <a:rPr lang="en-US" sz="1400" b="0" dirty="0" smtClean="0"/>
            <a:t>Reduction in price for some</a:t>
          </a:r>
          <a:endParaRPr lang="en-IN" sz="1400" dirty="0"/>
        </a:p>
      </dgm:t>
    </dgm:pt>
    <dgm:pt modelId="{8DC604F8-C6BE-408D-B98A-01AF0FE928E3}" type="parTrans" cxnId="{4CE40500-772F-43AE-965D-9A6817E1A410}">
      <dgm:prSet/>
      <dgm:spPr/>
      <dgm:t>
        <a:bodyPr/>
        <a:lstStyle/>
        <a:p>
          <a:endParaRPr lang="en-IN"/>
        </a:p>
      </dgm:t>
    </dgm:pt>
    <dgm:pt modelId="{248D4C08-A29F-42D7-A5E7-B76628487C62}" type="sibTrans" cxnId="{4CE40500-772F-43AE-965D-9A6817E1A410}">
      <dgm:prSet/>
      <dgm:spPr/>
      <dgm:t>
        <a:bodyPr/>
        <a:lstStyle/>
        <a:p>
          <a:endParaRPr lang="en-IN"/>
        </a:p>
      </dgm:t>
    </dgm:pt>
    <dgm:pt modelId="{8205A34E-84B4-453F-B994-C04CDDB3C08B}">
      <dgm:prSet phldrT="[Text]" custT="1"/>
      <dgm:spPr/>
      <dgm:t>
        <a:bodyPr/>
        <a:lstStyle/>
        <a:p>
          <a:r>
            <a:rPr lang="en-IN" sz="1400" b="0" dirty="0" smtClean="0"/>
            <a:t>Increase in price for essentials</a:t>
          </a:r>
          <a:endParaRPr lang="en-IN" sz="1400" dirty="0"/>
        </a:p>
      </dgm:t>
    </dgm:pt>
    <dgm:pt modelId="{C25FAFCD-BE70-4A87-9586-91E78B9EC37C}" type="parTrans" cxnId="{2AB5D9AC-94CB-442E-9755-7D52395DD46F}">
      <dgm:prSet/>
      <dgm:spPr/>
      <dgm:t>
        <a:bodyPr/>
        <a:lstStyle/>
        <a:p>
          <a:endParaRPr lang="en-IN"/>
        </a:p>
      </dgm:t>
    </dgm:pt>
    <dgm:pt modelId="{E70930D2-EFAD-4892-8E39-003B2E023E9B}" type="sibTrans" cxnId="{2AB5D9AC-94CB-442E-9755-7D52395DD46F}">
      <dgm:prSet/>
      <dgm:spPr/>
      <dgm:t>
        <a:bodyPr/>
        <a:lstStyle/>
        <a:p>
          <a:endParaRPr lang="en-IN"/>
        </a:p>
      </dgm:t>
    </dgm:pt>
    <dgm:pt modelId="{72C26991-833F-4155-B5F2-1055E418AB01}">
      <dgm:prSet phldrT="[Text]"/>
      <dgm:spPr/>
      <dgm:t>
        <a:bodyPr/>
        <a:lstStyle/>
        <a:p>
          <a:r>
            <a:rPr lang="en-IN" b="1" dirty="0" smtClean="0"/>
            <a:t>On </a:t>
          </a:r>
        </a:p>
        <a:p>
          <a:r>
            <a:rPr lang="en-IN" b="1" dirty="0" smtClean="0"/>
            <a:t>Government</a:t>
          </a:r>
          <a:endParaRPr lang="en-IN" dirty="0"/>
        </a:p>
      </dgm:t>
    </dgm:pt>
    <dgm:pt modelId="{C29F903B-672B-4E13-9959-5DA62E2C7538}" type="parTrans" cxnId="{BD304AD4-A217-4C78-97CA-6F6995662D08}">
      <dgm:prSet/>
      <dgm:spPr/>
      <dgm:t>
        <a:bodyPr/>
        <a:lstStyle/>
        <a:p>
          <a:endParaRPr lang="en-IN"/>
        </a:p>
      </dgm:t>
    </dgm:pt>
    <dgm:pt modelId="{20366E06-2156-4B1A-B3DE-3105EA063E35}" type="sibTrans" cxnId="{BD304AD4-A217-4C78-97CA-6F6995662D08}">
      <dgm:prSet/>
      <dgm:spPr/>
      <dgm:t>
        <a:bodyPr/>
        <a:lstStyle/>
        <a:p>
          <a:endParaRPr lang="en-IN"/>
        </a:p>
      </dgm:t>
    </dgm:pt>
    <dgm:pt modelId="{530286FB-CDE3-4B7C-8C71-0320F89E61F0}">
      <dgm:prSet phldrT="[Text]"/>
      <dgm:spPr/>
      <dgm:t>
        <a:bodyPr/>
        <a:lstStyle/>
        <a:p>
          <a:r>
            <a:rPr lang="en-US" b="0" dirty="0" smtClean="0"/>
            <a:t>Increased collection of CGST and IGST</a:t>
          </a:r>
          <a:endParaRPr lang="en-IN" dirty="0"/>
        </a:p>
      </dgm:t>
    </dgm:pt>
    <dgm:pt modelId="{F9E243A4-FFC7-42F7-964A-A16DEF331E7F}" type="parTrans" cxnId="{B3F6E37B-7AA2-457D-8489-9238A8A2F43D}">
      <dgm:prSet/>
      <dgm:spPr/>
      <dgm:t>
        <a:bodyPr/>
        <a:lstStyle/>
        <a:p>
          <a:endParaRPr lang="en-IN"/>
        </a:p>
      </dgm:t>
    </dgm:pt>
    <dgm:pt modelId="{5840752B-63D3-4CE4-A83A-3C852A787C67}" type="sibTrans" cxnId="{B3F6E37B-7AA2-457D-8489-9238A8A2F43D}">
      <dgm:prSet/>
      <dgm:spPr/>
      <dgm:t>
        <a:bodyPr/>
        <a:lstStyle/>
        <a:p>
          <a:endParaRPr lang="en-IN"/>
        </a:p>
      </dgm:t>
    </dgm:pt>
    <dgm:pt modelId="{67E7B02E-ACBD-44A5-8BDB-21ECBFB510FC}">
      <dgm:prSet phldrT="[Text]"/>
      <dgm:spPr/>
      <dgm:t>
        <a:bodyPr/>
        <a:lstStyle/>
        <a:p>
          <a:r>
            <a:rPr lang="en-US" b="0" dirty="0" smtClean="0"/>
            <a:t>Loss of SGST Vs VAT revenues</a:t>
          </a:r>
          <a:endParaRPr lang="en-IN" dirty="0"/>
        </a:p>
      </dgm:t>
    </dgm:pt>
    <dgm:pt modelId="{D8D09986-3042-4BE0-AE5B-AC99226F997A}" type="parTrans" cxnId="{E2313D10-3A46-4882-9637-92876AA4F38C}">
      <dgm:prSet/>
      <dgm:spPr/>
      <dgm:t>
        <a:bodyPr/>
        <a:lstStyle/>
        <a:p>
          <a:endParaRPr lang="en-IN"/>
        </a:p>
      </dgm:t>
    </dgm:pt>
    <dgm:pt modelId="{DF7430D2-738F-41E3-AB8E-F06D84CAD6C2}" type="sibTrans" cxnId="{E2313D10-3A46-4882-9637-92876AA4F38C}">
      <dgm:prSet/>
      <dgm:spPr/>
      <dgm:t>
        <a:bodyPr/>
        <a:lstStyle/>
        <a:p>
          <a:endParaRPr lang="en-IN"/>
        </a:p>
      </dgm:t>
    </dgm:pt>
    <dgm:pt modelId="{E0B46E35-54B9-4E22-90B6-AA450F3C32EE}">
      <dgm:prSet phldrT="[Text]" custT="1"/>
      <dgm:spPr/>
      <dgm:t>
        <a:bodyPr/>
        <a:lstStyle/>
        <a:p>
          <a:r>
            <a:rPr lang="en-US" sz="1400" b="0" dirty="0" smtClean="0"/>
            <a:t>Transparency</a:t>
          </a:r>
          <a:endParaRPr lang="en-IN" sz="1400" dirty="0"/>
        </a:p>
      </dgm:t>
    </dgm:pt>
    <dgm:pt modelId="{A2FBC9B2-4638-4735-A709-AF5D8AF028D2}" type="parTrans" cxnId="{3FFD2876-F6CC-4CEA-93DF-1B8C10F36553}">
      <dgm:prSet/>
      <dgm:spPr/>
      <dgm:t>
        <a:bodyPr/>
        <a:lstStyle/>
        <a:p>
          <a:endParaRPr lang="en-IN"/>
        </a:p>
      </dgm:t>
    </dgm:pt>
    <dgm:pt modelId="{FEA91BA0-022F-4F3B-856C-3C8E0925B7B3}" type="sibTrans" cxnId="{3FFD2876-F6CC-4CEA-93DF-1B8C10F36553}">
      <dgm:prSet/>
      <dgm:spPr/>
      <dgm:t>
        <a:bodyPr/>
        <a:lstStyle/>
        <a:p>
          <a:endParaRPr lang="en-IN"/>
        </a:p>
      </dgm:t>
    </dgm:pt>
    <dgm:pt modelId="{39C434BB-F40D-4B53-9A05-2F217012FA09}">
      <dgm:prSet phldrT="[Text]" custT="1"/>
      <dgm:spPr/>
      <dgm:t>
        <a:bodyPr/>
        <a:lstStyle/>
        <a:p>
          <a:r>
            <a:rPr lang="en-US" sz="1400" b="0" dirty="0" smtClean="0"/>
            <a:t>Options to customer</a:t>
          </a:r>
          <a:endParaRPr lang="en-IN" sz="1400" dirty="0"/>
        </a:p>
      </dgm:t>
    </dgm:pt>
    <dgm:pt modelId="{8E6B6E1D-29D3-4876-A857-86D91BDCC942}" type="parTrans" cxnId="{BF01EBE8-3DE2-4550-8541-9670EBE6BCCD}">
      <dgm:prSet/>
      <dgm:spPr/>
      <dgm:t>
        <a:bodyPr/>
        <a:lstStyle/>
        <a:p>
          <a:endParaRPr lang="en-IN"/>
        </a:p>
      </dgm:t>
    </dgm:pt>
    <dgm:pt modelId="{634C7C8C-E90B-467B-B73A-7F63ABE93231}" type="sibTrans" cxnId="{BF01EBE8-3DE2-4550-8541-9670EBE6BCCD}">
      <dgm:prSet/>
      <dgm:spPr/>
      <dgm:t>
        <a:bodyPr/>
        <a:lstStyle/>
        <a:p>
          <a:endParaRPr lang="en-IN"/>
        </a:p>
      </dgm:t>
    </dgm:pt>
    <dgm:pt modelId="{4E887702-A6EB-4843-822C-AB6D12EBFE76}">
      <dgm:prSet phldrT="[Text]"/>
      <dgm:spPr/>
      <dgm:t>
        <a:bodyPr/>
        <a:lstStyle/>
        <a:p>
          <a:r>
            <a:rPr lang="en-US" b="0" dirty="0" smtClean="0"/>
            <a:t>Reduce corruption</a:t>
          </a:r>
          <a:endParaRPr lang="en-IN" dirty="0"/>
        </a:p>
      </dgm:t>
    </dgm:pt>
    <dgm:pt modelId="{03C2D351-315E-407A-9B89-47AD459F1791}" type="parTrans" cxnId="{C6557EB1-1520-4409-80B4-9C7CC46FF8C7}">
      <dgm:prSet/>
      <dgm:spPr/>
      <dgm:t>
        <a:bodyPr/>
        <a:lstStyle/>
        <a:p>
          <a:endParaRPr lang="en-IN"/>
        </a:p>
      </dgm:t>
    </dgm:pt>
    <dgm:pt modelId="{C5A57D5F-FF1F-47DD-AF85-9202CD026D4E}" type="sibTrans" cxnId="{C6557EB1-1520-4409-80B4-9C7CC46FF8C7}">
      <dgm:prSet/>
      <dgm:spPr/>
      <dgm:t>
        <a:bodyPr/>
        <a:lstStyle/>
        <a:p>
          <a:endParaRPr lang="en-IN"/>
        </a:p>
      </dgm:t>
    </dgm:pt>
    <dgm:pt modelId="{A6452957-EF5A-4604-85C8-5E53DE6820FD}">
      <dgm:prSet phldrT="[Text]"/>
      <dgm:spPr/>
      <dgm:t>
        <a:bodyPr/>
        <a:lstStyle/>
        <a:p>
          <a:r>
            <a:rPr lang="en-US" b="0" dirty="0" smtClean="0"/>
            <a:t>Compensation for loss of revenues to States</a:t>
          </a:r>
          <a:endParaRPr lang="en-IN" dirty="0"/>
        </a:p>
      </dgm:t>
    </dgm:pt>
    <dgm:pt modelId="{2CCF981F-4AB7-4228-BFBC-11D91DC9EF9B}" type="parTrans" cxnId="{0CC98FFB-4926-4A82-BECA-453F642F1BEC}">
      <dgm:prSet/>
      <dgm:spPr/>
      <dgm:t>
        <a:bodyPr/>
        <a:lstStyle/>
        <a:p>
          <a:endParaRPr lang="en-IN"/>
        </a:p>
      </dgm:t>
    </dgm:pt>
    <dgm:pt modelId="{C01F5AB4-DF71-4CFC-AA15-475311A324DA}" type="sibTrans" cxnId="{0CC98FFB-4926-4A82-BECA-453F642F1BEC}">
      <dgm:prSet/>
      <dgm:spPr/>
      <dgm:t>
        <a:bodyPr/>
        <a:lstStyle/>
        <a:p>
          <a:endParaRPr lang="en-IN"/>
        </a:p>
      </dgm:t>
    </dgm:pt>
    <dgm:pt modelId="{09292BAE-C247-434D-8B8B-FDB6A86DCC6A}">
      <dgm:prSet phldrT="[Text]"/>
      <dgm:spPr/>
      <dgm:t>
        <a:bodyPr/>
        <a:lstStyle/>
        <a:p>
          <a:r>
            <a:rPr lang="en-US" b="0" dirty="0" smtClean="0"/>
            <a:t>Growth in overall revenues</a:t>
          </a:r>
          <a:endParaRPr lang="en-IN" dirty="0"/>
        </a:p>
      </dgm:t>
    </dgm:pt>
    <dgm:pt modelId="{13AF9C03-B146-4CF2-A239-B0EDC3CAAF71}" type="parTrans" cxnId="{60CAE9E0-0E91-4397-B5E3-05FE9156DAD1}">
      <dgm:prSet/>
      <dgm:spPr/>
      <dgm:t>
        <a:bodyPr/>
        <a:lstStyle/>
        <a:p>
          <a:endParaRPr lang="en-IN"/>
        </a:p>
      </dgm:t>
    </dgm:pt>
    <dgm:pt modelId="{5A88693C-9954-44BA-8A4D-D18DDE89C5D5}" type="sibTrans" cxnId="{60CAE9E0-0E91-4397-B5E3-05FE9156DAD1}">
      <dgm:prSet/>
      <dgm:spPr/>
      <dgm:t>
        <a:bodyPr/>
        <a:lstStyle/>
        <a:p>
          <a:endParaRPr lang="en-IN"/>
        </a:p>
      </dgm:t>
    </dgm:pt>
    <dgm:pt modelId="{2FD61B10-E3C1-4573-8C63-BD5456208615}">
      <dgm:prSet phldrT="[Text]"/>
      <dgm:spPr/>
      <dgm:t>
        <a:bodyPr/>
        <a:lstStyle/>
        <a:p>
          <a:r>
            <a:rPr lang="en-US" b="1" dirty="0" smtClean="0"/>
            <a:t>Avoidance of Double Taxation</a:t>
          </a:r>
          <a:r>
            <a:rPr lang="en-US" dirty="0" smtClean="0"/>
            <a:t>:</a:t>
          </a:r>
          <a:endParaRPr lang="en-IN" dirty="0"/>
        </a:p>
      </dgm:t>
    </dgm:pt>
    <dgm:pt modelId="{85EEC1B7-1ABD-4562-939D-6E042786F40D}" type="parTrans" cxnId="{8E8B7C9C-1D1D-47D5-BE38-ED3C5FF5E58D}">
      <dgm:prSet/>
      <dgm:spPr/>
      <dgm:t>
        <a:bodyPr/>
        <a:lstStyle/>
        <a:p>
          <a:endParaRPr lang="en-IN"/>
        </a:p>
      </dgm:t>
    </dgm:pt>
    <dgm:pt modelId="{C3EC20AD-BF96-4DBD-9C9C-511E1EAE76B3}" type="sibTrans" cxnId="{8E8B7C9C-1D1D-47D5-BE38-ED3C5FF5E58D}">
      <dgm:prSet/>
      <dgm:spPr/>
      <dgm:t>
        <a:bodyPr/>
        <a:lstStyle/>
        <a:p>
          <a:endParaRPr lang="en-IN"/>
        </a:p>
      </dgm:t>
    </dgm:pt>
    <dgm:pt modelId="{EFDB490A-4368-4AA6-94E9-9A359C8B1853}">
      <dgm:prSet phldrT="[Text]"/>
      <dgm:spPr/>
      <dgm:t>
        <a:bodyPr/>
        <a:lstStyle/>
        <a:p>
          <a:r>
            <a:rPr lang="en-US" b="1" dirty="0" smtClean="0"/>
            <a:t>Simplified tax laws</a:t>
          </a:r>
          <a:r>
            <a:rPr lang="en-US" dirty="0" smtClean="0"/>
            <a:t>: This may reduce litigation and waste of time </a:t>
          </a:r>
          <a:endParaRPr lang="en-IN" b="1" dirty="0"/>
        </a:p>
      </dgm:t>
    </dgm:pt>
    <dgm:pt modelId="{32D010DE-503E-4E34-82AB-9FF06AD30C66}" type="parTrans" cxnId="{61056055-7408-4267-A8EF-B0782DCBA335}">
      <dgm:prSet/>
      <dgm:spPr/>
      <dgm:t>
        <a:bodyPr/>
        <a:lstStyle/>
        <a:p>
          <a:endParaRPr lang="en-IN"/>
        </a:p>
      </dgm:t>
    </dgm:pt>
    <dgm:pt modelId="{1E350706-E018-401E-8776-123BFE53027C}" type="sibTrans" cxnId="{61056055-7408-4267-A8EF-B0782DCBA335}">
      <dgm:prSet/>
      <dgm:spPr/>
      <dgm:t>
        <a:bodyPr/>
        <a:lstStyle/>
        <a:p>
          <a:endParaRPr lang="en-IN"/>
        </a:p>
      </dgm:t>
    </dgm:pt>
    <dgm:pt modelId="{E69ED846-3FD3-4A57-852B-6656E4F8AB9E}" type="pres">
      <dgm:prSet presAssocID="{D8B2EECB-7628-435C-A0F4-84C602C63D1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10F753B8-CEE4-476D-A2E7-9D03BB367BF5}" type="pres">
      <dgm:prSet presAssocID="{C2A817B0-642C-47D5-AC19-2497B71BFFED}" presName="linNode" presStyleCnt="0"/>
      <dgm:spPr/>
    </dgm:pt>
    <dgm:pt modelId="{2379A5FD-7EA1-4BA1-B761-F94A78487237}" type="pres">
      <dgm:prSet presAssocID="{C2A817B0-642C-47D5-AC19-2497B71BFFED}" presName="parentShp" presStyleLbl="node1" presStyleIdx="0" presStyleCnt="2" custScaleX="100551" custScaleY="7366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FC0EE01-29ED-43C1-A4EB-C783C438FAC1}" type="pres">
      <dgm:prSet presAssocID="{C2A817B0-642C-47D5-AC19-2497B71BFFED}" presName="childShp" presStyleLbl="bgAccFollowNode1" presStyleIdx="0" presStyleCnt="2" custScaleY="74049" custLinFactNeighborX="60520" custLinFactNeighborY="-12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7A8DB4D-5F4E-4DA2-AFAF-D4A27B95C74C}" type="pres">
      <dgm:prSet presAssocID="{579D88AC-3179-4C6F-914A-A4E64191094D}" presName="spacing" presStyleCnt="0"/>
      <dgm:spPr/>
    </dgm:pt>
    <dgm:pt modelId="{55168ABB-3121-482B-977A-DE10E1243D21}" type="pres">
      <dgm:prSet presAssocID="{72C26991-833F-4155-B5F2-1055E418AB01}" presName="linNode" presStyleCnt="0"/>
      <dgm:spPr/>
    </dgm:pt>
    <dgm:pt modelId="{7FCA5B9A-14F0-493B-A9BF-5B0B03FA84F5}" type="pres">
      <dgm:prSet presAssocID="{72C26991-833F-4155-B5F2-1055E418AB01}" presName="parentShp" presStyleLbl="node1" presStyleIdx="1" presStyleCnt="2" custScaleY="13717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CBB2BB1-890A-4FF3-853C-FD68AF6A944C}" type="pres">
      <dgm:prSet presAssocID="{72C26991-833F-4155-B5F2-1055E418AB01}" presName="childShp" presStyleLbl="bgAccFollowNode1" presStyleIdx="1" presStyleCnt="2" custScaleY="15806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BF01EBE8-3DE2-4550-8541-9670EBE6BCCD}" srcId="{C2A817B0-642C-47D5-AC19-2497B71BFFED}" destId="{39C434BB-F40D-4B53-9A05-2F217012FA09}" srcOrd="3" destOrd="0" parTransId="{8E6B6E1D-29D3-4876-A857-86D91BDCC942}" sibTransId="{634C7C8C-E90B-467B-B73A-7F63ABE93231}"/>
    <dgm:cxn modelId="{B450FA9F-BAC3-4A2A-9784-910B571B4FC6}" type="presOf" srcId="{72C26991-833F-4155-B5F2-1055E418AB01}" destId="{7FCA5B9A-14F0-493B-A9BF-5B0B03FA84F5}" srcOrd="0" destOrd="0" presId="urn:microsoft.com/office/officeart/2005/8/layout/vList6"/>
    <dgm:cxn modelId="{E2313D10-3A46-4882-9637-92876AA4F38C}" srcId="{72C26991-833F-4155-B5F2-1055E418AB01}" destId="{67E7B02E-ACBD-44A5-8BDB-21ECBFB510FC}" srcOrd="1" destOrd="0" parTransId="{D8D09986-3042-4BE0-AE5B-AC99226F997A}" sibTransId="{DF7430D2-738F-41E3-AB8E-F06D84CAD6C2}"/>
    <dgm:cxn modelId="{C4B3A46D-23BD-4A3B-9BC4-366271043608}" type="presOf" srcId="{530286FB-CDE3-4B7C-8C71-0320F89E61F0}" destId="{7CBB2BB1-890A-4FF3-853C-FD68AF6A944C}" srcOrd="0" destOrd="0" presId="urn:microsoft.com/office/officeart/2005/8/layout/vList6"/>
    <dgm:cxn modelId="{79DE147D-42EA-475C-A60C-A784D354FCC1}" type="presOf" srcId="{09292BAE-C247-434D-8B8B-FDB6A86DCC6A}" destId="{7CBB2BB1-890A-4FF3-853C-FD68AF6A944C}" srcOrd="0" destOrd="4" presId="urn:microsoft.com/office/officeart/2005/8/layout/vList6"/>
    <dgm:cxn modelId="{27270FC2-403C-44D7-894E-B054258C3B8C}" type="presOf" srcId="{F1333D9A-5B4E-43CE-A3CB-00139FD2E61E}" destId="{9FC0EE01-29ED-43C1-A4EB-C783C438FAC1}" srcOrd="0" destOrd="0" presId="urn:microsoft.com/office/officeart/2005/8/layout/vList6"/>
    <dgm:cxn modelId="{21F3B7E2-069C-470D-94A5-FB835C1665DB}" type="presOf" srcId="{67E7B02E-ACBD-44A5-8BDB-21ECBFB510FC}" destId="{7CBB2BB1-890A-4FF3-853C-FD68AF6A944C}" srcOrd="0" destOrd="1" presId="urn:microsoft.com/office/officeart/2005/8/layout/vList6"/>
    <dgm:cxn modelId="{24CA4FFC-1919-404A-9605-FB5909895499}" type="presOf" srcId="{39C434BB-F40D-4B53-9A05-2F217012FA09}" destId="{9FC0EE01-29ED-43C1-A4EB-C783C438FAC1}" srcOrd="0" destOrd="3" presId="urn:microsoft.com/office/officeart/2005/8/layout/vList6"/>
    <dgm:cxn modelId="{558EEAF9-3460-409C-BF96-5E2E237ADA12}" type="presOf" srcId="{C2A817B0-642C-47D5-AC19-2497B71BFFED}" destId="{2379A5FD-7EA1-4BA1-B761-F94A78487237}" srcOrd="0" destOrd="0" presId="urn:microsoft.com/office/officeart/2005/8/layout/vList6"/>
    <dgm:cxn modelId="{60CAE9E0-0E91-4397-B5E3-05FE9156DAD1}" srcId="{72C26991-833F-4155-B5F2-1055E418AB01}" destId="{09292BAE-C247-434D-8B8B-FDB6A86DCC6A}" srcOrd="4" destOrd="0" parTransId="{13AF9C03-B146-4CF2-A239-B0EDC3CAAF71}" sibTransId="{5A88693C-9954-44BA-8A4D-D18DDE89C5D5}"/>
    <dgm:cxn modelId="{F93608AB-677F-4FE2-B18C-5EF1393FD16C}" type="presOf" srcId="{EFDB490A-4368-4AA6-94E9-9A359C8B1853}" destId="{7CBB2BB1-890A-4FF3-853C-FD68AF6A944C}" srcOrd="0" destOrd="6" presId="urn:microsoft.com/office/officeart/2005/8/layout/vList6"/>
    <dgm:cxn modelId="{C6557EB1-1520-4409-80B4-9C7CC46FF8C7}" srcId="{72C26991-833F-4155-B5F2-1055E418AB01}" destId="{4E887702-A6EB-4843-822C-AB6D12EBFE76}" srcOrd="2" destOrd="0" parTransId="{03C2D351-315E-407A-9B89-47AD459F1791}" sibTransId="{C5A57D5F-FF1F-47DD-AF85-9202CD026D4E}"/>
    <dgm:cxn modelId="{8E8B7C9C-1D1D-47D5-BE38-ED3C5FF5E58D}" srcId="{72C26991-833F-4155-B5F2-1055E418AB01}" destId="{2FD61B10-E3C1-4573-8C63-BD5456208615}" srcOrd="5" destOrd="0" parTransId="{85EEC1B7-1ABD-4562-939D-6E042786F40D}" sibTransId="{C3EC20AD-BF96-4DBD-9C9C-511E1EAE76B3}"/>
    <dgm:cxn modelId="{FBF5E7DA-9AD6-4EAD-AF31-D1E2F8E4DCA6}" type="presOf" srcId="{8205A34E-84B4-453F-B994-C04CDDB3C08B}" destId="{9FC0EE01-29ED-43C1-A4EB-C783C438FAC1}" srcOrd="0" destOrd="1" presId="urn:microsoft.com/office/officeart/2005/8/layout/vList6"/>
    <dgm:cxn modelId="{9972DBC1-2791-44AE-A944-B7D56111301A}" type="presOf" srcId="{4E887702-A6EB-4843-822C-AB6D12EBFE76}" destId="{7CBB2BB1-890A-4FF3-853C-FD68AF6A944C}" srcOrd="0" destOrd="2" presId="urn:microsoft.com/office/officeart/2005/8/layout/vList6"/>
    <dgm:cxn modelId="{1C7F74E5-0DBD-4681-9CE2-F6622F5717B4}" type="presOf" srcId="{A6452957-EF5A-4604-85C8-5E53DE6820FD}" destId="{7CBB2BB1-890A-4FF3-853C-FD68AF6A944C}" srcOrd="0" destOrd="3" presId="urn:microsoft.com/office/officeart/2005/8/layout/vList6"/>
    <dgm:cxn modelId="{1EB15825-87C3-40DE-BA17-9CA84341FC68}" type="presOf" srcId="{E0B46E35-54B9-4E22-90B6-AA450F3C32EE}" destId="{9FC0EE01-29ED-43C1-A4EB-C783C438FAC1}" srcOrd="0" destOrd="2" presId="urn:microsoft.com/office/officeart/2005/8/layout/vList6"/>
    <dgm:cxn modelId="{0CC98FFB-4926-4A82-BECA-453F642F1BEC}" srcId="{72C26991-833F-4155-B5F2-1055E418AB01}" destId="{A6452957-EF5A-4604-85C8-5E53DE6820FD}" srcOrd="3" destOrd="0" parTransId="{2CCF981F-4AB7-4228-BFBC-11D91DC9EF9B}" sibTransId="{C01F5AB4-DF71-4CFC-AA15-475311A324DA}"/>
    <dgm:cxn modelId="{3FFD2876-F6CC-4CEA-93DF-1B8C10F36553}" srcId="{C2A817B0-642C-47D5-AC19-2497B71BFFED}" destId="{E0B46E35-54B9-4E22-90B6-AA450F3C32EE}" srcOrd="2" destOrd="0" parTransId="{A2FBC9B2-4638-4735-A709-AF5D8AF028D2}" sibTransId="{FEA91BA0-022F-4F3B-856C-3C8E0925B7B3}"/>
    <dgm:cxn modelId="{EB6DE4AA-8096-470B-9861-0E89FC385727}" srcId="{D8B2EECB-7628-435C-A0F4-84C602C63D13}" destId="{C2A817B0-642C-47D5-AC19-2497B71BFFED}" srcOrd="0" destOrd="0" parTransId="{0D9B5E27-A37C-4EB3-A6C0-AEA43EBDF56D}" sibTransId="{579D88AC-3179-4C6F-914A-A4E64191094D}"/>
    <dgm:cxn modelId="{BD304AD4-A217-4C78-97CA-6F6995662D08}" srcId="{D8B2EECB-7628-435C-A0F4-84C602C63D13}" destId="{72C26991-833F-4155-B5F2-1055E418AB01}" srcOrd="1" destOrd="0" parTransId="{C29F903B-672B-4E13-9959-5DA62E2C7538}" sibTransId="{20366E06-2156-4B1A-B3DE-3105EA063E35}"/>
    <dgm:cxn modelId="{4CE40500-772F-43AE-965D-9A6817E1A410}" srcId="{C2A817B0-642C-47D5-AC19-2497B71BFFED}" destId="{F1333D9A-5B4E-43CE-A3CB-00139FD2E61E}" srcOrd="0" destOrd="0" parTransId="{8DC604F8-C6BE-408D-B98A-01AF0FE928E3}" sibTransId="{248D4C08-A29F-42D7-A5E7-B76628487C62}"/>
    <dgm:cxn modelId="{B3F6E37B-7AA2-457D-8489-9238A8A2F43D}" srcId="{72C26991-833F-4155-B5F2-1055E418AB01}" destId="{530286FB-CDE3-4B7C-8C71-0320F89E61F0}" srcOrd="0" destOrd="0" parTransId="{F9E243A4-FFC7-42F7-964A-A16DEF331E7F}" sibTransId="{5840752B-63D3-4CE4-A83A-3C852A787C67}"/>
    <dgm:cxn modelId="{50A7C032-FD8B-463B-B0DF-5E5868853E24}" type="presOf" srcId="{D8B2EECB-7628-435C-A0F4-84C602C63D13}" destId="{E69ED846-3FD3-4A57-852B-6656E4F8AB9E}" srcOrd="0" destOrd="0" presId="urn:microsoft.com/office/officeart/2005/8/layout/vList6"/>
    <dgm:cxn modelId="{713B6026-BD01-4096-A2DA-D438925190EB}" type="presOf" srcId="{2FD61B10-E3C1-4573-8C63-BD5456208615}" destId="{7CBB2BB1-890A-4FF3-853C-FD68AF6A944C}" srcOrd="0" destOrd="5" presId="urn:microsoft.com/office/officeart/2005/8/layout/vList6"/>
    <dgm:cxn modelId="{2AB5D9AC-94CB-442E-9755-7D52395DD46F}" srcId="{C2A817B0-642C-47D5-AC19-2497B71BFFED}" destId="{8205A34E-84B4-453F-B994-C04CDDB3C08B}" srcOrd="1" destOrd="0" parTransId="{C25FAFCD-BE70-4A87-9586-91E78B9EC37C}" sibTransId="{E70930D2-EFAD-4892-8E39-003B2E023E9B}"/>
    <dgm:cxn modelId="{61056055-7408-4267-A8EF-B0782DCBA335}" srcId="{72C26991-833F-4155-B5F2-1055E418AB01}" destId="{EFDB490A-4368-4AA6-94E9-9A359C8B1853}" srcOrd="6" destOrd="0" parTransId="{32D010DE-503E-4E34-82AB-9FF06AD30C66}" sibTransId="{1E350706-E018-401E-8776-123BFE53027C}"/>
    <dgm:cxn modelId="{2408F7B7-8DF3-46DF-8A01-E1239CCC919C}" type="presParOf" srcId="{E69ED846-3FD3-4A57-852B-6656E4F8AB9E}" destId="{10F753B8-CEE4-476D-A2E7-9D03BB367BF5}" srcOrd="0" destOrd="0" presId="urn:microsoft.com/office/officeart/2005/8/layout/vList6"/>
    <dgm:cxn modelId="{7FE5ABEE-4F6A-4F17-BE46-58B927735DB3}" type="presParOf" srcId="{10F753B8-CEE4-476D-A2E7-9D03BB367BF5}" destId="{2379A5FD-7EA1-4BA1-B761-F94A78487237}" srcOrd="0" destOrd="0" presId="urn:microsoft.com/office/officeart/2005/8/layout/vList6"/>
    <dgm:cxn modelId="{FE3B5A53-4BCA-44F4-BAB0-11015F76FD4B}" type="presParOf" srcId="{10F753B8-CEE4-476D-A2E7-9D03BB367BF5}" destId="{9FC0EE01-29ED-43C1-A4EB-C783C438FAC1}" srcOrd="1" destOrd="0" presId="urn:microsoft.com/office/officeart/2005/8/layout/vList6"/>
    <dgm:cxn modelId="{CEF42E70-0DB4-4D77-AC67-ACFDA69253E5}" type="presParOf" srcId="{E69ED846-3FD3-4A57-852B-6656E4F8AB9E}" destId="{57A8DB4D-5F4E-4DA2-AFAF-D4A27B95C74C}" srcOrd="1" destOrd="0" presId="urn:microsoft.com/office/officeart/2005/8/layout/vList6"/>
    <dgm:cxn modelId="{4B53EF2E-97E3-4FCC-BA71-E5376B87B757}" type="presParOf" srcId="{E69ED846-3FD3-4A57-852B-6656E4F8AB9E}" destId="{55168ABB-3121-482B-977A-DE10E1243D21}" srcOrd="2" destOrd="0" presId="urn:microsoft.com/office/officeart/2005/8/layout/vList6"/>
    <dgm:cxn modelId="{37ABAB1E-653C-4B3D-B90D-6EB1F8CA1863}" type="presParOf" srcId="{55168ABB-3121-482B-977A-DE10E1243D21}" destId="{7FCA5B9A-14F0-493B-A9BF-5B0B03FA84F5}" srcOrd="0" destOrd="0" presId="urn:microsoft.com/office/officeart/2005/8/layout/vList6"/>
    <dgm:cxn modelId="{04B41490-79DE-4C7C-A013-DE07883FA00A}" type="presParOf" srcId="{55168ABB-3121-482B-977A-DE10E1243D21}" destId="{7CBB2BB1-890A-4FF3-853C-FD68AF6A944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6B4AD024-2B67-4565-9649-69181C2DDAA2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4ECE57C6-2298-43EB-BD6F-2A09D0575DCA}">
      <dgm:prSet/>
      <dgm:spPr/>
      <dgm:t>
        <a:bodyPr/>
        <a:lstStyle/>
        <a:p>
          <a:pPr rtl="0"/>
          <a:r>
            <a:rPr lang="en-IN" smtClean="0"/>
            <a:t>Design Issues</a:t>
          </a:r>
          <a:endParaRPr lang="en-IN"/>
        </a:p>
      </dgm:t>
    </dgm:pt>
    <dgm:pt modelId="{952C40E2-2D57-4247-8485-2E76225BB99C}" type="parTrans" cxnId="{3C94ACBA-53EA-45A8-947C-E5D4944CDF1A}">
      <dgm:prSet/>
      <dgm:spPr/>
      <dgm:t>
        <a:bodyPr/>
        <a:lstStyle/>
        <a:p>
          <a:endParaRPr lang="en-IN"/>
        </a:p>
      </dgm:t>
    </dgm:pt>
    <dgm:pt modelId="{D42D3986-FE7E-4D72-AF38-4E4FCEE3AE84}" type="sibTrans" cxnId="{3C94ACBA-53EA-45A8-947C-E5D4944CDF1A}">
      <dgm:prSet/>
      <dgm:spPr/>
      <dgm:t>
        <a:bodyPr/>
        <a:lstStyle/>
        <a:p>
          <a:endParaRPr lang="en-IN"/>
        </a:p>
      </dgm:t>
    </dgm:pt>
    <dgm:pt modelId="{B8A8F1C3-E1DF-4CCA-BE78-4ACE2AFECC81}">
      <dgm:prSet/>
      <dgm:spPr/>
      <dgm:t>
        <a:bodyPr/>
        <a:lstStyle/>
        <a:p>
          <a:pPr rtl="0"/>
          <a:r>
            <a:rPr lang="en-IN" smtClean="0"/>
            <a:t>Constitutional amendment</a:t>
          </a:r>
          <a:endParaRPr lang="en-IN"/>
        </a:p>
      </dgm:t>
    </dgm:pt>
    <dgm:pt modelId="{6AC62978-D668-4387-A57F-8B663CD45216}" type="parTrans" cxnId="{1EE77534-31DB-4C59-9FD4-CF483788A66A}">
      <dgm:prSet/>
      <dgm:spPr/>
      <dgm:t>
        <a:bodyPr/>
        <a:lstStyle/>
        <a:p>
          <a:endParaRPr lang="en-IN"/>
        </a:p>
      </dgm:t>
    </dgm:pt>
    <dgm:pt modelId="{086CCC04-D241-44A0-9832-B732B3F3891F}" type="sibTrans" cxnId="{1EE77534-31DB-4C59-9FD4-CF483788A66A}">
      <dgm:prSet/>
      <dgm:spPr/>
      <dgm:t>
        <a:bodyPr/>
        <a:lstStyle/>
        <a:p>
          <a:endParaRPr lang="en-IN"/>
        </a:p>
      </dgm:t>
    </dgm:pt>
    <dgm:pt modelId="{ADB9F665-0B70-45DB-AF57-4201E149BF0B}">
      <dgm:prSet/>
      <dgm:spPr/>
      <dgm:t>
        <a:bodyPr/>
        <a:lstStyle/>
        <a:p>
          <a:pPr rtl="0"/>
          <a:r>
            <a:rPr lang="en-IN" smtClean="0"/>
            <a:t>Enactment of legislation / GST Rates</a:t>
          </a:r>
          <a:endParaRPr lang="en-IN"/>
        </a:p>
      </dgm:t>
    </dgm:pt>
    <dgm:pt modelId="{D14B9FFA-3664-45BA-8226-E3E4B191867F}" type="parTrans" cxnId="{8310BC0B-03A1-440A-AEBE-1330FA82C20D}">
      <dgm:prSet/>
      <dgm:spPr/>
      <dgm:t>
        <a:bodyPr/>
        <a:lstStyle/>
        <a:p>
          <a:endParaRPr lang="en-IN"/>
        </a:p>
      </dgm:t>
    </dgm:pt>
    <dgm:pt modelId="{CACE540C-1142-40EA-BA5C-9FC02B4853DD}" type="sibTrans" cxnId="{8310BC0B-03A1-440A-AEBE-1330FA82C20D}">
      <dgm:prSet/>
      <dgm:spPr/>
      <dgm:t>
        <a:bodyPr/>
        <a:lstStyle/>
        <a:p>
          <a:endParaRPr lang="en-IN"/>
        </a:p>
      </dgm:t>
    </dgm:pt>
    <dgm:pt modelId="{01D2CD55-CA03-451F-937A-A4279A11E034}">
      <dgm:prSet/>
      <dgm:spPr/>
      <dgm:t>
        <a:bodyPr/>
        <a:lstStyle/>
        <a:p>
          <a:pPr rtl="0"/>
          <a:r>
            <a:rPr lang="en-IN" smtClean="0"/>
            <a:t>Operational Issues (Common administration &amp; assessment)</a:t>
          </a:r>
          <a:endParaRPr lang="en-IN"/>
        </a:p>
      </dgm:t>
    </dgm:pt>
    <dgm:pt modelId="{46E4D7FD-072B-4A03-9864-F7139D02631C}" type="parTrans" cxnId="{5A8FC4C0-ED1D-4380-99BE-69F01B3705B0}">
      <dgm:prSet/>
      <dgm:spPr/>
      <dgm:t>
        <a:bodyPr/>
        <a:lstStyle/>
        <a:p>
          <a:endParaRPr lang="en-IN"/>
        </a:p>
      </dgm:t>
    </dgm:pt>
    <dgm:pt modelId="{0702B02E-2614-45B4-905A-C463C5142A94}" type="sibTrans" cxnId="{5A8FC4C0-ED1D-4380-99BE-69F01B3705B0}">
      <dgm:prSet/>
      <dgm:spPr/>
      <dgm:t>
        <a:bodyPr/>
        <a:lstStyle/>
        <a:p>
          <a:endParaRPr lang="en-IN"/>
        </a:p>
      </dgm:t>
    </dgm:pt>
    <dgm:pt modelId="{93FD25B4-06C0-4C31-8EA7-157CF5B3D8E1}">
      <dgm:prSet/>
      <dgm:spPr/>
      <dgm:t>
        <a:bodyPr/>
        <a:lstStyle/>
        <a:p>
          <a:pPr rtl="0"/>
          <a:r>
            <a:rPr lang="en-IN" smtClean="0"/>
            <a:t>IT Infrastructural Issue</a:t>
          </a:r>
          <a:endParaRPr lang="en-IN"/>
        </a:p>
      </dgm:t>
    </dgm:pt>
    <dgm:pt modelId="{38965CE7-18FD-4841-BEA7-BA8F0161A4E9}" type="parTrans" cxnId="{E4C4CFB6-7DB0-4FBC-B476-F4E235A16734}">
      <dgm:prSet/>
      <dgm:spPr/>
      <dgm:t>
        <a:bodyPr/>
        <a:lstStyle/>
        <a:p>
          <a:endParaRPr lang="en-IN"/>
        </a:p>
      </dgm:t>
    </dgm:pt>
    <dgm:pt modelId="{9975A72C-A57D-4DFA-8CD2-0A36F0F99181}" type="sibTrans" cxnId="{E4C4CFB6-7DB0-4FBC-B476-F4E235A16734}">
      <dgm:prSet/>
      <dgm:spPr/>
      <dgm:t>
        <a:bodyPr/>
        <a:lstStyle/>
        <a:p>
          <a:endParaRPr lang="en-IN"/>
        </a:p>
      </dgm:t>
    </dgm:pt>
    <dgm:pt modelId="{0F859A62-A8A7-4224-B01F-D6D761B90213}">
      <dgm:prSet/>
      <dgm:spPr/>
      <dgm:t>
        <a:bodyPr/>
        <a:lstStyle/>
        <a:p>
          <a:pPr rtl="0"/>
          <a:r>
            <a:rPr lang="en-IN" smtClean="0"/>
            <a:t>Compensation to State for losses</a:t>
          </a:r>
          <a:endParaRPr lang="en-IN"/>
        </a:p>
      </dgm:t>
    </dgm:pt>
    <dgm:pt modelId="{C9AC288F-AFFC-40AB-B5D6-B5E62BA5F1E0}" type="parTrans" cxnId="{ABE98666-E956-4F5D-8A09-D89D9436AEFD}">
      <dgm:prSet/>
      <dgm:spPr/>
      <dgm:t>
        <a:bodyPr/>
        <a:lstStyle/>
        <a:p>
          <a:endParaRPr lang="en-IN"/>
        </a:p>
      </dgm:t>
    </dgm:pt>
    <dgm:pt modelId="{B82E22D8-C475-479C-AAA1-AD9EDAFF4411}" type="sibTrans" cxnId="{ABE98666-E956-4F5D-8A09-D89D9436AEFD}">
      <dgm:prSet/>
      <dgm:spPr/>
      <dgm:t>
        <a:bodyPr/>
        <a:lstStyle/>
        <a:p>
          <a:endParaRPr lang="en-IN"/>
        </a:p>
      </dgm:t>
    </dgm:pt>
    <dgm:pt modelId="{3455F4D2-DEF1-4923-86A5-F31626A4AB42}">
      <dgm:prSet/>
      <dgm:spPr/>
      <dgm:t>
        <a:bodyPr/>
        <a:lstStyle/>
        <a:p>
          <a:pPr rtl="0"/>
          <a:r>
            <a:rPr lang="en-IN" dirty="0" smtClean="0"/>
            <a:t>33 states approval - Harmonisation &amp; relationship</a:t>
          </a:r>
          <a:endParaRPr lang="en-IN" dirty="0"/>
        </a:p>
      </dgm:t>
    </dgm:pt>
    <dgm:pt modelId="{1F6C7665-8B17-47F3-9FD6-DCB8F175AA53}" type="parTrans" cxnId="{703B8577-32E3-478B-AB1A-ECF476A065C4}">
      <dgm:prSet/>
      <dgm:spPr/>
      <dgm:t>
        <a:bodyPr/>
        <a:lstStyle/>
        <a:p>
          <a:endParaRPr lang="en-IN"/>
        </a:p>
      </dgm:t>
    </dgm:pt>
    <dgm:pt modelId="{1689D1F0-E883-4340-A62F-D3A2710EA186}" type="sibTrans" cxnId="{703B8577-32E3-478B-AB1A-ECF476A065C4}">
      <dgm:prSet/>
      <dgm:spPr/>
      <dgm:t>
        <a:bodyPr/>
        <a:lstStyle/>
        <a:p>
          <a:endParaRPr lang="en-IN"/>
        </a:p>
      </dgm:t>
    </dgm:pt>
    <dgm:pt modelId="{EDB84BC5-A184-4055-ACBF-8AA093EDE3F1}">
      <dgm:prSet/>
      <dgm:spPr/>
      <dgm:t>
        <a:bodyPr/>
        <a:lstStyle/>
        <a:p>
          <a:pPr rtl="0"/>
          <a:r>
            <a:rPr lang="en-IN" smtClean="0"/>
            <a:t>Re-engineering of dept. SGST &amp; CSGT</a:t>
          </a:r>
          <a:endParaRPr lang="en-IN"/>
        </a:p>
      </dgm:t>
    </dgm:pt>
    <dgm:pt modelId="{3E8418EC-9DE0-4314-A345-1488EF1CFB7A}" type="parTrans" cxnId="{968506AD-D6CA-46C9-A16A-BFEA7D13CAF1}">
      <dgm:prSet/>
      <dgm:spPr/>
      <dgm:t>
        <a:bodyPr/>
        <a:lstStyle/>
        <a:p>
          <a:endParaRPr lang="en-IN"/>
        </a:p>
      </dgm:t>
    </dgm:pt>
    <dgm:pt modelId="{018C3DBA-D0A4-48BC-9DA2-50A2473FFEDD}" type="sibTrans" cxnId="{968506AD-D6CA-46C9-A16A-BFEA7D13CAF1}">
      <dgm:prSet/>
      <dgm:spPr/>
      <dgm:t>
        <a:bodyPr/>
        <a:lstStyle/>
        <a:p>
          <a:endParaRPr lang="en-IN"/>
        </a:p>
      </dgm:t>
    </dgm:pt>
    <dgm:pt modelId="{CAE80D44-79E8-419D-8F2B-BBB579F40540}">
      <dgm:prSet/>
      <dgm:spPr/>
      <dgm:t>
        <a:bodyPr/>
        <a:lstStyle/>
        <a:p>
          <a:pPr rtl="0"/>
          <a:r>
            <a:rPr lang="en-IN" smtClean="0"/>
            <a:t>Training</a:t>
          </a:r>
          <a:endParaRPr lang="en-IN"/>
        </a:p>
      </dgm:t>
    </dgm:pt>
    <dgm:pt modelId="{6546D60A-2434-495A-9ABD-1FD8FCEA6688}" type="parTrans" cxnId="{1692CD47-373A-4C12-834A-D47F74BED6C7}">
      <dgm:prSet/>
      <dgm:spPr/>
      <dgm:t>
        <a:bodyPr/>
        <a:lstStyle/>
        <a:p>
          <a:endParaRPr lang="en-IN"/>
        </a:p>
      </dgm:t>
    </dgm:pt>
    <dgm:pt modelId="{2E170043-9236-497D-9D71-3AC573B56FF3}" type="sibTrans" cxnId="{1692CD47-373A-4C12-834A-D47F74BED6C7}">
      <dgm:prSet/>
      <dgm:spPr/>
      <dgm:t>
        <a:bodyPr/>
        <a:lstStyle/>
        <a:p>
          <a:endParaRPr lang="en-IN"/>
        </a:p>
      </dgm:t>
    </dgm:pt>
    <dgm:pt modelId="{3614ED5D-0EA0-4A9E-8CA5-135032A422A3}" type="pres">
      <dgm:prSet presAssocID="{6B4AD024-2B67-4565-9649-69181C2DDA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53CBC44-B261-45BE-BCBF-3A2EAA8580DA}" type="pres">
      <dgm:prSet presAssocID="{4ECE57C6-2298-43EB-BD6F-2A09D0575DCA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3B0A961-DAB1-4C9B-9609-E2F86B576612}" type="pres">
      <dgm:prSet presAssocID="{4ECE57C6-2298-43EB-BD6F-2A09D0575DCA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6FB69C9-1422-454D-8671-240BCE088984}" type="pres">
      <dgm:prSet presAssocID="{01D2CD55-CA03-451F-937A-A4279A11E034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D2BFD83-106A-46DB-9367-857AE754EB0A}" type="pres">
      <dgm:prSet presAssocID="{0702B02E-2614-45B4-905A-C463C5142A94}" presName="spacer" presStyleCnt="0"/>
      <dgm:spPr/>
    </dgm:pt>
    <dgm:pt modelId="{08A7F5F8-A44F-49F4-B9AB-A5B2AA920F8B}" type="pres">
      <dgm:prSet presAssocID="{93FD25B4-06C0-4C31-8EA7-157CF5B3D8E1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0CEB0A0-49F4-4DAD-9B2F-DFF7818152EB}" type="pres">
      <dgm:prSet presAssocID="{9975A72C-A57D-4DFA-8CD2-0A36F0F99181}" presName="spacer" presStyleCnt="0"/>
      <dgm:spPr/>
    </dgm:pt>
    <dgm:pt modelId="{7FB32611-0D26-4A25-90F5-B097BD62FC2D}" type="pres">
      <dgm:prSet presAssocID="{0F859A62-A8A7-4224-B01F-D6D761B90213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A2FF7DE-1A1D-4887-8D13-DA1A6409FAC9}" type="pres">
      <dgm:prSet presAssocID="{B82E22D8-C475-479C-AAA1-AD9EDAFF4411}" presName="spacer" presStyleCnt="0"/>
      <dgm:spPr/>
    </dgm:pt>
    <dgm:pt modelId="{27F16256-A1C2-4B91-83D3-CEF4D7D33B75}" type="pres">
      <dgm:prSet presAssocID="{3455F4D2-DEF1-4923-86A5-F31626A4AB42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52088D2-6260-4AFE-B15E-ECB86FCF5AFA}" type="pres">
      <dgm:prSet presAssocID="{1689D1F0-E883-4340-A62F-D3A2710EA186}" presName="spacer" presStyleCnt="0"/>
      <dgm:spPr/>
    </dgm:pt>
    <dgm:pt modelId="{DF115281-30BB-43E0-9D64-E65E82C92097}" type="pres">
      <dgm:prSet presAssocID="{EDB84BC5-A184-4055-ACBF-8AA093EDE3F1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4637AB8-622A-4F02-97E5-D25C918DBCD0}" type="pres">
      <dgm:prSet presAssocID="{018C3DBA-D0A4-48BC-9DA2-50A2473FFEDD}" presName="spacer" presStyleCnt="0"/>
      <dgm:spPr/>
    </dgm:pt>
    <dgm:pt modelId="{8B12317A-0395-457B-8BDB-14C7DC3B15A9}" type="pres">
      <dgm:prSet presAssocID="{CAE80D44-79E8-419D-8F2B-BBB579F4054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BE98666-E956-4F5D-8A09-D89D9436AEFD}" srcId="{6B4AD024-2B67-4565-9649-69181C2DDAA2}" destId="{0F859A62-A8A7-4224-B01F-D6D761B90213}" srcOrd="3" destOrd="0" parTransId="{C9AC288F-AFFC-40AB-B5D6-B5E62BA5F1E0}" sibTransId="{B82E22D8-C475-479C-AAA1-AD9EDAFF4411}"/>
    <dgm:cxn modelId="{4FFFC6B4-426B-4275-BAE7-70F30F92D0E1}" type="presOf" srcId="{0F859A62-A8A7-4224-B01F-D6D761B90213}" destId="{7FB32611-0D26-4A25-90F5-B097BD62FC2D}" srcOrd="0" destOrd="0" presId="urn:microsoft.com/office/officeart/2005/8/layout/vList2"/>
    <dgm:cxn modelId="{C6BEB3F3-C6C5-4538-BE84-33B7C8FFE94A}" type="presOf" srcId="{B8A8F1C3-E1DF-4CCA-BE78-4ACE2AFECC81}" destId="{53B0A961-DAB1-4C9B-9609-E2F86B576612}" srcOrd="0" destOrd="0" presId="urn:microsoft.com/office/officeart/2005/8/layout/vList2"/>
    <dgm:cxn modelId="{968506AD-D6CA-46C9-A16A-BFEA7D13CAF1}" srcId="{6B4AD024-2B67-4565-9649-69181C2DDAA2}" destId="{EDB84BC5-A184-4055-ACBF-8AA093EDE3F1}" srcOrd="5" destOrd="0" parTransId="{3E8418EC-9DE0-4314-A345-1488EF1CFB7A}" sibTransId="{018C3DBA-D0A4-48BC-9DA2-50A2473FFEDD}"/>
    <dgm:cxn modelId="{C80F1D3B-6BFF-45F1-8DBE-6F3986F91D71}" type="presOf" srcId="{CAE80D44-79E8-419D-8F2B-BBB579F40540}" destId="{8B12317A-0395-457B-8BDB-14C7DC3B15A9}" srcOrd="0" destOrd="0" presId="urn:microsoft.com/office/officeart/2005/8/layout/vList2"/>
    <dgm:cxn modelId="{703B8577-32E3-478B-AB1A-ECF476A065C4}" srcId="{6B4AD024-2B67-4565-9649-69181C2DDAA2}" destId="{3455F4D2-DEF1-4923-86A5-F31626A4AB42}" srcOrd="4" destOrd="0" parTransId="{1F6C7665-8B17-47F3-9FD6-DCB8F175AA53}" sibTransId="{1689D1F0-E883-4340-A62F-D3A2710EA186}"/>
    <dgm:cxn modelId="{E4C4CFB6-7DB0-4FBC-B476-F4E235A16734}" srcId="{6B4AD024-2B67-4565-9649-69181C2DDAA2}" destId="{93FD25B4-06C0-4C31-8EA7-157CF5B3D8E1}" srcOrd="2" destOrd="0" parTransId="{38965CE7-18FD-4841-BEA7-BA8F0161A4E9}" sibTransId="{9975A72C-A57D-4DFA-8CD2-0A36F0F99181}"/>
    <dgm:cxn modelId="{01177323-78B2-4F70-8E4A-31392F3B60DB}" type="presOf" srcId="{6B4AD024-2B67-4565-9649-69181C2DDAA2}" destId="{3614ED5D-0EA0-4A9E-8CA5-135032A422A3}" srcOrd="0" destOrd="0" presId="urn:microsoft.com/office/officeart/2005/8/layout/vList2"/>
    <dgm:cxn modelId="{C8E11DDE-2A0B-4E3D-8BC7-B17A50AD8AD5}" type="presOf" srcId="{4ECE57C6-2298-43EB-BD6F-2A09D0575DCA}" destId="{A53CBC44-B261-45BE-BCBF-3A2EAA8580DA}" srcOrd="0" destOrd="0" presId="urn:microsoft.com/office/officeart/2005/8/layout/vList2"/>
    <dgm:cxn modelId="{1692CD47-373A-4C12-834A-D47F74BED6C7}" srcId="{6B4AD024-2B67-4565-9649-69181C2DDAA2}" destId="{CAE80D44-79E8-419D-8F2B-BBB579F40540}" srcOrd="6" destOrd="0" parTransId="{6546D60A-2434-495A-9ABD-1FD8FCEA6688}" sibTransId="{2E170043-9236-497D-9D71-3AC573B56FF3}"/>
    <dgm:cxn modelId="{8310BC0B-03A1-440A-AEBE-1330FA82C20D}" srcId="{4ECE57C6-2298-43EB-BD6F-2A09D0575DCA}" destId="{ADB9F665-0B70-45DB-AF57-4201E149BF0B}" srcOrd="1" destOrd="0" parTransId="{D14B9FFA-3664-45BA-8226-E3E4B191867F}" sibTransId="{CACE540C-1142-40EA-BA5C-9FC02B4853DD}"/>
    <dgm:cxn modelId="{1EE77534-31DB-4C59-9FD4-CF483788A66A}" srcId="{4ECE57C6-2298-43EB-BD6F-2A09D0575DCA}" destId="{B8A8F1C3-E1DF-4CCA-BE78-4ACE2AFECC81}" srcOrd="0" destOrd="0" parTransId="{6AC62978-D668-4387-A57F-8B663CD45216}" sibTransId="{086CCC04-D241-44A0-9832-B732B3F3891F}"/>
    <dgm:cxn modelId="{454A0B07-4C57-41C1-9C09-1316F83E6EBA}" type="presOf" srcId="{01D2CD55-CA03-451F-937A-A4279A11E034}" destId="{46FB69C9-1422-454D-8671-240BCE088984}" srcOrd="0" destOrd="0" presId="urn:microsoft.com/office/officeart/2005/8/layout/vList2"/>
    <dgm:cxn modelId="{7C3766EB-F1E1-4096-AEF4-5C0CEA8BD394}" type="presOf" srcId="{3455F4D2-DEF1-4923-86A5-F31626A4AB42}" destId="{27F16256-A1C2-4B91-83D3-CEF4D7D33B75}" srcOrd="0" destOrd="0" presId="urn:microsoft.com/office/officeart/2005/8/layout/vList2"/>
    <dgm:cxn modelId="{A2E8BC06-9C98-4BF4-9619-83BCC789C40D}" type="presOf" srcId="{ADB9F665-0B70-45DB-AF57-4201E149BF0B}" destId="{53B0A961-DAB1-4C9B-9609-E2F86B576612}" srcOrd="0" destOrd="1" presId="urn:microsoft.com/office/officeart/2005/8/layout/vList2"/>
    <dgm:cxn modelId="{5A8FC4C0-ED1D-4380-99BE-69F01B3705B0}" srcId="{6B4AD024-2B67-4565-9649-69181C2DDAA2}" destId="{01D2CD55-CA03-451F-937A-A4279A11E034}" srcOrd="1" destOrd="0" parTransId="{46E4D7FD-072B-4A03-9864-F7139D02631C}" sibTransId="{0702B02E-2614-45B4-905A-C463C5142A94}"/>
    <dgm:cxn modelId="{11AB46BE-2D64-4BB2-B120-A5C76226779B}" type="presOf" srcId="{EDB84BC5-A184-4055-ACBF-8AA093EDE3F1}" destId="{DF115281-30BB-43E0-9D64-E65E82C92097}" srcOrd="0" destOrd="0" presId="urn:microsoft.com/office/officeart/2005/8/layout/vList2"/>
    <dgm:cxn modelId="{3C94ACBA-53EA-45A8-947C-E5D4944CDF1A}" srcId="{6B4AD024-2B67-4565-9649-69181C2DDAA2}" destId="{4ECE57C6-2298-43EB-BD6F-2A09D0575DCA}" srcOrd="0" destOrd="0" parTransId="{952C40E2-2D57-4247-8485-2E76225BB99C}" sibTransId="{D42D3986-FE7E-4D72-AF38-4E4FCEE3AE84}"/>
    <dgm:cxn modelId="{658644EB-9813-45C0-AEE9-1A813ED497EA}" type="presOf" srcId="{93FD25B4-06C0-4C31-8EA7-157CF5B3D8E1}" destId="{08A7F5F8-A44F-49F4-B9AB-A5B2AA920F8B}" srcOrd="0" destOrd="0" presId="urn:microsoft.com/office/officeart/2005/8/layout/vList2"/>
    <dgm:cxn modelId="{8DB2A131-4BB8-457A-B32A-9BB997A081DC}" type="presParOf" srcId="{3614ED5D-0EA0-4A9E-8CA5-135032A422A3}" destId="{A53CBC44-B261-45BE-BCBF-3A2EAA8580DA}" srcOrd="0" destOrd="0" presId="urn:microsoft.com/office/officeart/2005/8/layout/vList2"/>
    <dgm:cxn modelId="{471CE0EA-A018-4F95-879B-38EBF0E622B6}" type="presParOf" srcId="{3614ED5D-0EA0-4A9E-8CA5-135032A422A3}" destId="{53B0A961-DAB1-4C9B-9609-E2F86B576612}" srcOrd="1" destOrd="0" presId="urn:microsoft.com/office/officeart/2005/8/layout/vList2"/>
    <dgm:cxn modelId="{9EB02A38-63AE-4A3A-8EDF-49A31B39A1FC}" type="presParOf" srcId="{3614ED5D-0EA0-4A9E-8CA5-135032A422A3}" destId="{46FB69C9-1422-454D-8671-240BCE088984}" srcOrd="2" destOrd="0" presId="urn:microsoft.com/office/officeart/2005/8/layout/vList2"/>
    <dgm:cxn modelId="{B78DFD0D-BD65-4E34-B309-B303512D96B4}" type="presParOf" srcId="{3614ED5D-0EA0-4A9E-8CA5-135032A422A3}" destId="{FD2BFD83-106A-46DB-9367-857AE754EB0A}" srcOrd="3" destOrd="0" presId="urn:microsoft.com/office/officeart/2005/8/layout/vList2"/>
    <dgm:cxn modelId="{0986650D-0528-482E-8EF9-8238A2648DC5}" type="presParOf" srcId="{3614ED5D-0EA0-4A9E-8CA5-135032A422A3}" destId="{08A7F5F8-A44F-49F4-B9AB-A5B2AA920F8B}" srcOrd="4" destOrd="0" presId="urn:microsoft.com/office/officeart/2005/8/layout/vList2"/>
    <dgm:cxn modelId="{928BAE9A-B728-4139-BD49-30EE984704D0}" type="presParOf" srcId="{3614ED5D-0EA0-4A9E-8CA5-135032A422A3}" destId="{F0CEB0A0-49F4-4DAD-9B2F-DFF7818152EB}" srcOrd="5" destOrd="0" presId="urn:microsoft.com/office/officeart/2005/8/layout/vList2"/>
    <dgm:cxn modelId="{6319A263-BC93-4D29-8469-9C4A4F989A6D}" type="presParOf" srcId="{3614ED5D-0EA0-4A9E-8CA5-135032A422A3}" destId="{7FB32611-0D26-4A25-90F5-B097BD62FC2D}" srcOrd="6" destOrd="0" presId="urn:microsoft.com/office/officeart/2005/8/layout/vList2"/>
    <dgm:cxn modelId="{CE66B1FE-82AE-4B7F-A643-920DABF7F76E}" type="presParOf" srcId="{3614ED5D-0EA0-4A9E-8CA5-135032A422A3}" destId="{5A2FF7DE-1A1D-4887-8D13-DA1A6409FAC9}" srcOrd="7" destOrd="0" presId="urn:microsoft.com/office/officeart/2005/8/layout/vList2"/>
    <dgm:cxn modelId="{F13AE7C4-939B-4AA1-9075-3A25DEF50C1E}" type="presParOf" srcId="{3614ED5D-0EA0-4A9E-8CA5-135032A422A3}" destId="{27F16256-A1C2-4B91-83D3-CEF4D7D33B75}" srcOrd="8" destOrd="0" presId="urn:microsoft.com/office/officeart/2005/8/layout/vList2"/>
    <dgm:cxn modelId="{37842907-9FDF-4405-9F5B-687385D4DFC3}" type="presParOf" srcId="{3614ED5D-0EA0-4A9E-8CA5-135032A422A3}" destId="{952088D2-6260-4AFE-B15E-ECB86FCF5AFA}" srcOrd="9" destOrd="0" presId="urn:microsoft.com/office/officeart/2005/8/layout/vList2"/>
    <dgm:cxn modelId="{5A182F8D-7BA6-4010-971D-B4D7C7AC4CE4}" type="presParOf" srcId="{3614ED5D-0EA0-4A9E-8CA5-135032A422A3}" destId="{DF115281-30BB-43E0-9D64-E65E82C92097}" srcOrd="10" destOrd="0" presId="urn:microsoft.com/office/officeart/2005/8/layout/vList2"/>
    <dgm:cxn modelId="{27C9C893-CF03-466D-81F6-92BAEA64DA3D}" type="presParOf" srcId="{3614ED5D-0EA0-4A9E-8CA5-135032A422A3}" destId="{04637AB8-622A-4F02-97E5-D25C918DBCD0}" srcOrd="11" destOrd="0" presId="urn:microsoft.com/office/officeart/2005/8/layout/vList2"/>
    <dgm:cxn modelId="{592E677B-CEA7-4392-982E-84D41B9BE6E6}" type="presParOf" srcId="{3614ED5D-0EA0-4A9E-8CA5-135032A422A3}" destId="{8B12317A-0395-457B-8BDB-14C7DC3B15A9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A1EA7D9-8D7A-42D4-A81F-85721E443F13}" type="doc">
      <dgm:prSet loTypeId="urn:microsoft.com/office/officeart/2005/8/layout/vList5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045AEF24-ED48-481C-9CAC-0C953876DF58}">
      <dgm:prSet/>
      <dgm:spPr/>
      <dgm:t>
        <a:bodyPr/>
        <a:lstStyle/>
        <a:p>
          <a:pPr rtl="0"/>
          <a:r>
            <a:rPr lang="en-IN" smtClean="0"/>
            <a:t>Complicated </a:t>
          </a:r>
          <a:endParaRPr lang="en-IN"/>
        </a:p>
      </dgm:t>
    </dgm:pt>
    <dgm:pt modelId="{A7BCA646-4ACF-444D-9E67-263D3F0A78D4}" type="parTrans" cxnId="{454A1431-431E-432B-AFF4-0D7D2FF1FEC2}">
      <dgm:prSet/>
      <dgm:spPr/>
      <dgm:t>
        <a:bodyPr/>
        <a:lstStyle/>
        <a:p>
          <a:endParaRPr lang="en-IN"/>
        </a:p>
      </dgm:t>
    </dgm:pt>
    <dgm:pt modelId="{95C24DDF-39CD-4AF7-BD54-74D54578C506}" type="sibTrans" cxnId="{454A1431-431E-432B-AFF4-0D7D2FF1FEC2}">
      <dgm:prSet/>
      <dgm:spPr/>
      <dgm:t>
        <a:bodyPr/>
        <a:lstStyle/>
        <a:p>
          <a:endParaRPr lang="en-IN"/>
        </a:p>
      </dgm:t>
    </dgm:pt>
    <dgm:pt modelId="{0AF8EFCF-EBD2-4223-96CC-8BF98BB27147}">
      <dgm:prSet/>
      <dgm:spPr/>
      <dgm:t>
        <a:bodyPr/>
        <a:lstStyle/>
        <a:p>
          <a:pPr rtl="0"/>
          <a:r>
            <a:rPr lang="en-IN" smtClean="0"/>
            <a:t>Service Tax +Company Law + New DTC</a:t>
          </a:r>
          <a:endParaRPr lang="en-IN"/>
        </a:p>
      </dgm:t>
    </dgm:pt>
    <dgm:pt modelId="{A75B16E0-BA22-41F9-AA89-705B0B59A9C2}" type="parTrans" cxnId="{C12CA6D8-9B98-46D2-B293-FD2D98C8956F}">
      <dgm:prSet/>
      <dgm:spPr/>
      <dgm:t>
        <a:bodyPr/>
        <a:lstStyle/>
        <a:p>
          <a:endParaRPr lang="en-IN"/>
        </a:p>
      </dgm:t>
    </dgm:pt>
    <dgm:pt modelId="{1497D7ED-2F9D-4DD8-AD5A-72253B359CC1}" type="sibTrans" cxnId="{C12CA6D8-9B98-46D2-B293-FD2D98C8956F}">
      <dgm:prSet/>
      <dgm:spPr/>
      <dgm:t>
        <a:bodyPr/>
        <a:lstStyle/>
        <a:p>
          <a:endParaRPr lang="en-IN"/>
        </a:p>
      </dgm:t>
    </dgm:pt>
    <dgm:pt modelId="{943E1363-75B9-44C7-A497-AF38C4445DF5}">
      <dgm:prSet/>
      <dgm:spPr/>
      <dgm:t>
        <a:bodyPr/>
        <a:lstStyle/>
        <a:p>
          <a:pPr rtl="0"/>
          <a:r>
            <a:rPr lang="en-IN" smtClean="0"/>
            <a:t>Uncertain</a:t>
          </a:r>
          <a:endParaRPr lang="en-IN"/>
        </a:p>
      </dgm:t>
    </dgm:pt>
    <dgm:pt modelId="{716E13B5-D924-4771-AC9B-417598C78E91}" type="parTrans" cxnId="{30A7131D-BA2F-4B90-A384-3F45FF17CACA}">
      <dgm:prSet/>
      <dgm:spPr/>
      <dgm:t>
        <a:bodyPr/>
        <a:lstStyle/>
        <a:p>
          <a:endParaRPr lang="en-IN"/>
        </a:p>
      </dgm:t>
    </dgm:pt>
    <dgm:pt modelId="{A5E30969-B88B-4C5B-A66F-DB8098090363}" type="sibTrans" cxnId="{30A7131D-BA2F-4B90-A384-3F45FF17CACA}">
      <dgm:prSet/>
      <dgm:spPr/>
      <dgm:t>
        <a:bodyPr/>
        <a:lstStyle/>
        <a:p>
          <a:endParaRPr lang="en-IN"/>
        </a:p>
      </dgm:t>
    </dgm:pt>
    <dgm:pt modelId="{5268DFF6-A4C1-4638-BC91-F8B166F21914}">
      <dgm:prSet/>
      <dgm:spPr/>
      <dgm:t>
        <a:bodyPr/>
        <a:lstStyle/>
        <a:p>
          <a:pPr rtl="0"/>
          <a:r>
            <a:rPr lang="en-IN" smtClean="0"/>
            <a:t>All above</a:t>
          </a:r>
          <a:endParaRPr lang="en-IN"/>
        </a:p>
      </dgm:t>
    </dgm:pt>
    <dgm:pt modelId="{CBA850C1-C440-436D-8FEE-F367EE1FC99C}" type="parTrans" cxnId="{6FC3CCC2-C9CD-4073-919C-C06DC0409428}">
      <dgm:prSet/>
      <dgm:spPr/>
      <dgm:t>
        <a:bodyPr/>
        <a:lstStyle/>
        <a:p>
          <a:endParaRPr lang="en-IN"/>
        </a:p>
      </dgm:t>
    </dgm:pt>
    <dgm:pt modelId="{3C2FFB96-27D7-453A-AF83-83B02723A5CC}" type="sibTrans" cxnId="{6FC3CCC2-C9CD-4073-919C-C06DC0409428}">
      <dgm:prSet/>
      <dgm:spPr/>
      <dgm:t>
        <a:bodyPr/>
        <a:lstStyle/>
        <a:p>
          <a:endParaRPr lang="en-IN"/>
        </a:p>
      </dgm:t>
    </dgm:pt>
    <dgm:pt modelId="{0534AAA0-E447-46E7-AD76-5E09B605BE51}">
      <dgm:prSet/>
      <dgm:spPr/>
      <dgm:t>
        <a:bodyPr/>
        <a:lstStyle/>
        <a:p>
          <a:pPr rtl="0"/>
          <a:r>
            <a:rPr lang="en-IN" smtClean="0"/>
            <a:t>Fair</a:t>
          </a:r>
          <a:endParaRPr lang="en-IN"/>
        </a:p>
      </dgm:t>
    </dgm:pt>
    <dgm:pt modelId="{CF52670F-FB25-425C-83F0-86E214A32151}" type="parTrans" cxnId="{724D40F4-118C-455C-9658-EFD132628FF1}">
      <dgm:prSet/>
      <dgm:spPr/>
      <dgm:t>
        <a:bodyPr/>
        <a:lstStyle/>
        <a:p>
          <a:endParaRPr lang="en-IN"/>
        </a:p>
      </dgm:t>
    </dgm:pt>
    <dgm:pt modelId="{98B16D1B-4D9D-4B82-9201-8729120652BF}" type="sibTrans" cxnId="{724D40F4-118C-455C-9658-EFD132628FF1}">
      <dgm:prSet/>
      <dgm:spPr/>
      <dgm:t>
        <a:bodyPr/>
        <a:lstStyle/>
        <a:p>
          <a:endParaRPr lang="en-IN"/>
        </a:p>
      </dgm:t>
    </dgm:pt>
    <dgm:pt modelId="{7CB69B99-4D65-4394-9EE7-6960D061008C}">
      <dgm:prSet/>
      <dgm:spPr/>
      <dgm:t>
        <a:bodyPr/>
        <a:lstStyle/>
        <a:p>
          <a:pPr rtl="0"/>
          <a:r>
            <a:rPr lang="en-IN" smtClean="0"/>
            <a:t>Generally revenue biased</a:t>
          </a:r>
          <a:endParaRPr lang="en-IN"/>
        </a:p>
      </dgm:t>
    </dgm:pt>
    <dgm:pt modelId="{CE3D00E3-452B-4F27-BB7E-0F544B5461F1}" type="parTrans" cxnId="{F5B9F72D-385B-45B5-9B20-03B980BA6226}">
      <dgm:prSet/>
      <dgm:spPr/>
      <dgm:t>
        <a:bodyPr/>
        <a:lstStyle/>
        <a:p>
          <a:endParaRPr lang="en-IN"/>
        </a:p>
      </dgm:t>
    </dgm:pt>
    <dgm:pt modelId="{1CD6E331-A880-4EE8-BD9D-F6270115D834}" type="sibTrans" cxnId="{F5B9F72D-385B-45B5-9B20-03B980BA6226}">
      <dgm:prSet/>
      <dgm:spPr/>
      <dgm:t>
        <a:bodyPr/>
        <a:lstStyle/>
        <a:p>
          <a:endParaRPr lang="en-IN"/>
        </a:p>
      </dgm:t>
    </dgm:pt>
    <dgm:pt modelId="{950E4FEE-0AB4-4FA5-9348-B91BD256B356}">
      <dgm:prSet/>
      <dgm:spPr/>
      <dgm:t>
        <a:bodyPr/>
        <a:lstStyle/>
        <a:p>
          <a:pPr rtl="0"/>
          <a:r>
            <a:rPr lang="en-IN" smtClean="0"/>
            <a:t>Transparent     </a:t>
          </a:r>
          <a:endParaRPr lang="en-IN"/>
        </a:p>
      </dgm:t>
    </dgm:pt>
    <dgm:pt modelId="{50A6B103-10F6-47AD-A3D5-1FE5CFDED1BA}" type="parTrans" cxnId="{73381013-517F-4183-AE56-766858C69DAD}">
      <dgm:prSet/>
      <dgm:spPr/>
      <dgm:t>
        <a:bodyPr/>
        <a:lstStyle/>
        <a:p>
          <a:endParaRPr lang="en-IN"/>
        </a:p>
      </dgm:t>
    </dgm:pt>
    <dgm:pt modelId="{BAF4A148-C248-43CF-8D75-50F4A15CC9B0}" type="sibTrans" cxnId="{73381013-517F-4183-AE56-766858C69DAD}">
      <dgm:prSet/>
      <dgm:spPr/>
      <dgm:t>
        <a:bodyPr/>
        <a:lstStyle/>
        <a:p>
          <a:endParaRPr lang="en-IN"/>
        </a:p>
      </dgm:t>
    </dgm:pt>
    <dgm:pt modelId="{52C59B23-B74C-4171-AC15-B1E2DF7D6FF5}">
      <dgm:prSet/>
      <dgm:spPr/>
      <dgm:t>
        <a:bodyPr/>
        <a:lstStyle/>
        <a:p>
          <a:pPr rtl="0"/>
          <a:r>
            <a:rPr lang="en-IN" smtClean="0"/>
            <a:t>Slowly moving</a:t>
          </a:r>
          <a:endParaRPr lang="en-IN"/>
        </a:p>
      </dgm:t>
    </dgm:pt>
    <dgm:pt modelId="{3422B6A4-AFCE-4D18-91C1-201C3BBB46A0}" type="parTrans" cxnId="{3FAC745B-3666-45DB-87AF-B8A28FD55AF2}">
      <dgm:prSet/>
      <dgm:spPr/>
      <dgm:t>
        <a:bodyPr/>
        <a:lstStyle/>
        <a:p>
          <a:endParaRPr lang="en-IN"/>
        </a:p>
      </dgm:t>
    </dgm:pt>
    <dgm:pt modelId="{8CD0B58C-A9FB-4D57-A44B-1FA6C81F6D12}" type="sibTrans" cxnId="{3FAC745B-3666-45DB-87AF-B8A28FD55AF2}">
      <dgm:prSet/>
      <dgm:spPr/>
      <dgm:t>
        <a:bodyPr/>
        <a:lstStyle/>
        <a:p>
          <a:endParaRPr lang="en-IN"/>
        </a:p>
      </dgm:t>
    </dgm:pt>
    <dgm:pt modelId="{B36D79A5-5C7C-4D98-8F2F-80ADE6083AF5}">
      <dgm:prSet/>
      <dgm:spPr/>
      <dgm:t>
        <a:bodyPr/>
        <a:lstStyle/>
        <a:p>
          <a:pPr rtl="0"/>
          <a:r>
            <a:rPr lang="en-IN" smtClean="0"/>
            <a:t>Accountability</a:t>
          </a:r>
          <a:endParaRPr lang="en-IN"/>
        </a:p>
      </dgm:t>
    </dgm:pt>
    <dgm:pt modelId="{A368E2AE-4DFA-46A2-A8C7-5DC232C79B67}" type="parTrans" cxnId="{3C11355F-DBD4-4BFA-A277-AF2653003F19}">
      <dgm:prSet/>
      <dgm:spPr/>
      <dgm:t>
        <a:bodyPr/>
        <a:lstStyle/>
        <a:p>
          <a:endParaRPr lang="en-IN"/>
        </a:p>
      </dgm:t>
    </dgm:pt>
    <dgm:pt modelId="{9BE5B0E2-4FF2-40DE-A2E5-EF3B6AAE34F0}" type="sibTrans" cxnId="{3C11355F-DBD4-4BFA-A277-AF2653003F19}">
      <dgm:prSet/>
      <dgm:spPr/>
      <dgm:t>
        <a:bodyPr/>
        <a:lstStyle/>
        <a:p>
          <a:endParaRPr lang="en-IN"/>
        </a:p>
      </dgm:t>
    </dgm:pt>
    <dgm:pt modelId="{0D8F42D0-2ABF-4582-A80B-00C08C239356}">
      <dgm:prSet/>
      <dgm:spPr/>
      <dgm:t>
        <a:bodyPr/>
        <a:lstStyle/>
        <a:p>
          <a:pPr rtl="0"/>
          <a:r>
            <a:rPr lang="en-IN" smtClean="0"/>
            <a:t>None for executive</a:t>
          </a:r>
          <a:endParaRPr lang="en-IN"/>
        </a:p>
      </dgm:t>
    </dgm:pt>
    <dgm:pt modelId="{E7F71E41-514E-4E6C-B6AD-C63C7867429E}" type="parTrans" cxnId="{2803A8D5-760D-42A2-86E0-352630E4D1D3}">
      <dgm:prSet/>
      <dgm:spPr/>
      <dgm:t>
        <a:bodyPr/>
        <a:lstStyle/>
        <a:p>
          <a:endParaRPr lang="en-IN"/>
        </a:p>
      </dgm:t>
    </dgm:pt>
    <dgm:pt modelId="{1A42A2A5-3960-4422-AE2B-223A9EC95159}" type="sibTrans" cxnId="{2803A8D5-760D-42A2-86E0-352630E4D1D3}">
      <dgm:prSet/>
      <dgm:spPr/>
      <dgm:t>
        <a:bodyPr/>
        <a:lstStyle/>
        <a:p>
          <a:endParaRPr lang="en-IN"/>
        </a:p>
      </dgm:t>
    </dgm:pt>
    <dgm:pt modelId="{4F0ED9D2-BFBC-4972-A6B8-CFF14D76248F}" type="pres">
      <dgm:prSet presAssocID="{7A1EA7D9-8D7A-42D4-A81F-85721E443F1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BC660D80-D6C7-4F5D-B415-A193B41F06CF}" type="pres">
      <dgm:prSet presAssocID="{045AEF24-ED48-481C-9CAC-0C953876DF58}" presName="linNode" presStyleCnt="0"/>
      <dgm:spPr/>
    </dgm:pt>
    <dgm:pt modelId="{69FD6009-3CD1-4519-A4E1-6F0CB9CD591A}" type="pres">
      <dgm:prSet presAssocID="{045AEF24-ED48-481C-9CAC-0C953876DF58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E472DF1-1535-40D9-BB25-FCA0E64BC5B0}" type="pres">
      <dgm:prSet presAssocID="{045AEF24-ED48-481C-9CAC-0C953876DF58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FD67ABE-0C9E-4526-809A-91E778E6B708}" type="pres">
      <dgm:prSet presAssocID="{95C24DDF-39CD-4AF7-BD54-74D54578C506}" presName="sp" presStyleCnt="0"/>
      <dgm:spPr/>
    </dgm:pt>
    <dgm:pt modelId="{42B47A30-6EAF-44E9-893C-67226FC6D39F}" type="pres">
      <dgm:prSet presAssocID="{943E1363-75B9-44C7-A497-AF38C4445DF5}" presName="linNode" presStyleCnt="0"/>
      <dgm:spPr/>
    </dgm:pt>
    <dgm:pt modelId="{7AA68A69-1B87-47DD-9E53-18677C33386F}" type="pres">
      <dgm:prSet presAssocID="{943E1363-75B9-44C7-A497-AF38C4445DF5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D0950C-7B00-4118-8C67-29F131D2047C}" type="pres">
      <dgm:prSet presAssocID="{943E1363-75B9-44C7-A497-AF38C4445DF5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6B32ABE-A68F-475A-9859-C9C1FD0CA36D}" type="pres">
      <dgm:prSet presAssocID="{A5E30969-B88B-4C5B-A66F-DB8098090363}" presName="sp" presStyleCnt="0"/>
      <dgm:spPr/>
    </dgm:pt>
    <dgm:pt modelId="{66B9E896-0836-41B0-A706-DDEB80CB9929}" type="pres">
      <dgm:prSet presAssocID="{0534AAA0-E447-46E7-AD76-5E09B605BE51}" presName="linNode" presStyleCnt="0"/>
      <dgm:spPr/>
    </dgm:pt>
    <dgm:pt modelId="{B4E90E31-5090-45DC-BCBB-8D2A265295FE}" type="pres">
      <dgm:prSet presAssocID="{0534AAA0-E447-46E7-AD76-5E09B605BE51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E409246-7221-47DF-A3AA-5305515C93CB}" type="pres">
      <dgm:prSet presAssocID="{0534AAA0-E447-46E7-AD76-5E09B605BE51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7E4F5EB-DDE9-4F8F-8707-E92C3143B978}" type="pres">
      <dgm:prSet presAssocID="{98B16D1B-4D9D-4B82-9201-8729120652BF}" presName="sp" presStyleCnt="0"/>
      <dgm:spPr/>
    </dgm:pt>
    <dgm:pt modelId="{57BC48B4-6D9F-4CF6-B025-477B750B1928}" type="pres">
      <dgm:prSet presAssocID="{950E4FEE-0AB4-4FA5-9348-B91BD256B356}" presName="linNode" presStyleCnt="0"/>
      <dgm:spPr/>
    </dgm:pt>
    <dgm:pt modelId="{9322AD31-2B8E-43F0-B413-536D614E2962}" type="pres">
      <dgm:prSet presAssocID="{950E4FEE-0AB4-4FA5-9348-B91BD256B356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97CE68C-77C4-4B9F-8FFC-9210CBB841BC}" type="pres">
      <dgm:prSet presAssocID="{950E4FEE-0AB4-4FA5-9348-B91BD256B356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EDA2A6-714F-41C3-99A5-097D56AE7B43}" type="pres">
      <dgm:prSet presAssocID="{BAF4A148-C248-43CF-8D75-50F4A15CC9B0}" presName="sp" presStyleCnt="0"/>
      <dgm:spPr/>
    </dgm:pt>
    <dgm:pt modelId="{D609D193-7274-4A7C-9061-ED0CF162A6D9}" type="pres">
      <dgm:prSet presAssocID="{B36D79A5-5C7C-4D98-8F2F-80ADE6083AF5}" presName="linNode" presStyleCnt="0"/>
      <dgm:spPr/>
    </dgm:pt>
    <dgm:pt modelId="{1BA8ABEB-7ED1-49F9-AC4C-E78A013B44BB}" type="pres">
      <dgm:prSet presAssocID="{B36D79A5-5C7C-4D98-8F2F-80ADE6083AF5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D6C0271-2BB7-4E42-B40D-28CE7C66BD53}" type="pres">
      <dgm:prSet presAssocID="{B36D79A5-5C7C-4D98-8F2F-80ADE6083AF5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FAC745B-3666-45DB-87AF-B8A28FD55AF2}" srcId="{950E4FEE-0AB4-4FA5-9348-B91BD256B356}" destId="{52C59B23-B74C-4171-AC15-B1E2DF7D6FF5}" srcOrd="0" destOrd="0" parTransId="{3422B6A4-AFCE-4D18-91C1-201C3BBB46A0}" sibTransId="{8CD0B58C-A9FB-4D57-A44B-1FA6C81F6D12}"/>
    <dgm:cxn modelId="{C8AC912C-1983-4B68-9ED4-011F955D9420}" type="presOf" srcId="{5268DFF6-A4C1-4638-BC91-F8B166F21914}" destId="{CAD0950C-7B00-4118-8C67-29F131D2047C}" srcOrd="0" destOrd="0" presId="urn:microsoft.com/office/officeart/2005/8/layout/vList5"/>
    <dgm:cxn modelId="{D80A1510-33D2-4353-BAEA-DB3F9A5A1A22}" type="presOf" srcId="{950E4FEE-0AB4-4FA5-9348-B91BD256B356}" destId="{9322AD31-2B8E-43F0-B413-536D614E2962}" srcOrd="0" destOrd="0" presId="urn:microsoft.com/office/officeart/2005/8/layout/vList5"/>
    <dgm:cxn modelId="{3C11355F-DBD4-4BFA-A277-AF2653003F19}" srcId="{7A1EA7D9-8D7A-42D4-A81F-85721E443F13}" destId="{B36D79A5-5C7C-4D98-8F2F-80ADE6083AF5}" srcOrd="4" destOrd="0" parTransId="{A368E2AE-4DFA-46A2-A8C7-5DC232C79B67}" sibTransId="{9BE5B0E2-4FF2-40DE-A2E5-EF3B6AAE34F0}"/>
    <dgm:cxn modelId="{F5B9F72D-385B-45B5-9B20-03B980BA6226}" srcId="{0534AAA0-E447-46E7-AD76-5E09B605BE51}" destId="{7CB69B99-4D65-4394-9EE7-6960D061008C}" srcOrd="0" destOrd="0" parTransId="{CE3D00E3-452B-4F27-BB7E-0F544B5461F1}" sibTransId="{1CD6E331-A880-4EE8-BD9D-F6270115D834}"/>
    <dgm:cxn modelId="{A93415A3-C834-4101-B259-17631E683790}" type="presOf" srcId="{0AF8EFCF-EBD2-4223-96CC-8BF98BB27147}" destId="{4E472DF1-1535-40D9-BB25-FCA0E64BC5B0}" srcOrd="0" destOrd="0" presId="urn:microsoft.com/office/officeart/2005/8/layout/vList5"/>
    <dgm:cxn modelId="{454A1431-431E-432B-AFF4-0D7D2FF1FEC2}" srcId="{7A1EA7D9-8D7A-42D4-A81F-85721E443F13}" destId="{045AEF24-ED48-481C-9CAC-0C953876DF58}" srcOrd="0" destOrd="0" parTransId="{A7BCA646-4ACF-444D-9E67-263D3F0A78D4}" sibTransId="{95C24DDF-39CD-4AF7-BD54-74D54578C506}"/>
    <dgm:cxn modelId="{EF755D8A-7480-4ECF-B2EF-DDE504DD54AE}" type="presOf" srcId="{52C59B23-B74C-4171-AC15-B1E2DF7D6FF5}" destId="{797CE68C-77C4-4B9F-8FFC-9210CBB841BC}" srcOrd="0" destOrd="0" presId="urn:microsoft.com/office/officeart/2005/8/layout/vList5"/>
    <dgm:cxn modelId="{236CFBC0-C6EA-40AB-B3BB-014B7C8E0917}" type="presOf" srcId="{045AEF24-ED48-481C-9CAC-0C953876DF58}" destId="{69FD6009-3CD1-4519-A4E1-6F0CB9CD591A}" srcOrd="0" destOrd="0" presId="urn:microsoft.com/office/officeart/2005/8/layout/vList5"/>
    <dgm:cxn modelId="{4F940415-6F93-4B22-A5BA-3E8F363171D9}" type="presOf" srcId="{7CB69B99-4D65-4394-9EE7-6960D061008C}" destId="{8E409246-7221-47DF-A3AA-5305515C93CB}" srcOrd="0" destOrd="0" presId="urn:microsoft.com/office/officeart/2005/8/layout/vList5"/>
    <dgm:cxn modelId="{30A7131D-BA2F-4B90-A384-3F45FF17CACA}" srcId="{7A1EA7D9-8D7A-42D4-A81F-85721E443F13}" destId="{943E1363-75B9-44C7-A497-AF38C4445DF5}" srcOrd="1" destOrd="0" parTransId="{716E13B5-D924-4771-AC9B-417598C78E91}" sibTransId="{A5E30969-B88B-4C5B-A66F-DB8098090363}"/>
    <dgm:cxn modelId="{35ECF8FE-7023-4F8B-AA44-B1AA53ADDF6F}" type="presOf" srcId="{0D8F42D0-2ABF-4582-A80B-00C08C239356}" destId="{0D6C0271-2BB7-4E42-B40D-28CE7C66BD53}" srcOrd="0" destOrd="0" presId="urn:microsoft.com/office/officeart/2005/8/layout/vList5"/>
    <dgm:cxn modelId="{D122F0BB-5E77-42AF-8928-1ABDFC551D79}" type="presOf" srcId="{0534AAA0-E447-46E7-AD76-5E09B605BE51}" destId="{B4E90E31-5090-45DC-BCBB-8D2A265295FE}" srcOrd="0" destOrd="0" presId="urn:microsoft.com/office/officeart/2005/8/layout/vList5"/>
    <dgm:cxn modelId="{C12CA6D8-9B98-46D2-B293-FD2D98C8956F}" srcId="{045AEF24-ED48-481C-9CAC-0C953876DF58}" destId="{0AF8EFCF-EBD2-4223-96CC-8BF98BB27147}" srcOrd="0" destOrd="0" parTransId="{A75B16E0-BA22-41F9-AA89-705B0B59A9C2}" sibTransId="{1497D7ED-2F9D-4DD8-AD5A-72253B359CC1}"/>
    <dgm:cxn modelId="{6FC3CCC2-C9CD-4073-919C-C06DC0409428}" srcId="{943E1363-75B9-44C7-A497-AF38C4445DF5}" destId="{5268DFF6-A4C1-4638-BC91-F8B166F21914}" srcOrd="0" destOrd="0" parTransId="{CBA850C1-C440-436D-8FEE-F367EE1FC99C}" sibTransId="{3C2FFB96-27D7-453A-AF83-83B02723A5CC}"/>
    <dgm:cxn modelId="{73381013-517F-4183-AE56-766858C69DAD}" srcId="{7A1EA7D9-8D7A-42D4-A81F-85721E443F13}" destId="{950E4FEE-0AB4-4FA5-9348-B91BD256B356}" srcOrd="3" destOrd="0" parTransId="{50A6B103-10F6-47AD-A3D5-1FE5CFDED1BA}" sibTransId="{BAF4A148-C248-43CF-8D75-50F4A15CC9B0}"/>
    <dgm:cxn modelId="{724D40F4-118C-455C-9658-EFD132628FF1}" srcId="{7A1EA7D9-8D7A-42D4-A81F-85721E443F13}" destId="{0534AAA0-E447-46E7-AD76-5E09B605BE51}" srcOrd="2" destOrd="0" parTransId="{CF52670F-FB25-425C-83F0-86E214A32151}" sibTransId="{98B16D1B-4D9D-4B82-9201-8729120652BF}"/>
    <dgm:cxn modelId="{96143181-08C4-4557-A6DE-5C6ED616EB5F}" type="presOf" srcId="{7A1EA7D9-8D7A-42D4-A81F-85721E443F13}" destId="{4F0ED9D2-BFBC-4972-A6B8-CFF14D76248F}" srcOrd="0" destOrd="0" presId="urn:microsoft.com/office/officeart/2005/8/layout/vList5"/>
    <dgm:cxn modelId="{9197D648-73D6-4619-A635-AC889D2BBB64}" type="presOf" srcId="{B36D79A5-5C7C-4D98-8F2F-80ADE6083AF5}" destId="{1BA8ABEB-7ED1-49F9-AC4C-E78A013B44BB}" srcOrd="0" destOrd="0" presId="urn:microsoft.com/office/officeart/2005/8/layout/vList5"/>
    <dgm:cxn modelId="{800BCB59-2B62-4B72-A6BA-9B6214ED8201}" type="presOf" srcId="{943E1363-75B9-44C7-A497-AF38C4445DF5}" destId="{7AA68A69-1B87-47DD-9E53-18677C33386F}" srcOrd="0" destOrd="0" presId="urn:microsoft.com/office/officeart/2005/8/layout/vList5"/>
    <dgm:cxn modelId="{2803A8D5-760D-42A2-86E0-352630E4D1D3}" srcId="{B36D79A5-5C7C-4D98-8F2F-80ADE6083AF5}" destId="{0D8F42D0-2ABF-4582-A80B-00C08C239356}" srcOrd="0" destOrd="0" parTransId="{E7F71E41-514E-4E6C-B6AD-C63C7867429E}" sibTransId="{1A42A2A5-3960-4422-AE2B-223A9EC95159}"/>
    <dgm:cxn modelId="{9AC65254-EA65-4421-ACBE-57974BFDB49A}" type="presParOf" srcId="{4F0ED9D2-BFBC-4972-A6B8-CFF14D76248F}" destId="{BC660D80-D6C7-4F5D-B415-A193B41F06CF}" srcOrd="0" destOrd="0" presId="urn:microsoft.com/office/officeart/2005/8/layout/vList5"/>
    <dgm:cxn modelId="{2AF3E8BA-CAB0-4C45-A87E-8B804EF60674}" type="presParOf" srcId="{BC660D80-D6C7-4F5D-B415-A193B41F06CF}" destId="{69FD6009-3CD1-4519-A4E1-6F0CB9CD591A}" srcOrd="0" destOrd="0" presId="urn:microsoft.com/office/officeart/2005/8/layout/vList5"/>
    <dgm:cxn modelId="{80CDB37B-E699-4E3C-BD73-746499C31983}" type="presParOf" srcId="{BC660D80-D6C7-4F5D-B415-A193B41F06CF}" destId="{4E472DF1-1535-40D9-BB25-FCA0E64BC5B0}" srcOrd="1" destOrd="0" presId="urn:microsoft.com/office/officeart/2005/8/layout/vList5"/>
    <dgm:cxn modelId="{0ACFCA18-DB86-40DA-AC0B-6FDA0935E31D}" type="presParOf" srcId="{4F0ED9D2-BFBC-4972-A6B8-CFF14D76248F}" destId="{0FD67ABE-0C9E-4526-809A-91E778E6B708}" srcOrd="1" destOrd="0" presId="urn:microsoft.com/office/officeart/2005/8/layout/vList5"/>
    <dgm:cxn modelId="{4D9639BB-2921-4043-9AFF-BBD982D9427B}" type="presParOf" srcId="{4F0ED9D2-BFBC-4972-A6B8-CFF14D76248F}" destId="{42B47A30-6EAF-44E9-893C-67226FC6D39F}" srcOrd="2" destOrd="0" presId="urn:microsoft.com/office/officeart/2005/8/layout/vList5"/>
    <dgm:cxn modelId="{B5682756-F45B-4665-9798-DED1E9A3041E}" type="presParOf" srcId="{42B47A30-6EAF-44E9-893C-67226FC6D39F}" destId="{7AA68A69-1B87-47DD-9E53-18677C33386F}" srcOrd="0" destOrd="0" presId="urn:microsoft.com/office/officeart/2005/8/layout/vList5"/>
    <dgm:cxn modelId="{7E051149-2B79-47DA-A987-26966684AA03}" type="presParOf" srcId="{42B47A30-6EAF-44E9-893C-67226FC6D39F}" destId="{CAD0950C-7B00-4118-8C67-29F131D2047C}" srcOrd="1" destOrd="0" presId="urn:microsoft.com/office/officeart/2005/8/layout/vList5"/>
    <dgm:cxn modelId="{3B3CD88A-4F38-46B5-889B-EBE7B2A03586}" type="presParOf" srcId="{4F0ED9D2-BFBC-4972-A6B8-CFF14D76248F}" destId="{56B32ABE-A68F-475A-9859-C9C1FD0CA36D}" srcOrd="3" destOrd="0" presId="urn:microsoft.com/office/officeart/2005/8/layout/vList5"/>
    <dgm:cxn modelId="{E8EA4E46-C944-4209-9FA3-E818A162A57A}" type="presParOf" srcId="{4F0ED9D2-BFBC-4972-A6B8-CFF14D76248F}" destId="{66B9E896-0836-41B0-A706-DDEB80CB9929}" srcOrd="4" destOrd="0" presId="urn:microsoft.com/office/officeart/2005/8/layout/vList5"/>
    <dgm:cxn modelId="{BBED1C0F-8194-4477-9298-F25A5C913D26}" type="presParOf" srcId="{66B9E896-0836-41B0-A706-DDEB80CB9929}" destId="{B4E90E31-5090-45DC-BCBB-8D2A265295FE}" srcOrd="0" destOrd="0" presId="urn:microsoft.com/office/officeart/2005/8/layout/vList5"/>
    <dgm:cxn modelId="{4BABF135-BF26-4FD1-96EE-31A08DA1D17D}" type="presParOf" srcId="{66B9E896-0836-41B0-A706-DDEB80CB9929}" destId="{8E409246-7221-47DF-A3AA-5305515C93CB}" srcOrd="1" destOrd="0" presId="urn:microsoft.com/office/officeart/2005/8/layout/vList5"/>
    <dgm:cxn modelId="{08362A07-0985-4516-B64C-F7D4EAEE1E04}" type="presParOf" srcId="{4F0ED9D2-BFBC-4972-A6B8-CFF14D76248F}" destId="{27E4F5EB-DDE9-4F8F-8707-E92C3143B978}" srcOrd="5" destOrd="0" presId="urn:microsoft.com/office/officeart/2005/8/layout/vList5"/>
    <dgm:cxn modelId="{C8DE7B3F-4C3F-4DBC-97AB-F9166FFCD90C}" type="presParOf" srcId="{4F0ED9D2-BFBC-4972-A6B8-CFF14D76248F}" destId="{57BC48B4-6D9F-4CF6-B025-477B750B1928}" srcOrd="6" destOrd="0" presId="urn:microsoft.com/office/officeart/2005/8/layout/vList5"/>
    <dgm:cxn modelId="{C23C5139-3CA2-4613-A851-92A636AFA70F}" type="presParOf" srcId="{57BC48B4-6D9F-4CF6-B025-477B750B1928}" destId="{9322AD31-2B8E-43F0-B413-536D614E2962}" srcOrd="0" destOrd="0" presId="urn:microsoft.com/office/officeart/2005/8/layout/vList5"/>
    <dgm:cxn modelId="{EBE137C6-3FFC-4987-A87F-701BFD23FB50}" type="presParOf" srcId="{57BC48B4-6D9F-4CF6-B025-477B750B1928}" destId="{797CE68C-77C4-4B9F-8FFC-9210CBB841BC}" srcOrd="1" destOrd="0" presId="urn:microsoft.com/office/officeart/2005/8/layout/vList5"/>
    <dgm:cxn modelId="{86822F63-0BF3-4100-AF49-DD9C2E02E596}" type="presParOf" srcId="{4F0ED9D2-BFBC-4972-A6B8-CFF14D76248F}" destId="{44EDA2A6-714F-41C3-99A5-097D56AE7B43}" srcOrd="7" destOrd="0" presId="urn:microsoft.com/office/officeart/2005/8/layout/vList5"/>
    <dgm:cxn modelId="{3599DF9A-92B6-4E26-B6DE-8498E747BB02}" type="presParOf" srcId="{4F0ED9D2-BFBC-4972-A6B8-CFF14D76248F}" destId="{D609D193-7274-4A7C-9061-ED0CF162A6D9}" srcOrd="8" destOrd="0" presId="urn:microsoft.com/office/officeart/2005/8/layout/vList5"/>
    <dgm:cxn modelId="{D61A72E9-DBC3-49D7-943E-98D471198B7F}" type="presParOf" srcId="{D609D193-7274-4A7C-9061-ED0CF162A6D9}" destId="{1BA8ABEB-7ED1-49F9-AC4C-E78A013B44BB}" srcOrd="0" destOrd="0" presId="urn:microsoft.com/office/officeart/2005/8/layout/vList5"/>
    <dgm:cxn modelId="{C64E9DA5-02F2-4679-86E5-3F6177115DF9}" type="presParOf" srcId="{D609D193-7274-4A7C-9061-ED0CF162A6D9}" destId="{0D6C0271-2BB7-4E42-B40D-28CE7C66BD5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BD10DF4E-D24D-4E6D-BF96-5B0A6B776720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DB9C75D9-D635-4407-9BAF-19A9A772C733}">
      <dgm:prSet/>
      <dgm:spPr/>
      <dgm:t>
        <a:bodyPr/>
        <a:lstStyle/>
        <a:p>
          <a:pPr rtl="0"/>
          <a:r>
            <a:rPr lang="en-US" smtClean="0"/>
            <a:t>Credit Set off  - SOP</a:t>
          </a:r>
          <a:endParaRPr lang="en-IN"/>
        </a:p>
      </dgm:t>
    </dgm:pt>
    <dgm:pt modelId="{FF00DA3F-B097-4B19-9388-CD7D97B22048}" type="parTrans" cxnId="{15C4A5DE-8A30-4EA8-9C5E-935F9BCB3EB1}">
      <dgm:prSet/>
      <dgm:spPr/>
      <dgm:t>
        <a:bodyPr/>
        <a:lstStyle/>
        <a:p>
          <a:endParaRPr lang="en-IN"/>
        </a:p>
      </dgm:t>
    </dgm:pt>
    <dgm:pt modelId="{DF4D42BB-8428-4210-A76B-0CB333ABF64D}" type="sibTrans" cxnId="{15C4A5DE-8A30-4EA8-9C5E-935F9BCB3EB1}">
      <dgm:prSet/>
      <dgm:spPr/>
      <dgm:t>
        <a:bodyPr/>
        <a:lstStyle/>
        <a:p>
          <a:endParaRPr lang="en-IN"/>
        </a:p>
      </dgm:t>
    </dgm:pt>
    <dgm:pt modelId="{8C9B645C-B7F8-4210-B6A8-D34A4B6D2B0D}">
      <dgm:prSet/>
      <dgm:spPr/>
      <dgm:t>
        <a:bodyPr/>
        <a:lstStyle/>
        <a:p>
          <a:pPr rtl="0"/>
          <a:r>
            <a:rPr lang="en-US" smtClean="0"/>
            <a:t>Procurement from registered suppliers NOW</a:t>
          </a:r>
          <a:endParaRPr lang="en-IN"/>
        </a:p>
      </dgm:t>
    </dgm:pt>
    <dgm:pt modelId="{C7B7BA64-9CB8-4D05-8844-B0F74132A885}" type="parTrans" cxnId="{7B27B259-7BD1-4A9F-AC23-5A1CC3F833C3}">
      <dgm:prSet/>
      <dgm:spPr/>
      <dgm:t>
        <a:bodyPr/>
        <a:lstStyle/>
        <a:p>
          <a:endParaRPr lang="en-IN"/>
        </a:p>
      </dgm:t>
    </dgm:pt>
    <dgm:pt modelId="{E813DBC8-9F5E-46BE-94DC-44AFAD6F2D31}" type="sibTrans" cxnId="{7B27B259-7BD1-4A9F-AC23-5A1CC3F833C3}">
      <dgm:prSet/>
      <dgm:spPr/>
      <dgm:t>
        <a:bodyPr/>
        <a:lstStyle/>
        <a:p>
          <a:endParaRPr lang="en-IN"/>
        </a:p>
      </dgm:t>
    </dgm:pt>
    <dgm:pt modelId="{3A20DD1D-5FAB-40FF-BB2C-D15752E8045B}">
      <dgm:prSet/>
      <dgm:spPr/>
      <dgm:t>
        <a:bodyPr/>
        <a:lstStyle/>
        <a:p>
          <a:pPr rtl="0"/>
          <a:r>
            <a:rPr lang="en-US" smtClean="0"/>
            <a:t>Selection of business location – tax neutrality</a:t>
          </a:r>
          <a:endParaRPr lang="en-IN"/>
        </a:p>
      </dgm:t>
    </dgm:pt>
    <dgm:pt modelId="{DF3892EB-E7AB-4B68-8D3F-9BDC20E49419}" type="parTrans" cxnId="{FF11DAB7-48E4-4ADF-A87A-441AEB22A052}">
      <dgm:prSet/>
      <dgm:spPr/>
      <dgm:t>
        <a:bodyPr/>
        <a:lstStyle/>
        <a:p>
          <a:endParaRPr lang="en-IN"/>
        </a:p>
      </dgm:t>
    </dgm:pt>
    <dgm:pt modelId="{4D47FFDF-EA85-4A84-9C68-431CD47F75AF}" type="sibTrans" cxnId="{FF11DAB7-48E4-4ADF-A87A-441AEB22A052}">
      <dgm:prSet/>
      <dgm:spPr/>
      <dgm:t>
        <a:bodyPr/>
        <a:lstStyle/>
        <a:p>
          <a:endParaRPr lang="en-IN"/>
        </a:p>
      </dgm:t>
    </dgm:pt>
    <dgm:pt modelId="{D53B2BF0-598B-4AB3-96AB-505E4FD09ACB}">
      <dgm:prSet/>
      <dgm:spPr/>
      <dgm:t>
        <a:bodyPr/>
        <a:lstStyle/>
        <a:p>
          <a:pPr rtl="0"/>
          <a:r>
            <a:rPr lang="en-US" smtClean="0"/>
            <a:t>Basic exemption – Cost benefit analysis</a:t>
          </a:r>
          <a:endParaRPr lang="en-IN"/>
        </a:p>
      </dgm:t>
    </dgm:pt>
    <dgm:pt modelId="{1D096BFB-D83B-477C-89D1-5F7F4C9319F2}" type="parTrans" cxnId="{5D2C21D7-3030-4671-8643-6EDD869A8EBC}">
      <dgm:prSet/>
      <dgm:spPr/>
      <dgm:t>
        <a:bodyPr/>
        <a:lstStyle/>
        <a:p>
          <a:endParaRPr lang="en-IN"/>
        </a:p>
      </dgm:t>
    </dgm:pt>
    <dgm:pt modelId="{BEA67B91-2422-407D-B284-035197F95249}" type="sibTrans" cxnId="{5D2C21D7-3030-4671-8643-6EDD869A8EBC}">
      <dgm:prSet/>
      <dgm:spPr/>
      <dgm:t>
        <a:bodyPr/>
        <a:lstStyle/>
        <a:p>
          <a:endParaRPr lang="en-IN"/>
        </a:p>
      </dgm:t>
    </dgm:pt>
    <dgm:pt modelId="{AF390B88-4265-4B6A-A8F4-058849AFC797}">
      <dgm:prSet/>
      <dgm:spPr/>
      <dgm:t>
        <a:bodyPr/>
        <a:lstStyle/>
        <a:p>
          <a:pPr rtl="0"/>
          <a:r>
            <a:rPr lang="en-US" smtClean="0"/>
            <a:t>Careful drafting of agreements</a:t>
          </a:r>
          <a:endParaRPr lang="en-IN"/>
        </a:p>
      </dgm:t>
    </dgm:pt>
    <dgm:pt modelId="{8AD38EC2-E30D-4BA7-BBEB-BAE76BBE1607}" type="parTrans" cxnId="{42CA96A1-5136-434F-B45B-8D22D89A384A}">
      <dgm:prSet/>
      <dgm:spPr/>
      <dgm:t>
        <a:bodyPr/>
        <a:lstStyle/>
        <a:p>
          <a:endParaRPr lang="en-IN"/>
        </a:p>
      </dgm:t>
    </dgm:pt>
    <dgm:pt modelId="{341018F9-B55B-4110-8F24-8AF5797A32EF}" type="sibTrans" cxnId="{42CA96A1-5136-434F-B45B-8D22D89A384A}">
      <dgm:prSet/>
      <dgm:spPr/>
      <dgm:t>
        <a:bodyPr/>
        <a:lstStyle/>
        <a:p>
          <a:endParaRPr lang="en-IN"/>
        </a:p>
      </dgm:t>
    </dgm:pt>
    <dgm:pt modelId="{B5B95AEB-A779-4890-85FC-7738E945456A}">
      <dgm:prSet/>
      <dgm:spPr/>
      <dgm:t>
        <a:bodyPr/>
        <a:lstStyle/>
        <a:p>
          <a:pPr rtl="0"/>
          <a:r>
            <a:rPr lang="en-US" smtClean="0"/>
            <a:t>Appropriate disclosure  </a:t>
          </a:r>
          <a:endParaRPr lang="en-IN"/>
        </a:p>
      </dgm:t>
    </dgm:pt>
    <dgm:pt modelId="{A47D0DD5-C727-45C2-BBB9-C5C01087B6C7}" type="parTrans" cxnId="{37B19213-4B83-4B33-8F17-87E4B95F8054}">
      <dgm:prSet/>
      <dgm:spPr/>
      <dgm:t>
        <a:bodyPr/>
        <a:lstStyle/>
        <a:p>
          <a:endParaRPr lang="en-IN"/>
        </a:p>
      </dgm:t>
    </dgm:pt>
    <dgm:pt modelId="{069706B9-FFE0-453E-8140-C1CC8FB8EFF3}" type="sibTrans" cxnId="{37B19213-4B83-4B33-8F17-87E4B95F8054}">
      <dgm:prSet/>
      <dgm:spPr/>
      <dgm:t>
        <a:bodyPr/>
        <a:lstStyle/>
        <a:p>
          <a:endParaRPr lang="en-IN"/>
        </a:p>
      </dgm:t>
    </dgm:pt>
    <dgm:pt modelId="{340B2F54-FA35-4C74-BA2E-9018CEC6D8C0}">
      <dgm:prSet/>
      <dgm:spPr/>
      <dgm:t>
        <a:bodyPr/>
        <a:lstStyle/>
        <a:p>
          <a:pPr rtl="0"/>
          <a:r>
            <a:rPr lang="en-US" smtClean="0"/>
            <a:t>- Prior Intimations</a:t>
          </a:r>
          <a:endParaRPr lang="en-IN"/>
        </a:p>
      </dgm:t>
    </dgm:pt>
    <dgm:pt modelId="{E15EA070-2E33-4FD0-A726-3A6E3D8DD7FA}" type="parTrans" cxnId="{87BF1DD2-99D4-4251-BBDA-CB10A4088FA9}">
      <dgm:prSet/>
      <dgm:spPr/>
      <dgm:t>
        <a:bodyPr/>
        <a:lstStyle/>
        <a:p>
          <a:endParaRPr lang="en-IN"/>
        </a:p>
      </dgm:t>
    </dgm:pt>
    <dgm:pt modelId="{24BA07DC-1488-4D2C-9549-3A27ADD909BD}" type="sibTrans" cxnId="{87BF1DD2-99D4-4251-BBDA-CB10A4088FA9}">
      <dgm:prSet/>
      <dgm:spPr/>
      <dgm:t>
        <a:bodyPr/>
        <a:lstStyle/>
        <a:p>
          <a:endParaRPr lang="en-IN"/>
        </a:p>
      </dgm:t>
    </dgm:pt>
    <dgm:pt modelId="{C1C2137E-522A-4D22-AD12-B6BDAC4B6F27}" type="pres">
      <dgm:prSet presAssocID="{BD10DF4E-D24D-4E6D-BF96-5B0A6B7767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93927FF-9EE8-41DB-A3D2-E2E39528DDD1}" type="pres">
      <dgm:prSet presAssocID="{DB9C75D9-D635-4407-9BAF-19A9A772C733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B5FD0B6-967C-47D6-8585-C29969B20F6B}" type="pres">
      <dgm:prSet presAssocID="{DF4D42BB-8428-4210-A76B-0CB333ABF64D}" presName="spacer" presStyleCnt="0"/>
      <dgm:spPr/>
    </dgm:pt>
    <dgm:pt modelId="{6F118E35-3C96-4F87-A398-841B9F3B68B0}" type="pres">
      <dgm:prSet presAssocID="{8C9B645C-B7F8-4210-B6A8-D34A4B6D2B0D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167EFA8-F90D-44E3-B974-22E1F96D7787}" type="pres">
      <dgm:prSet presAssocID="{E813DBC8-9F5E-46BE-94DC-44AFAD6F2D31}" presName="spacer" presStyleCnt="0"/>
      <dgm:spPr/>
    </dgm:pt>
    <dgm:pt modelId="{C256CF1E-F9B8-4FEE-9D61-B2DA96E0D639}" type="pres">
      <dgm:prSet presAssocID="{3A20DD1D-5FAB-40FF-BB2C-D15752E8045B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93912AA-7547-409A-8534-50AA2F456DA5}" type="pres">
      <dgm:prSet presAssocID="{4D47FFDF-EA85-4A84-9C68-431CD47F75AF}" presName="spacer" presStyleCnt="0"/>
      <dgm:spPr/>
    </dgm:pt>
    <dgm:pt modelId="{5B4E6391-8AB1-4335-8550-F0494FB5125F}" type="pres">
      <dgm:prSet presAssocID="{D53B2BF0-598B-4AB3-96AB-505E4FD09AC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CFC515B-4938-4826-B269-5035581A0188}" type="pres">
      <dgm:prSet presAssocID="{BEA67B91-2422-407D-B284-035197F95249}" presName="spacer" presStyleCnt="0"/>
      <dgm:spPr/>
    </dgm:pt>
    <dgm:pt modelId="{AC340EAC-B2B0-46C1-AA49-A71F15E045F6}" type="pres">
      <dgm:prSet presAssocID="{AF390B88-4265-4B6A-A8F4-058849AFC79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6437763-596F-457C-9220-6B70A2013A5F}" type="pres">
      <dgm:prSet presAssocID="{341018F9-B55B-4110-8F24-8AF5797A32EF}" presName="spacer" presStyleCnt="0"/>
      <dgm:spPr/>
    </dgm:pt>
    <dgm:pt modelId="{AF41CC95-38F9-43C0-A408-16EF2EDB643F}" type="pres">
      <dgm:prSet presAssocID="{B5B95AEB-A779-4890-85FC-7738E945456A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15CE51A-FB2F-40ED-B985-DF25598E5A6B}" type="pres">
      <dgm:prSet presAssocID="{069706B9-FFE0-453E-8140-C1CC8FB8EFF3}" presName="spacer" presStyleCnt="0"/>
      <dgm:spPr/>
    </dgm:pt>
    <dgm:pt modelId="{70B77036-5A37-4E6E-9C8C-6491C4E479AA}" type="pres">
      <dgm:prSet presAssocID="{340B2F54-FA35-4C74-BA2E-9018CEC6D8C0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CDC4B8C4-6AED-424C-834B-24C01A50225E}" type="presOf" srcId="{DB9C75D9-D635-4407-9BAF-19A9A772C733}" destId="{293927FF-9EE8-41DB-A3D2-E2E39528DDD1}" srcOrd="0" destOrd="0" presId="urn:microsoft.com/office/officeart/2005/8/layout/vList2"/>
    <dgm:cxn modelId="{87BF1DD2-99D4-4251-BBDA-CB10A4088FA9}" srcId="{BD10DF4E-D24D-4E6D-BF96-5B0A6B776720}" destId="{340B2F54-FA35-4C74-BA2E-9018CEC6D8C0}" srcOrd="6" destOrd="0" parTransId="{E15EA070-2E33-4FD0-A726-3A6E3D8DD7FA}" sibTransId="{24BA07DC-1488-4D2C-9549-3A27ADD909BD}"/>
    <dgm:cxn modelId="{81442CAA-3E34-40CB-AE91-6630805BADB1}" type="presOf" srcId="{BD10DF4E-D24D-4E6D-BF96-5B0A6B776720}" destId="{C1C2137E-522A-4D22-AD12-B6BDAC4B6F27}" srcOrd="0" destOrd="0" presId="urn:microsoft.com/office/officeart/2005/8/layout/vList2"/>
    <dgm:cxn modelId="{FF11DAB7-48E4-4ADF-A87A-441AEB22A052}" srcId="{BD10DF4E-D24D-4E6D-BF96-5B0A6B776720}" destId="{3A20DD1D-5FAB-40FF-BB2C-D15752E8045B}" srcOrd="2" destOrd="0" parTransId="{DF3892EB-E7AB-4B68-8D3F-9BDC20E49419}" sibTransId="{4D47FFDF-EA85-4A84-9C68-431CD47F75AF}"/>
    <dgm:cxn modelId="{5D2C21D7-3030-4671-8643-6EDD869A8EBC}" srcId="{BD10DF4E-D24D-4E6D-BF96-5B0A6B776720}" destId="{D53B2BF0-598B-4AB3-96AB-505E4FD09ACB}" srcOrd="3" destOrd="0" parTransId="{1D096BFB-D83B-477C-89D1-5F7F4C9319F2}" sibTransId="{BEA67B91-2422-407D-B284-035197F95249}"/>
    <dgm:cxn modelId="{42CA96A1-5136-434F-B45B-8D22D89A384A}" srcId="{BD10DF4E-D24D-4E6D-BF96-5B0A6B776720}" destId="{AF390B88-4265-4B6A-A8F4-058849AFC797}" srcOrd="4" destOrd="0" parTransId="{8AD38EC2-E30D-4BA7-BBEB-BAE76BBE1607}" sibTransId="{341018F9-B55B-4110-8F24-8AF5797A32EF}"/>
    <dgm:cxn modelId="{47C67598-3759-48FD-9ED3-001D38E88049}" type="presOf" srcId="{D53B2BF0-598B-4AB3-96AB-505E4FD09ACB}" destId="{5B4E6391-8AB1-4335-8550-F0494FB5125F}" srcOrd="0" destOrd="0" presId="urn:microsoft.com/office/officeart/2005/8/layout/vList2"/>
    <dgm:cxn modelId="{8A08CA48-EA64-4C5D-A009-4B1347497D2C}" type="presOf" srcId="{B5B95AEB-A779-4890-85FC-7738E945456A}" destId="{AF41CC95-38F9-43C0-A408-16EF2EDB643F}" srcOrd="0" destOrd="0" presId="urn:microsoft.com/office/officeart/2005/8/layout/vList2"/>
    <dgm:cxn modelId="{44F2C61F-B835-4BAA-85C7-83071C56E948}" type="presOf" srcId="{3A20DD1D-5FAB-40FF-BB2C-D15752E8045B}" destId="{C256CF1E-F9B8-4FEE-9D61-B2DA96E0D639}" srcOrd="0" destOrd="0" presId="urn:microsoft.com/office/officeart/2005/8/layout/vList2"/>
    <dgm:cxn modelId="{DD81B781-CF68-4D61-A07C-EF3850C35D77}" type="presOf" srcId="{340B2F54-FA35-4C74-BA2E-9018CEC6D8C0}" destId="{70B77036-5A37-4E6E-9C8C-6491C4E479AA}" srcOrd="0" destOrd="0" presId="urn:microsoft.com/office/officeart/2005/8/layout/vList2"/>
    <dgm:cxn modelId="{7B27B259-7BD1-4A9F-AC23-5A1CC3F833C3}" srcId="{BD10DF4E-D24D-4E6D-BF96-5B0A6B776720}" destId="{8C9B645C-B7F8-4210-B6A8-D34A4B6D2B0D}" srcOrd="1" destOrd="0" parTransId="{C7B7BA64-9CB8-4D05-8844-B0F74132A885}" sibTransId="{E813DBC8-9F5E-46BE-94DC-44AFAD6F2D31}"/>
    <dgm:cxn modelId="{17C5C1EE-268E-4DF7-88EF-1BCA2503A544}" type="presOf" srcId="{AF390B88-4265-4B6A-A8F4-058849AFC797}" destId="{AC340EAC-B2B0-46C1-AA49-A71F15E045F6}" srcOrd="0" destOrd="0" presId="urn:microsoft.com/office/officeart/2005/8/layout/vList2"/>
    <dgm:cxn modelId="{15C4A5DE-8A30-4EA8-9C5E-935F9BCB3EB1}" srcId="{BD10DF4E-D24D-4E6D-BF96-5B0A6B776720}" destId="{DB9C75D9-D635-4407-9BAF-19A9A772C733}" srcOrd="0" destOrd="0" parTransId="{FF00DA3F-B097-4B19-9388-CD7D97B22048}" sibTransId="{DF4D42BB-8428-4210-A76B-0CB333ABF64D}"/>
    <dgm:cxn modelId="{37B19213-4B83-4B33-8F17-87E4B95F8054}" srcId="{BD10DF4E-D24D-4E6D-BF96-5B0A6B776720}" destId="{B5B95AEB-A779-4890-85FC-7738E945456A}" srcOrd="5" destOrd="0" parTransId="{A47D0DD5-C727-45C2-BBB9-C5C01087B6C7}" sibTransId="{069706B9-FFE0-453E-8140-C1CC8FB8EFF3}"/>
    <dgm:cxn modelId="{E062F5FC-B175-434D-85AA-B085E8E0299A}" type="presOf" srcId="{8C9B645C-B7F8-4210-B6A8-D34A4B6D2B0D}" destId="{6F118E35-3C96-4F87-A398-841B9F3B68B0}" srcOrd="0" destOrd="0" presId="urn:microsoft.com/office/officeart/2005/8/layout/vList2"/>
    <dgm:cxn modelId="{8BD4CB7A-D24A-4698-A63E-0301A620E59C}" type="presParOf" srcId="{C1C2137E-522A-4D22-AD12-B6BDAC4B6F27}" destId="{293927FF-9EE8-41DB-A3D2-E2E39528DDD1}" srcOrd="0" destOrd="0" presId="urn:microsoft.com/office/officeart/2005/8/layout/vList2"/>
    <dgm:cxn modelId="{7E91A79A-ABBD-4494-BEE9-92B301156726}" type="presParOf" srcId="{C1C2137E-522A-4D22-AD12-B6BDAC4B6F27}" destId="{8B5FD0B6-967C-47D6-8585-C29969B20F6B}" srcOrd="1" destOrd="0" presId="urn:microsoft.com/office/officeart/2005/8/layout/vList2"/>
    <dgm:cxn modelId="{CA5356AA-6B07-4598-B024-510CC49CFC23}" type="presParOf" srcId="{C1C2137E-522A-4D22-AD12-B6BDAC4B6F27}" destId="{6F118E35-3C96-4F87-A398-841B9F3B68B0}" srcOrd="2" destOrd="0" presId="urn:microsoft.com/office/officeart/2005/8/layout/vList2"/>
    <dgm:cxn modelId="{C04DDD64-4B0C-44C4-8748-801D600BB2DB}" type="presParOf" srcId="{C1C2137E-522A-4D22-AD12-B6BDAC4B6F27}" destId="{7167EFA8-F90D-44E3-B974-22E1F96D7787}" srcOrd="3" destOrd="0" presId="urn:microsoft.com/office/officeart/2005/8/layout/vList2"/>
    <dgm:cxn modelId="{BE1B5CCE-F067-4D92-890F-6FFDDCB39A8E}" type="presParOf" srcId="{C1C2137E-522A-4D22-AD12-B6BDAC4B6F27}" destId="{C256CF1E-F9B8-4FEE-9D61-B2DA96E0D639}" srcOrd="4" destOrd="0" presId="urn:microsoft.com/office/officeart/2005/8/layout/vList2"/>
    <dgm:cxn modelId="{5B535600-DA57-440E-9911-2A529CA858C7}" type="presParOf" srcId="{C1C2137E-522A-4D22-AD12-B6BDAC4B6F27}" destId="{F93912AA-7547-409A-8534-50AA2F456DA5}" srcOrd="5" destOrd="0" presId="urn:microsoft.com/office/officeart/2005/8/layout/vList2"/>
    <dgm:cxn modelId="{8EE0E7C6-26D3-4E7F-92B8-EC253BBBC591}" type="presParOf" srcId="{C1C2137E-522A-4D22-AD12-B6BDAC4B6F27}" destId="{5B4E6391-8AB1-4335-8550-F0494FB5125F}" srcOrd="6" destOrd="0" presId="urn:microsoft.com/office/officeart/2005/8/layout/vList2"/>
    <dgm:cxn modelId="{F32131D5-C28F-4F87-8B96-A14AAC510D49}" type="presParOf" srcId="{C1C2137E-522A-4D22-AD12-B6BDAC4B6F27}" destId="{CCFC515B-4938-4826-B269-5035581A0188}" srcOrd="7" destOrd="0" presId="urn:microsoft.com/office/officeart/2005/8/layout/vList2"/>
    <dgm:cxn modelId="{F62CE15B-36C0-47B5-8EFF-D6D5D6836DAC}" type="presParOf" srcId="{C1C2137E-522A-4D22-AD12-B6BDAC4B6F27}" destId="{AC340EAC-B2B0-46C1-AA49-A71F15E045F6}" srcOrd="8" destOrd="0" presId="urn:microsoft.com/office/officeart/2005/8/layout/vList2"/>
    <dgm:cxn modelId="{148DD845-FC84-4287-B054-E9D3F1D4DC5B}" type="presParOf" srcId="{C1C2137E-522A-4D22-AD12-B6BDAC4B6F27}" destId="{C6437763-596F-457C-9220-6B70A2013A5F}" srcOrd="9" destOrd="0" presId="urn:microsoft.com/office/officeart/2005/8/layout/vList2"/>
    <dgm:cxn modelId="{454DB287-00E3-4A98-9E87-C8298F8C206C}" type="presParOf" srcId="{C1C2137E-522A-4D22-AD12-B6BDAC4B6F27}" destId="{AF41CC95-38F9-43C0-A408-16EF2EDB643F}" srcOrd="10" destOrd="0" presId="urn:microsoft.com/office/officeart/2005/8/layout/vList2"/>
    <dgm:cxn modelId="{30CE319E-5FF4-4F59-9358-7A557D64BD6E}" type="presParOf" srcId="{C1C2137E-522A-4D22-AD12-B6BDAC4B6F27}" destId="{F15CE51A-FB2F-40ED-B985-DF25598E5A6B}" srcOrd="11" destOrd="0" presId="urn:microsoft.com/office/officeart/2005/8/layout/vList2"/>
    <dgm:cxn modelId="{8030C007-0F52-4905-A088-6A777986080C}" type="presParOf" srcId="{C1C2137E-522A-4D22-AD12-B6BDAC4B6F27}" destId="{70B77036-5A37-4E6E-9C8C-6491C4E479AA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592A53C3-A00C-47C2-A213-918724F429B3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A04C3E67-3BB1-4E71-AAB9-9EBD264B901D}">
      <dgm:prSet/>
      <dgm:spPr/>
      <dgm:t>
        <a:bodyPr/>
        <a:lstStyle/>
        <a:p>
          <a:pPr rtl="0"/>
          <a:r>
            <a:rPr lang="en-US" smtClean="0"/>
            <a:t>Change in procedures for Billing, payment of tax, filing of returns</a:t>
          </a:r>
          <a:endParaRPr lang="en-IN"/>
        </a:p>
      </dgm:t>
    </dgm:pt>
    <dgm:pt modelId="{81DD5938-E083-462F-A3FE-93D2828B7C61}" type="parTrans" cxnId="{9E98D0EB-7526-4B28-AEF1-BECFD3B3613F}">
      <dgm:prSet/>
      <dgm:spPr/>
      <dgm:t>
        <a:bodyPr/>
        <a:lstStyle/>
        <a:p>
          <a:endParaRPr lang="en-IN"/>
        </a:p>
      </dgm:t>
    </dgm:pt>
    <dgm:pt modelId="{DF754870-E0F4-4790-8B27-4FE3F881C70F}" type="sibTrans" cxnId="{9E98D0EB-7526-4B28-AEF1-BECFD3B3613F}">
      <dgm:prSet/>
      <dgm:spPr/>
      <dgm:t>
        <a:bodyPr/>
        <a:lstStyle/>
        <a:p>
          <a:endParaRPr lang="en-IN"/>
        </a:p>
      </dgm:t>
    </dgm:pt>
    <dgm:pt modelId="{57DAC49D-8FB4-4C67-ADA6-AD1254D5077D}">
      <dgm:prSet/>
      <dgm:spPr/>
      <dgm:t>
        <a:bodyPr/>
        <a:lstStyle/>
        <a:p>
          <a:pPr rtl="0"/>
          <a:r>
            <a:rPr lang="en-US" smtClean="0"/>
            <a:t>Tax credits prior to date - certification by CA /others</a:t>
          </a:r>
          <a:endParaRPr lang="en-IN"/>
        </a:p>
      </dgm:t>
    </dgm:pt>
    <dgm:pt modelId="{6DB0C594-BC87-42DF-BB21-2E6D9BB713C2}" type="parTrans" cxnId="{D811C87B-6E02-4D12-8A7B-953D959F797D}">
      <dgm:prSet/>
      <dgm:spPr/>
      <dgm:t>
        <a:bodyPr/>
        <a:lstStyle/>
        <a:p>
          <a:endParaRPr lang="en-IN"/>
        </a:p>
      </dgm:t>
    </dgm:pt>
    <dgm:pt modelId="{75501187-054F-4A6F-9285-ACC76EB039C2}" type="sibTrans" cxnId="{D811C87B-6E02-4D12-8A7B-953D959F797D}">
      <dgm:prSet/>
      <dgm:spPr/>
      <dgm:t>
        <a:bodyPr/>
        <a:lstStyle/>
        <a:p>
          <a:endParaRPr lang="en-IN"/>
        </a:p>
      </dgm:t>
    </dgm:pt>
    <dgm:pt modelId="{4D2743CC-B1C5-4988-B7D1-45B51A39A968}">
      <dgm:prSet/>
      <dgm:spPr/>
      <dgm:t>
        <a:bodyPr/>
        <a:lstStyle/>
        <a:p>
          <a:pPr rtl="0"/>
          <a:r>
            <a:rPr lang="en-US" smtClean="0"/>
            <a:t>Tax on stocks - Parallel business ?</a:t>
          </a:r>
          <a:endParaRPr lang="en-IN"/>
        </a:p>
      </dgm:t>
    </dgm:pt>
    <dgm:pt modelId="{7C39563F-4A16-4989-A67D-0C925EA385B3}" type="parTrans" cxnId="{8C72DB0F-27C8-4466-B1C4-38919B1CF8AC}">
      <dgm:prSet/>
      <dgm:spPr/>
      <dgm:t>
        <a:bodyPr/>
        <a:lstStyle/>
        <a:p>
          <a:endParaRPr lang="en-IN"/>
        </a:p>
      </dgm:t>
    </dgm:pt>
    <dgm:pt modelId="{FFB9E7A1-945F-4A0D-A853-9A110F7E9757}" type="sibTrans" cxnId="{8C72DB0F-27C8-4466-B1C4-38919B1CF8AC}">
      <dgm:prSet/>
      <dgm:spPr/>
      <dgm:t>
        <a:bodyPr/>
        <a:lstStyle/>
        <a:p>
          <a:endParaRPr lang="en-IN"/>
        </a:p>
      </dgm:t>
    </dgm:pt>
    <dgm:pt modelId="{905543A2-0B11-4D97-A37D-8749E1801FC1}">
      <dgm:prSet/>
      <dgm:spPr/>
      <dgm:t>
        <a:bodyPr/>
        <a:lstStyle/>
        <a:p>
          <a:pPr rtl="0"/>
          <a:r>
            <a:rPr lang="en-US" smtClean="0"/>
            <a:t>Awareness &amp; Training of staff of tax payer/ professionals/ revenue officers</a:t>
          </a:r>
          <a:endParaRPr lang="en-IN"/>
        </a:p>
      </dgm:t>
    </dgm:pt>
    <dgm:pt modelId="{19DCCC4A-94EC-4CBD-AA3A-46A174C00C23}" type="parTrans" cxnId="{C5A5FB1B-B611-46D9-9F97-4BE03BA1BEDF}">
      <dgm:prSet/>
      <dgm:spPr/>
      <dgm:t>
        <a:bodyPr/>
        <a:lstStyle/>
        <a:p>
          <a:endParaRPr lang="en-IN"/>
        </a:p>
      </dgm:t>
    </dgm:pt>
    <dgm:pt modelId="{1388E31E-86A7-49D2-971B-B235C8DF0873}" type="sibTrans" cxnId="{C5A5FB1B-B611-46D9-9F97-4BE03BA1BEDF}">
      <dgm:prSet/>
      <dgm:spPr/>
      <dgm:t>
        <a:bodyPr/>
        <a:lstStyle/>
        <a:p>
          <a:endParaRPr lang="en-IN"/>
        </a:p>
      </dgm:t>
    </dgm:pt>
    <dgm:pt modelId="{60E99CF2-79CC-41DB-A1C8-90354E58DF0B}" type="pres">
      <dgm:prSet presAssocID="{592A53C3-A00C-47C2-A213-918724F429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7F591CA-2D92-4AEB-A9E4-328CA07E0E73}" type="pres">
      <dgm:prSet presAssocID="{A04C3E67-3BB1-4E71-AAB9-9EBD264B901D}" presName="parentText" presStyleLbl="node1" presStyleIdx="0" presStyleCnt="4" custScaleY="104965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96D3608-43BC-427A-8E1F-7EDC21E986C8}" type="pres">
      <dgm:prSet presAssocID="{DF754870-E0F4-4790-8B27-4FE3F881C70F}" presName="spacer" presStyleCnt="0"/>
      <dgm:spPr/>
    </dgm:pt>
    <dgm:pt modelId="{E81B2B7D-3758-465A-84F4-07793E9672E3}" type="pres">
      <dgm:prSet presAssocID="{57DAC49D-8FB4-4C67-ADA6-AD1254D5077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535A603-F08B-43F9-A890-DA95B092B9BF}" type="pres">
      <dgm:prSet presAssocID="{75501187-054F-4A6F-9285-ACC76EB039C2}" presName="spacer" presStyleCnt="0"/>
      <dgm:spPr/>
    </dgm:pt>
    <dgm:pt modelId="{55C66BA2-8890-4671-9C24-E4F18946FF19}" type="pres">
      <dgm:prSet presAssocID="{4D2743CC-B1C5-4988-B7D1-45B51A39A968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7C16420-25B4-4298-A90C-3534B83BF2BA}" type="pres">
      <dgm:prSet presAssocID="{FFB9E7A1-945F-4A0D-A853-9A110F7E9757}" presName="spacer" presStyleCnt="0"/>
      <dgm:spPr/>
    </dgm:pt>
    <dgm:pt modelId="{16671C75-AD3C-4EB0-B642-57B7CC1CE126}" type="pres">
      <dgm:prSet presAssocID="{905543A2-0B11-4D97-A37D-8749E1801FC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7C24298-1C7E-46BA-9BC4-9E9BF6DC1B20}" type="presOf" srcId="{592A53C3-A00C-47C2-A213-918724F429B3}" destId="{60E99CF2-79CC-41DB-A1C8-90354E58DF0B}" srcOrd="0" destOrd="0" presId="urn:microsoft.com/office/officeart/2005/8/layout/vList2"/>
    <dgm:cxn modelId="{9E98D0EB-7526-4B28-AEF1-BECFD3B3613F}" srcId="{592A53C3-A00C-47C2-A213-918724F429B3}" destId="{A04C3E67-3BB1-4E71-AAB9-9EBD264B901D}" srcOrd="0" destOrd="0" parTransId="{81DD5938-E083-462F-A3FE-93D2828B7C61}" sibTransId="{DF754870-E0F4-4790-8B27-4FE3F881C70F}"/>
    <dgm:cxn modelId="{D103D562-3BE1-408F-BA2F-197F7539C68A}" type="presOf" srcId="{57DAC49D-8FB4-4C67-ADA6-AD1254D5077D}" destId="{E81B2B7D-3758-465A-84F4-07793E9672E3}" srcOrd="0" destOrd="0" presId="urn:microsoft.com/office/officeart/2005/8/layout/vList2"/>
    <dgm:cxn modelId="{D811C87B-6E02-4D12-8A7B-953D959F797D}" srcId="{592A53C3-A00C-47C2-A213-918724F429B3}" destId="{57DAC49D-8FB4-4C67-ADA6-AD1254D5077D}" srcOrd="1" destOrd="0" parTransId="{6DB0C594-BC87-42DF-BB21-2E6D9BB713C2}" sibTransId="{75501187-054F-4A6F-9285-ACC76EB039C2}"/>
    <dgm:cxn modelId="{F837EB85-2C2C-4B50-94D6-13236AF6C528}" type="presOf" srcId="{A04C3E67-3BB1-4E71-AAB9-9EBD264B901D}" destId="{F7F591CA-2D92-4AEB-A9E4-328CA07E0E73}" srcOrd="0" destOrd="0" presId="urn:microsoft.com/office/officeart/2005/8/layout/vList2"/>
    <dgm:cxn modelId="{8C72DB0F-27C8-4466-B1C4-38919B1CF8AC}" srcId="{592A53C3-A00C-47C2-A213-918724F429B3}" destId="{4D2743CC-B1C5-4988-B7D1-45B51A39A968}" srcOrd="2" destOrd="0" parTransId="{7C39563F-4A16-4989-A67D-0C925EA385B3}" sibTransId="{FFB9E7A1-945F-4A0D-A853-9A110F7E9757}"/>
    <dgm:cxn modelId="{7E79644D-51AB-475F-BA9A-6DAE57645BB9}" type="presOf" srcId="{905543A2-0B11-4D97-A37D-8749E1801FC1}" destId="{16671C75-AD3C-4EB0-B642-57B7CC1CE126}" srcOrd="0" destOrd="0" presId="urn:microsoft.com/office/officeart/2005/8/layout/vList2"/>
    <dgm:cxn modelId="{C5A5FB1B-B611-46D9-9F97-4BE03BA1BEDF}" srcId="{592A53C3-A00C-47C2-A213-918724F429B3}" destId="{905543A2-0B11-4D97-A37D-8749E1801FC1}" srcOrd="3" destOrd="0" parTransId="{19DCCC4A-94EC-4CBD-AA3A-46A174C00C23}" sibTransId="{1388E31E-86A7-49D2-971B-B235C8DF0873}"/>
    <dgm:cxn modelId="{C65708C2-0E8D-4B4B-88B9-BD05E5FAF482}" type="presOf" srcId="{4D2743CC-B1C5-4988-B7D1-45B51A39A968}" destId="{55C66BA2-8890-4671-9C24-E4F18946FF19}" srcOrd="0" destOrd="0" presId="urn:microsoft.com/office/officeart/2005/8/layout/vList2"/>
    <dgm:cxn modelId="{84EE194C-14D4-487C-A092-34BEB0DE781F}" type="presParOf" srcId="{60E99CF2-79CC-41DB-A1C8-90354E58DF0B}" destId="{F7F591CA-2D92-4AEB-A9E4-328CA07E0E73}" srcOrd="0" destOrd="0" presId="urn:microsoft.com/office/officeart/2005/8/layout/vList2"/>
    <dgm:cxn modelId="{FCFD29B9-B08C-4ED4-86D6-EE94E2491E2D}" type="presParOf" srcId="{60E99CF2-79CC-41DB-A1C8-90354E58DF0B}" destId="{A96D3608-43BC-427A-8E1F-7EDC21E986C8}" srcOrd="1" destOrd="0" presId="urn:microsoft.com/office/officeart/2005/8/layout/vList2"/>
    <dgm:cxn modelId="{0E8A21FD-6114-4B0F-BD18-1BDAB8DA3313}" type="presParOf" srcId="{60E99CF2-79CC-41DB-A1C8-90354E58DF0B}" destId="{E81B2B7D-3758-465A-84F4-07793E9672E3}" srcOrd="2" destOrd="0" presId="urn:microsoft.com/office/officeart/2005/8/layout/vList2"/>
    <dgm:cxn modelId="{8F951F4E-E6F2-400C-AC96-35D369CF215E}" type="presParOf" srcId="{60E99CF2-79CC-41DB-A1C8-90354E58DF0B}" destId="{9535A603-F08B-43F9-A890-DA95B092B9BF}" srcOrd="3" destOrd="0" presId="urn:microsoft.com/office/officeart/2005/8/layout/vList2"/>
    <dgm:cxn modelId="{3D2174D9-C625-4D3B-87F2-5E6833315B50}" type="presParOf" srcId="{60E99CF2-79CC-41DB-A1C8-90354E58DF0B}" destId="{55C66BA2-8890-4671-9C24-E4F18946FF19}" srcOrd="4" destOrd="0" presId="urn:microsoft.com/office/officeart/2005/8/layout/vList2"/>
    <dgm:cxn modelId="{22D4B390-304B-41C1-A7BC-20976EEE1808}" type="presParOf" srcId="{60E99CF2-79CC-41DB-A1C8-90354E58DF0B}" destId="{B7C16420-25B4-4298-A90C-3534B83BF2BA}" srcOrd="5" destOrd="0" presId="urn:microsoft.com/office/officeart/2005/8/layout/vList2"/>
    <dgm:cxn modelId="{1C3D2D6F-76B3-4316-A0A8-685B1C2D7055}" type="presParOf" srcId="{60E99CF2-79CC-41DB-A1C8-90354E58DF0B}" destId="{16671C75-AD3C-4EB0-B642-57B7CC1CE12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148DE5F5-EE4C-487C-A1E7-000E02EC62EC}" type="doc">
      <dgm:prSet loTypeId="urn:microsoft.com/office/officeart/2005/8/layout/vList2" loCatId="list" qsTypeId="urn:microsoft.com/office/officeart/2005/8/quickstyle/3d2" qsCatId="3D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2A0A6567-2ED6-4E01-87A5-DDECDC7DB37D}">
      <dgm:prSet/>
      <dgm:spPr/>
      <dgm:t>
        <a:bodyPr/>
        <a:lstStyle/>
        <a:p>
          <a:pPr rtl="0"/>
          <a:r>
            <a:rPr lang="en-US" dirty="0" smtClean="0"/>
            <a:t>Understand GST Impact on operations </a:t>
          </a:r>
          <a:endParaRPr lang="en-IN" dirty="0"/>
        </a:p>
      </dgm:t>
    </dgm:pt>
    <dgm:pt modelId="{880FDC37-C525-4FD6-8F88-802B7EB87AD5}" type="parTrans" cxnId="{8220D309-7853-4DB4-9234-683F111C1AD4}">
      <dgm:prSet/>
      <dgm:spPr/>
      <dgm:t>
        <a:bodyPr/>
        <a:lstStyle/>
        <a:p>
          <a:endParaRPr lang="en-IN"/>
        </a:p>
      </dgm:t>
    </dgm:pt>
    <dgm:pt modelId="{07CAB496-8936-43F3-9BC6-8737AF59A834}" type="sibTrans" cxnId="{8220D309-7853-4DB4-9234-683F111C1AD4}">
      <dgm:prSet/>
      <dgm:spPr/>
      <dgm:t>
        <a:bodyPr/>
        <a:lstStyle/>
        <a:p>
          <a:endParaRPr lang="en-IN"/>
        </a:p>
      </dgm:t>
    </dgm:pt>
    <dgm:pt modelId="{E0AEE78C-0C4A-4929-9105-EEBD35A77104}">
      <dgm:prSet/>
      <dgm:spPr/>
      <dgm:t>
        <a:bodyPr/>
        <a:lstStyle/>
        <a:p>
          <a:pPr rtl="0"/>
          <a:r>
            <a:rPr lang="en-US" smtClean="0"/>
            <a:t>Gear up for transition of Information Technology (IT) systems </a:t>
          </a:r>
          <a:endParaRPr lang="en-IN"/>
        </a:p>
      </dgm:t>
    </dgm:pt>
    <dgm:pt modelId="{C5E7DFF5-498C-4960-908B-128B5BFA613B}" type="parTrans" cxnId="{1366EE99-0F0B-41B4-A001-144C0E1A2AD4}">
      <dgm:prSet/>
      <dgm:spPr/>
      <dgm:t>
        <a:bodyPr/>
        <a:lstStyle/>
        <a:p>
          <a:endParaRPr lang="en-IN"/>
        </a:p>
      </dgm:t>
    </dgm:pt>
    <dgm:pt modelId="{DA4610E2-EF83-4EA4-89F8-3DF4FC8D484C}" type="sibTrans" cxnId="{1366EE99-0F0B-41B4-A001-144C0E1A2AD4}">
      <dgm:prSet/>
      <dgm:spPr/>
      <dgm:t>
        <a:bodyPr/>
        <a:lstStyle/>
        <a:p>
          <a:endParaRPr lang="en-IN"/>
        </a:p>
      </dgm:t>
    </dgm:pt>
    <dgm:pt modelId="{44B98691-506E-4152-8681-AFAAA0369CC2}">
      <dgm:prSet/>
      <dgm:spPr/>
      <dgm:t>
        <a:bodyPr/>
        <a:lstStyle/>
        <a:p>
          <a:pPr rtl="0"/>
          <a:r>
            <a:rPr lang="en-US" smtClean="0"/>
            <a:t>Design Alternate Business Strategies </a:t>
          </a:r>
          <a:endParaRPr lang="en-IN"/>
        </a:p>
      </dgm:t>
    </dgm:pt>
    <dgm:pt modelId="{1E8832F9-E309-4AFC-B9FF-BD583C0447AD}" type="parTrans" cxnId="{2CEE8251-1EBD-49DB-BFF8-FC6272B1C0EC}">
      <dgm:prSet/>
      <dgm:spPr/>
      <dgm:t>
        <a:bodyPr/>
        <a:lstStyle/>
        <a:p>
          <a:endParaRPr lang="en-IN"/>
        </a:p>
      </dgm:t>
    </dgm:pt>
    <dgm:pt modelId="{93E1573B-2CD2-4DB3-81D7-C3A9266E617E}" type="sibTrans" cxnId="{2CEE8251-1EBD-49DB-BFF8-FC6272B1C0EC}">
      <dgm:prSet/>
      <dgm:spPr/>
      <dgm:t>
        <a:bodyPr/>
        <a:lstStyle/>
        <a:p>
          <a:endParaRPr lang="en-IN"/>
        </a:p>
      </dgm:t>
    </dgm:pt>
    <dgm:pt modelId="{A15B5642-FBED-4BA0-BEBD-A4EC3F722EF5}">
      <dgm:prSet/>
      <dgm:spPr/>
      <dgm:t>
        <a:bodyPr/>
        <a:lstStyle/>
        <a:p>
          <a:pPr rtl="0"/>
          <a:r>
            <a:rPr lang="en-US" b="1" smtClean="0"/>
            <a:t>Make representation before the Government </a:t>
          </a:r>
          <a:endParaRPr lang="en-IN"/>
        </a:p>
      </dgm:t>
    </dgm:pt>
    <dgm:pt modelId="{30FC2BD5-9C3A-43C7-93E9-9A5C44C99360}" type="parTrans" cxnId="{A35B4534-AD33-416A-A7F5-338EB82C1EE3}">
      <dgm:prSet/>
      <dgm:spPr/>
      <dgm:t>
        <a:bodyPr/>
        <a:lstStyle/>
        <a:p>
          <a:endParaRPr lang="en-IN"/>
        </a:p>
      </dgm:t>
    </dgm:pt>
    <dgm:pt modelId="{70DA6ECE-7360-42D2-8BD3-01030F4D38A1}" type="sibTrans" cxnId="{A35B4534-AD33-416A-A7F5-338EB82C1EE3}">
      <dgm:prSet/>
      <dgm:spPr/>
      <dgm:t>
        <a:bodyPr/>
        <a:lstStyle/>
        <a:p>
          <a:endParaRPr lang="en-IN"/>
        </a:p>
      </dgm:t>
    </dgm:pt>
    <dgm:pt modelId="{8D306920-CD0F-4DA7-9D31-845E83341552}">
      <dgm:prSet/>
      <dgm:spPr/>
      <dgm:t>
        <a:bodyPr/>
        <a:lstStyle/>
        <a:p>
          <a:pPr rtl="0"/>
          <a:r>
            <a:rPr lang="en-US" smtClean="0"/>
            <a:t>Preparation of procedures/SOPs </a:t>
          </a:r>
          <a:endParaRPr lang="en-IN"/>
        </a:p>
      </dgm:t>
    </dgm:pt>
    <dgm:pt modelId="{F1BFCFD4-AA4E-469B-AC4F-C4383A097B81}" type="parTrans" cxnId="{41C03315-6281-4167-A656-8BECB702D6A8}">
      <dgm:prSet/>
      <dgm:spPr/>
      <dgm:t>
        <a:bodyPr/>
        <a:lstStyle/>
        <a:p>
          <a:endParaRPr lang="en-IN"/>
        </a:p>
      </dgm:t>
    </dgm:pt>
    <dgm:pt modelId="{3575DAAD-DB03-4B59-B46A-776F327081D3}" type="sibTrans" cxnId="{41C03315-6281-4167-A656-8BECB702D6A8}">
      <dgm:prSet/>
      <dgm:spPr/>
      <dgm:t>
        <a:bodyPr/>
        <a:lstStyle/>
        <a:p>
          <a:endParaRPr lang="en-IN"/>
        </a:p>
      </dgm:t>
    </dgm:pt>
    <dgm:pt modelId="{F89949D1-B92E-4361-A673-562C981DD9CB}">
      <dgm:prSet/>
      <dgm:spPr/>
      <dgm:t>
        <a:bodyPr/>
        <a:lstStyle/>
        <a:p>
          <a:pPr rtl="0"/>
          <a:r>
            <a:rPr lang="en-US" smtClean="0"/>
            <a:t>Assessing the </a:t>
          </a:r>
          <a:r>
            <a:rPr lang="en-US" b="1" smtClean="0"/>
            <a:t>manner and quantum of input credit</a:t>
          </a:r>
          <a:r>
            <a:rPr lang="en-US" smtClean="0"/>
            <a:t> as available under law.</a:t>
          </a:r>
          <a:endParaRPr lang="en-IN"/>
        </a:p>
      </dgm:t>
    </dgm:pt>
    <dgm:pt modelId="{73C0B96E-9443-42C9-B8CD-FB1600586135}" type="parTrans" cxnId="{3C850133-4B49-4284-9F87-088454074885}">
      <dgm:prSet/>
      <dgm:spPr/>
      <dgm:t>
        <a:bodyPr/>
        <a:lstStyle/>
        <a:p>
          <a:endParaRPr lang="en-IN"/>
        </a:p>
      </dgm:t>
    </dgm:pt>
    <dgm:pt modelId="{0CFC9645-109E-40DA-BEE7-BB2D0E80A4B3}" type="sibTrans" cxnId="{3C850133-4B49-4284-9F87-088454074885}">
      <dgm:prSet/>
      <dgm:spPr/>
      <dgm:t>
        <a:bodyPr/>
        <a:lstStyle/>
        <a:p>
          <a:endParaRPr lang="en-IN"/>
        </a:p>
      </dgm:t>
    </dgm:pt>
    <dgm:pt modelId="{9B005573-7AB9-4E8D-A275-31D7EF3CCB11}" type="pres">
      <dgm:prSet presAssocID="{148DE5F5-EE4C-487C-A1E7-000E02EC62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DBDE5F2A-9CA9-4F8D-8C31-D9B9ABFBE261}" type="pres">
      <dgm:prSet presAssocID="{2A0A6567-2ED6-4E01-87A5-DDECDC7DB37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3FA19CE-42CE-44C7-8DBF-06BAB8B22EDD}" type="pres">
      <dgm:prSet presAssocID="{07CAB496-8936-43F3-9BC6-8737AF59A834}" presName="spacer" presStyleCnt="0"/>
      <dgm:spPr/>
    </dgm:pt>
    <dgm:pt modelId="{9C31D0AB-2259-4913-9A13-E966155291C5}" type="pres">
      <dgm:prSet presAssocID="{E0AEE78C-0C4A-4929-9105-EEBD35A77104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8923697-623F-4658-9E85-89454240D231}" type="pres">
      <dgm:prSet presAssocID="{DA4610E2-EF83-4EA4-89F8-3DF4FC8D484C}" presName="spacer" presStyleCnt="0"/>
      <dgm:spPr/>
    </dgm:pt>
    <dgm:pt modelId="{93A3D4AA-4FF1-45F8-8D88-871CE43897BB}" type="pres">
      <dgm:prSet presAssocID="{44B98691-506E-4152-8681-AFAAA0369CC2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D20F284-15FE-45B8-B6C0-22389E7EB83C}" type="pres">
      <dgm:prSet presAssocID="{93E1573B-2CD2-4DB3-81D7-C3A9266E617E}" presName="spacer" presStyleCnt="0"/>
      <dgm:spPr/>
    </dgm:pt>
    <dgm:pt modelId="{69DDFB1E-E289-4B8F-BDCD-B2E845D2F961}" type="pres">
      <dgm:prSet presAssocID="{A15B5642-FBED-4BA0-BEBD-A4EC3F722EF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43DFB7B-73CF-414D-958D-40E08EB204FF}" type="pres">
      <dgm:prSet presAssocID="{70DA6ECE-7360-42D2-8BD3-01030F4D38A1}" presName="spacer" presStyleCnt="0"/>
      <dgm:spPr/>
    </dgm:pt>
    <dgm:pt modelId="{3E796D1D-1336-4C6C-AD56-39D7618DB15C}" type="pres">
      <dgm:prSet presAssocID="{8D306920-CD0F-4DA7-9D31-845E83341552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F9FCE65-EE10-49E6-85A3-3E3BE00D9589}" type="pres">
      <dgm:prSet presAssocID="{3575DAAD-DB03-4B59-B46A-776F327081D3}" presName="spacer" presStyleCnt="0"/>
      <dgm:spPr/>
    </dgm:pt>
    <dgm:pt modelId="{44F253C6-575E-4C7C-BA35-08A43666457F}" type="pres">
      <dgm:prSet presAssocID="{F89949D1-B92E-4361-A673-562C981DD9CB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7E31ABF-5C44-4468-A533-6905738E08E1}" type="presOf" srcId="{44B98691-506E-4152-8681-AFAAA0369CC2}" destId="{93A3D4AA-4FF1-45F8-8D88-871CE43897BB}" srcOrd="0" destOrd="0" presId="urn:microsoft.com/office/officeart/2005/8/layout/vList2"/>
    <dgm:cxn modelId="{18E0FBE9-BBB4-4CA6-A9B5-D7DFB69F9937}" type="presOf" srcId="{E0AEE78C-0C4A-4929-9105-EEBD35A77104}" destId="{9C31D0AB-2259-4913-9A13-E966155291C5}" srcOrd="0" destOrd="0" presId="urn:microsoft.com/office/officeart/2005/8/layout/vList2"/>
    <dgm:cxn modelId="{A35B4534-AD33-416A-A7F5-338EB82C1EE3}" srcId="{148DE5F5-EE4C-487C-A1E7-000E02EC62EC}" destId="{A15B5642-FBED-4BA0-BEBD-A4EC3F722EF5}" srcOrd="3" destOrd="0" parTransId="{30FC2BD5-9C3A-43C7-93E9-9A5C44C99360}" sibTransId="{70DA6ECE-7360-42D2-8BD3-01030F4D38A1}"/>
    <dgm:cxn modelId="{8220D309-7853-4DB4-9234-683F111C1AD4}" srcId="{148DE5F5-EE4C-487C-A1E7-000E02EC62EC}" destId="{2A0A6567-2ED6-4E01-87A5-DDECDC7DB37D}" srcOrd="0" destOrd="0" parTransId="{880FDC37-C525-4FD6-8F88-802B7EB87AD5}" sibTransId="{07CAB496-8936-43F3-9BC6-8737AF59A834}"/>
    <dgm:cxn modelId="{25B796B2-4D13-4E27-9629-1732F9E97B14}" type="presOf" srcId="{148DE5F5-EE4C-487C-A1E7-000E02EC62EC}" destId="{9B005573-7AB9-4E8D-A275-31D7EF3CCB11}" srcOrd="0" destOrd="0" presId="urn:microsoft.com/office/officeart/2005/8/layout/vList2"/>
    <dgm:cxn modelId="{F53D5FF3-1A11-4589-8020-E30108A91056}" type="presOf" srcId="{2A0A6567-2ED6-4E01-87A5-DDECDC7DB37D}" destId="{DBDE5F2A-9CA9-4F8D-8C31-D9B9ABFBE261}" srcOrd="0" destOrd="0" presId="urn:microsoft.com/office/officeart/2005/8/layout/vList2"/>
    <dgm:cxn modelId="{3C850133-4B49-4284-9F87-088454074885}" srcId="{148DE5F5-EE4C-487C-A1E7-000E02EC62EC}" destId="{F89949D1-B92E-4361-A673-562C981DD9CB}" srcOrd="5" destOrd="0" parTransId="{73C0B96E-9443-42C9-B8CD-FB1600586135}" sibTransId="{0CFC9645-109E-40DA-BEE7-BB2D0E80A4B3}"/>
    <dgm:cxn modelId="{1310D25D-6B96-4D93-8B5F-C1FAA0CC7FE9}" type="presOf" srcId="{F89949D1-B92E-4361-A673-562C981DD9CB}" destId="{44F253C6-575E-4C7C-BA35-08A43666457F}" srcOrd="0" destOrd="0" presId="urn:microsoft.com/office/officeart/2005/8/layout/vList2"/>
    <dgm:cxn modelId="{6C7347DB-5440-4D31-9A75-E395D6D3DE74}" type="presOf" srcId="{8D306920-CD0F-4DA7-9D31-845E83341552}" destId="{3E796D1D-1336-4C6C-AD56-39D7618DB15C}" srcOrd="0" destOrd="0" presId="urn:microsoft.com/office/officeart/2005/8/layout/vList2"/>
    <dgm:cxn modelId="{1366EE99-0F0B-41B4-A001-144C0E1A2AD4}" srcId="{148DE5F5-EE4C-487C-A1E7-000E02EC62EC}" destId="{E0AEE78C-0C4A-4929-9105-EEBD35A77104}" srcOrd="1" destOrd="0" parTransId="{C5E7DFF5-498C-4960-908B-128B5BFA613B}" sibTransId="{DA4610E2-EF83-4EA4-89F8-3DF4FC8D484C}"/>
    <dgm:cxn modelId="{0FBFE391-E2AA-45D3-92F5-244FC19599A2}" type="presOf" srcId="{A15B5642-FBED-4BA0-BEBD-A4EC3F722EF5}" destId="{69DDFB1E-E289-4B8F-BDCD-B2E845D2F961}" srcOrd="0" destOrd="0" presId="urn:microsoft.com/office/officeart/2005/8/layout/vList2"/>
    <dgm:cxn modelId="{2CEE8251-1EBD-49DB-BFF8-FC6272B1C0EC}" srcId="{148DE5F5-EE4C-487C-A1E7-000E02EC62EC}" destId="{44B98691-506E-4152-8681-AFAAA0369CC2}" srcOrd="2" destOrd="0" parTransId="{1E8832F9-E309-4AFC-B9FF-BD583C0447AD}" sibTransId="{93E1573B-2CD2-4DB3-81D7-C3A9266E617E}"/>
    <dgm:cxn modelId="{41C03315-6281-4167-A656-8BECB702D6A8}" srcId="{148DE5F5-EE4C-487C-A1E7-000E02EC62EC}" destId="{8D306920-CD0F-4DA7-9D31-845E83341552}" srcOrd="4" destOrd="0" parTransId="{F1BFCFD4-AA4E-469B-AC4F-C4383A097B81}" sibTransId="{3575DAAD-DB03-4B59-B46A-776F327081D3}"/>
    <dgm:cxn modelId="{06E51035-5D59-43CB-8776-6D116593DBFD}" type="presParOf" srcId="{9B005573-7AB9-4E8D-A275-31D7EF3CCB11}" destId="{DBDE5F2A-9CA9-4F8D-8C31-D9B9ABFBE261}" srcOrd="0" destOrd="0" presId="urn:microsoft.com/office/officeart/2005/8/layout/vList2"/>
    <dgm:cxn modelId="{3F9895D0-F227-4516-A915-FB80529DC09A}" type="presParOf" srcId="{9B005573-7AB9-4E8D-A275-31D7EF3CCB11}" destId="{03FA19CE-42CE-44C7-8DBF-06BAB8B22EDD}" srcOrd="1" destOrd="0" presId="urn:microsoft.com/office/officeart/2005/8/layout/vList2"/>
    <dgm:cxn modelId="{AE71FD1F-B6EE-492E-A1CC-10F1DB40CB64}" type="presParOf" srcId="{9B005573-7AB9-4E8D-A275-31D7EF3CCB11}" destId="{9C31D0AB-2259-4913-9A13-E966155291C5}" srcOrd="2" destOrd="0" presId="urn:microsoft.com/office/officeart/2005/8/layout/vList2"/>
    <dgm:cxn modelId="{9E3F08DF-6C89-4FDF-9F76-BAC0460167E8}" type="presParOf" srcId="{9B005573-7AB9-4E8D-A275-31D7EF3CCB11}" destId="{A8923697-623F-4658-9E85-89454240D231}" srcOrd="3" destOrd="0" presId="urn:microsoft.com/office/officeart/2005/8/layout/vList2"/>
    <dgm:cxn modelId="{956AE787-CCAF-4067-A82E-D384432942AC}" type="presParOf" srcId="{9B005573-7AB9-4E8D-A275-31D7EF3CCB11}" destId="{93A3D4AA-4FF1-45F8-8D88-871CE43897BB}" srcOrd="4" destOrd="0" presId="urn:microsoft.com/office/officeart/2005/8/layout/vList2"/>
    <dgm:cxn modelId="{71B0515F-EB1E-4AA8-9A1C-5B0D11411D0D}" type="presParOf" srcId="{9B005573-7AB9-4E8D-A275-31D7EF3CCB11}" destId="{8D20F284-15FE-45B8-B6C0-22389E7EB83C}" srcOrd="5" destOrd="0" presId="urn:microsoft.com/office/officeart/2005/8/layout/vList2"/>
    <dgm:cxn modelId="{399E7699-CF63-4E81-B272-697CA3DEC656}" type="presParOf" srcId="{9B005573-7AB9-4E8D-A275-31D7EF3CCB11}" destId="{69DDFB1E-E289-4B8F-BDCD-B2E845D2F961}" srcOrd="6" destOrd="0" presId="urn:microsoft.com/office/officeart/2005/8/layout/vList2"/>
    <dgm:cxn modelId="{28C06731-8832-4DC2-931B-C5B7022305E6}" type="presParOf" srcId="{9B005573-7AB9-4E8D-A275-31D7EF3CCB11}" destId="{E43DFB7B-73CF-414D-958D-40E08EB204FF}" srcOrd="7" destOrd="0" presId="urn:microsoft.com/office/officeart/2005/8/layout/vList2"/>
    <dgm:cxn modelId="{0B0F8F2E-888F-4510-A9C2-7F95C343102F}" type="presParOf" srcId="{9B005573-7AB9-4E8D-A275-31D7EF3CCB11}" destId="{3E796D1D-1336-4C6C-AD56-39D7618DB15C}" srcOrd="8" destOrd="0" presId="urn:microsoft.com/office/officeart/2005/8/layout/vList2"/>
    <dgm:cxn modelId="{5FA48A7D-1D5B-4726-BFF4-596C2954C0BE}" type="presParOf" srcId="{9B005573-7AB9-4E8D-A275-31D7EF3CCB11}" destId="{9F9FCE65-EE10-49E6-85A3-3E3BE00D9589}" srcOrd="9" destOrd="0" presId="urn:microsoft.com/office/officeart/2005/8/layout/vList2"/>
    <dgm:cxn modelId="{21D705C4-7DF6-4209-99C7-0A3017A9B3ED}" type="presParOf" srcId="{9B005573-7AB9-4E8D-A275-31D7EF3CCB11}" destId="{44F253C6-575E-4C7C-BA35-08A43666457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B0B34A7C-EE7F-4E5C-B4FA-590A5FB24AB2}" type="doc">
      <dgm:prSet loTypeId="urn:microsoft.com/office/officeart/2005/8/layout/rings+Icon" loCatId="relationship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DA1CFF63-FD35-46C1-ABA6-1CA1AB31DCD7}">
      <dgm:prSet/>
      <dgm:spPr/>
      <dgm:t>
        <a:bodyPr/>
        <a:lstStyle/>
        <a:p>
          <a:pPr rtl="0"/>
          <a:r>
            <a:rPr lang="en-US" dirty="0" smtClean="0"/>
            <a:t>Start focused reading/practice in VAT, Central Excise or Service Tax now</a:t>
          </a:r>
          <a:endParaRPr lang="en-IN" dirty="0"/>
        </a:p>
      </dgm:t>
    </dgm:pt>
    <dgm:pt modelId="{BDCCEF3B-1C0A-47EA-AFCF-2DCE05C084DE}" type="parTrans" cxnId="{EE81D2D1-982D-42E3-B522-5C698A993CAE}">
      <dgm:prSet/>
      <dgm:spPr/>
      <dgm:t>
        <a:bodyPr/>
        <a:lstStyle/>
        <a:p>
          <a:endParaRPr lang="en-IN"/>
        </a:p>
      </dgm:t>
    </dgm:pt>
    <dgm:pt modelId="{EF33A40B-39E4-45DB-94E9-5E7EB556EC8D}" type="sibTrans" cxnId="{EE81D2D1-982D-42E3-B522-5C698A993CAE}">
      <dgm:prSet/>
      <dgm:spPr/>
      <dgm:t>
        <a:bodyPr/>
        <a:lstStyle/>
        <a:p>
          <a:endParaRPr lang="en-IN"/>
        </a:p>
      </dgm:t>
    </dgm:pt>
    <dgm:pt modelId="{3739A52D-77EF-4349-86C9-2C99393DD852}">
      <dgm:prSet/>
      <dgm:spPr/>
      <dgm:t>
        <a:bodyPr/>
        <a:lstStyle/>
        <a:p>
          <a:pPr rtl="0"/>
          <a:r>
            <a:rPr lang="en-US" smtClean="0"/>
            <a:t>Use online resources – google gst, caclubindia, yahoo CA groups, taxindiaonline (TOIL), </a:t>
          </a:r>
          <a:endParaRPr lang="en-IN"/>
        </a:p>
      </dgm:t>
    </dgm:pt>
    <dgm:pt modelId="{216E298F-A62F-4C3D-A9C0-5930783941E4}" type="parTrans" cxnId="{6F4E22EA-2F87-4318-944B-3F1F64C6F101}">
      <dgm:prSet/>
      <dgm:spPr/>
      <dgm:t>
        <a:bodyPr/>
        <a:lstStyle/>
        <a:p>
          <a:endParaRPr lang="en-IN"/>
        </a:p>
      </dgm:t>
    </dgm:pt>
    <dgm:pt modelId="{073BDB26-3C65-4B29-B702-326696ED5507}" type="sibTrans" cxnId="{6F4E22EA-2F87-4318-944B-3F1F64C6F101}">
      <dgm:prSet/>
      <dgm:spPr/>
      <dgm:t>
        <a:bodyPr/>
        <a:lstStyle/>
        <a:p>
          <a:endParaRPr lang="en-IN"/>
        </a:p>
      </dgm:t>
    </dgm:pt>
    <dgm:pt modelId="{735F7E4C-D5D9-49A2-9C11-5B56815DCD35}">
      <dgm:prSet/>
      <dgm:spPr/>
      <dgm:t>
        <a:bodyPr/>
        <a:lstStyle/>
        <a:p>
          <a:pPr rtl="0"/>
          <a:r>
            <a:rPr lang="en-US" smtClean="0"/>
            <a:t>Form a small group for GST in your area</a:t>
          </a:r>
          <a:endParaRPr lang="en-IN"/>
        </a:p>
      </dgm:t>
    </dgm:pt>
    <dgm:pt modelId="{D1C5D9E7-B1F7-4208-8BD4-E1E9E09A1ABC}" type="parTrans" cxnId="{CAD8FFAB-BE59-41C0-AB7C-4C722025E87C}">
      <dgm:prSet/>
      <dgm:spPr/>
      <dgm:t>
        <a:bodyPr/>
        <a:lstStyle/>
        <a:p>
          <a:endParaRPr lang="en-IN"/>
        </a:p>
      </dgm:t>
    </dgm:pt>
    <dgm:pt modelId="{3A594FD0-D8B7-45BA-A98A-6383BDFB2036}" type="sibTrans" cxnId="{CAD8FFAB-BE59-41C0-AB7C-4C722025E87C}">
      <dgm:prSet/>
      <dgm:spPr/>
      <dgm:t>
        <a:bodyPr/>
        <a:lstStyle/>
        <a:p>
          <a:endParaRPr lang="en-IN"/>
        </a:p>
      </dgm:t>
    </dgm:pt>
    <dgm:pt modelId="{247A5A5C-8F30-4D21-87C2-FD085C024403}">
      <dgm:prSet/>
      <dgm:spPr/>
      <dgm:t>
        <a:bodyPr/>
        <a:lstStyle/>
        <a:p>
          <a:pPr rtl="0"/>
          <a:r>
            <a:rPr lang="en-US" dirty="0" smtClean="0"/>
            <a:t>Start IDT Course with focus on GST.</a:t>
          </a:r>
          <a:endParaRPr lang="en-IN" dirty="0"/>
        </a:p>
      </dgm:t>
    </dgm:pt>
    <dgm:pt modelId="{E52D84FB-EAE8-4B7D-B8D9-673DA1E4D7D4}" type="parTrans" cxnId="{CDEB9302-6AEA-4E1D-A36B-FA4F515A2FC5}">
      <dgm:prSet/>
      <dgm:spPr/>
      <dgm:t>
        <a:bodyPr/>
        <a:lstStyle/>
        <a:p>
          <a:endParaRPr lang="en-IN"/>
        </a:p>
      </dgm:t>
    </dgm:pt>
    <dgm:pt modelId="{289FD4CA-BABF-4630-91CE-D0BB296E08ED}" type="sibTrans" cxnId="{CDEB9302-6AEA-4E1D-A36B-FA4F515A2FC5}">
      <dgm:prSet/>
      <dgm:spPr/>
      <dgm:t>
        <a:bodyPr/>
        <a:lstStyle/>
        <a:p>
          <a:endParaRPr lang="en-IN"/>
        </a:p>
      </dgm:t>
    </dgm:pt>
    <dgm:pt modelId="{2EA970FB-E38F-4359-8D1E-D63E334B1EDE}">
      <dgm:prSet/>
      <dgm:spPr/>
      <dgm:t>
        <a:bodyPr/>
        <a:lstStyle/>
        <a:p>
          <a:pPr rtl="0"/>
          <a:r>
            <a:rPr lang="en-US" smtClean="0"/>
            <a:t>Read books/ attend seminars on topic</a:t>
          </a:r>
          <a:endParaRPr lang="en-IN"/>
        </a:p>
      </dgm:t>
    </dgm:pt>
    <dgm:pt modelId="{148AC0B3-0831-4701-9501-A932D55CC496}" type="parTrans" cxnId="{1AAD9FD4-448B-4AA1-919B-6C0106D306A6}">
      <dgm:prSet/>
      <dgm:spPr/>
      <dgm:t>
        <a:bodyPr/>
        <a:lstStyle/>
        <a:p>
          <a:endParaRPr lang="en-IN"/>
        </a:p>
      </dgm:t>
    </dgm:pt>
    <dgm:pt modelId="{25653360-C33C-49F7-9E29-F2BA00FEB271}" type="sibTrans" cxnId="{1AAD9FD4-448B-4AA1-919B-6C0106D306A6}">
      <dgm:prSet/>
      <dgm:spPr/>
      <dgm:t>
        <a:bodyPr/>
        <a:lstStyle/>
        <a:p>
          <a:endParaRPr lang="en-IN"/>
        </a:p>
      </dgm:t>
    </dgm:pt>
    <dgm:pt modelId="{020FDA1D-BAC3-4760-9E9E-23EDDE18D0B4}" type="pres">
      <dgm:prSet presAssocID="{B0B34A7C-EE7F-4E5C-B4FA-590A5FB24AB2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2908765-4340-4D34-AA14-A19EAF7EA1A8}" type="pres">
      <dgm:prSet presAssocID="{B0B34A7C-EE7F-4E5C-B4FA-590A5FB24AB2}" presName="ellipse1" presStyleLbl="venn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1A4B186-B08B-4CE7-B941-2052F0BFDAEF}" type="pres">
      <dgm:prSet presAssocID="{B0B34A7C-EE7F-4E5C-B4FA-590A5FB24AB2}" presName="ellipse2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56FF290-E737-45A9-BB22-8EA9A8B3235D}" type="pres">
      <dgm:prSet presAssocID="{B0B34A7C-EE7F-4E5C-B4FA-590A5FB24AB2}" presName="ellipse3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98B550B-66D2-48FD-85B9-A249272CC1B0}" type="pres">
      <dgm:prSet presAssocID="{B0B34A7C-EE7F-4E5C-B4FA-590A5FB24AB2}" presName="ellipse4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61986F6-6A0F-46B2-ACE0-42C9AF7A386D}" type="pres">
      <dgm:prSet presAssocID="{B0B34A7C-EE7F-4E5C-B4FA-590A5FB24AB2}" presName="ellipse5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6F4E22EA-2F87-4318-944B-3F1F64C6F101}" srcId="{B0B34A7C-EE7F-4E5C-B4FA-590A5FB24AB2}" destId="{3739A52D-77EF-4349-86C9-2C99393DD852}" srcOrd="1" destOrd="0" parTransId="{216E298F-A62F-4C3D-A9C0-5930783941E4}" sibTransId="{073BDB26-3C65-4B29-B702-326696ED5507}"/>
    <dgm:cxn modelId="{339375BE-F6AE-4C0C-B28E-4C1A519ECADD}" type="presOf" srcId="{3739A52D-77EF-4349-86C9-2C99393DD852}" destId="{61A4B186-B08B-4CE7-B941-2052F0BFDAEF}" srcOrd="0" destOrd="0" presId="urn:microsoft.com/office/officeart/2005/8/layout/rings+Icon"/>
    <dgm:cxn modelId="{2A66340B-7673-4F3D-A4C6-29F4BD502348}" type="presOf" srcId="{DA1CFF63-FD35-46C1-ABA6-1CA1AB31DCD7}" destId="{F2908765-4340-4D34-AA14-A19EAF7EA1A8}" srcOrd="0" destOrd="0" presId="urn:microsoft.com/office/officeart/2005/8/layout/rings+Icon"/>
    <dgm:cxn modelId="{EE81D2D1-982D-42E3-B522-5C698A993CAE}" srcId="{B0B34A7C-EE7F-4E5C-B4FA-590A5FB24AB2}" destId="{DA1CFF63-FD35-46C1-ABA6-1CA1AB31DCD7}" srcOrd="0" destOrd="0" parTransId="{BDCCEF3B-1C0A-47EA-AFCF-2DCE05C084DE}" sibTransId="{EF33A40B-39E4-45DB-94E9-5E7EB556EC8D}"/>
    <dgm:cxn modelId="{CAD8FFAB-BE59-41C0-AB7C-4C722025E87C}" srcId="{B0B34A7C-EE7F-4E5C-B4FA-590A5FB24AB2}" destId="{735F7E4C-D5D9-49A2-9C11-5B56815DCD35}" srcOrd="2" destOrd="0" parTransId="{D1C5D9E7-B1F7-4208-8BD4-E1E9E09A1ABC}" sibTransId="{3A594FD0-D8B7-45BA-A98A-6383BDFB2036}"/>
    <dgm:cxn modelId="{30F63801-E900-4DE1-BB75-62A300FE3726}" type="presOf" srcId="{247A5A5C-8F30-4D21-87C2-FD085C024403}" destId="{998B550B-66D2-48FD-85B9-A249272CC1B0}" srcOrd="0" destOrd="0" presId="urn:microsoft.com/office/officeart/2005/8/layout/rings+Icon"/>
    <dgm:cxn modelId="{65412C9E-E235-453F-9092-7B2125A72315}" type="presOf" srcId="{B0B34A7C-EE7F-4E5C-B4FA-590A5FB24AB2}" destId="{020FDA1D-BAC3-4760-9E9E-23EDDE18D0B4}" srcOrd="0" destOrd="0" presId="urn:microsoft.com/office/officeart/2005/8/layout/rings+Icon"/>
    <dgm:cxn modelId="{CDEB9302-6AEA-4E1D-A36B-FA4F515A2FC5}" srcId="{B0B34A7C-EE7F-4E5C-B4FA-590A5FB24AB2}" destId="{247A5A5C-8F30-4D21-87C2-FD085C024403}" srcOrd="3" destOrd="0" parTransId="{E52D84FB-EAE8-4B7D-B8D9-673DA1E4D7D4}" sibTransId="{289FD4CA-BABF-4630-91CE-D0BB296E08ED}"/>
    <dgm:cxn modelId="{E537BB34-EE8B-488A-9267-51242B7F4808}" type="presOf" srcId="{735F7E4C-D5D9-49A2-9C11-5B56815DCD35}" destId="{D56FF290-E737-45A9-BB22-8EA9A8B3235D}" srcOrd="0" destOrd="0" presId="urn:microsoft.com/office/officeart/2005/8/layout/rings+Icon"/>
    <dgm:cxn modelId="{F520CB45-ED68-4B16-AABA-1CEC385143AA}" type="presOf" srcId="{2EA970FB-E38F-4359-8D1E-D63E334B1EDE}" destId="{461986F6-6A0F-46B2-ACE0-42C9AF7A386D}" srcOrd="0" destOrd="0" presId="urn:microsoft.com/office/officeart/2005/8/layout/rings+Icon"/>
    <dgm:cxn modelId="{1AAD9FD4-448B-4AA1-919B-6C0106D306A6}" srcId="{B0B34A7C-EE7F-4E5C-B4FA-590A5FB24AB2}" destId="{2EA970FB-E38F-4359-8D1E-D63E334B1EDE}" srcOrd="4" destOrd="0" parTransId="{148AC0B3-0831-4701-9501-A932D55CC496}" sibTransId="{25653360-C33C-49F7-9E29-F2BA00FEB271}"/>
    <dgm:cxn modelId="{EEB59F28-0066-4A59-9D38-EB33838B5250}" type="presParOf" srcId="{020FDA1D-BAC3-4760-9E9E-23EDDE18D0B4}" destId="{F2908765-4340-4D34-AA14-A19EAF7EA1A8}" srcOrd="0" destOrd="0" presId="urn:microsoft.com/office/officeart/2005/8/layout/rings+Icon"/>
    <dgm:cxn modelId="{ADCB3DD7-FF07-434F-A257-D62F3B0627FE}" type="presParOf" srcId="{020FDA1D-BAC3-4760-9E9E-23EDDE18D0B4}" destId="{61A4B186-B08B-4CE7-B941-2052F0BFDAEF}" srcOrd="1" destOrd="0" presId="urn:microsoft.com/office/officeart/2005/8/layout/rings+Icon"/>
    <dgm:cxn modelId="{78A1C44F-F044-48C7-A599-6AEE71B4AE9A}" type="presParOf" srcId="{020FDA1D-BAC3-4760-9E9E-23EDDE18D0B4}" destId="{D56FF290-E737-45A9-BB22-8EA9A8B3235D}" srcOrd="2" destOrd="0" presId="urn:microsoft.com/office/officeart/2005/8/layout/rings+Icon"/>
    <dgm:cxn modelId="{605803F1-199D-4BD7-BF07-A5448FDEA8EC}" type="presParOf" srcId="{020FDA1D-BAC3-4760-9E9E-23EDDE18D0B4}" destId="{998B550B-66D2-48FD-85B9-A249272CC1B0}" srcOrd="3" destOrd="0" presId="urn:microsoft.com/office/officeart/2005/8/layout/rings+Icon"/>
    <dgm:cxn modelId="{C431065C-D481-4840-B0D5-2314FD64C965}" type="presParOf" srcId="{020FDA1D-BAC3-4760-9E9E-23EDDE18D0B4}" destId="{461986F6-6A0F-46B2-ACE0-42C9AF7A386D}" srcOrd="4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388A297A-9282-40C8-8170-2ED774216F70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E93AF21E-D951-4A6D-B8AD-AAC643217025}">
      <dgm:prSet/>
      <dgm:spPr/>
      <dgm:t>
        <a:bodyPr/>
        <a:lstStyle/>
        <a:p>
          <a:pPr rtl="0"/>
          <a:r>
            <a:rPr lang="en-IN" smtClean="0"/>
            <a:t>GST Publication for Members &amp; CBEC officials</a:t>
          </a:r>
          <a:endParaRPr lang="en-IN"/>
        </a:p>
      </dgm:t>
    </dgm:pt>
    <dgm:pt modelId="{39E1B8F0-435A-4607-9EE3-D1320599CA6D}" type="parTrans" cxnId="{F1825B0E-7245-46A2-85E1-7B4E4629E1B5}">
      <dgm:prSet/>
      <dgm:spPr/>
      <dgm:t>
        <a:bodyPr/>
        <a:lstStyle/>
        <a:p>
          <a:endParaRPr lang="en-IN"/>
        </a:p>
      </dgm:t>
    </dgm:pt>
    <dgm:pt modelId="{29799049-A27B-47A5-9804-E899589C8D57}" type="sibTrans" cxnId="{F1825B0E-7245-46A2-85E1-7B4E4629E1B5}">
      <dgm:prSet/>
      <dgm:spPr/>
      <dgm:t>
        <a:bodyPr/>
        <a:lstStyle/>
        <a:p>
          <a:endParaRPr lang="en-IN"/>
        </a:p>
      </dgm:t>
    </dgm:pt>
    <dgm:pt modelId="{710E8076-DFD5-4F1D-BD63-2EACEA555355}">
      <dgm:prSet/>
      <dgm:spPr/>
      <dgm:t>
        <a:bodyPr/>
        <a:lstStyle/>
        <a:p>
          <a:pPr rtl="0"/>
          <a:r>
            <a:rPr lang="en-IN" smtClean="0"/>
            <a:t>Video Lecture for Members on GST</a:t>
          </a:r>
          <a:endParaRPr lang="en-IN"/>
        </a:p>
      </dgm:t>
    </dgm:pt>
    <dgm:pt modelId="{5897DCBE-EBB1-4E3F-9F0C-744DD4A587D6}" type="parTrans" cxnId="{D6A015EA-D04F-495D-97B2-AFE528A1103B}">
      <dgm:prSet/>
      <dgm:spPr/>
      <dgm:t>
        <a:bodyPr/>
        <a:lstStyle/>
        <a:p>
          <a:endParaRPr lang="en-IN"/>
        </a:p>
      </dgm:t>
    </dgm:pt>
    <dgm:pt modelId="{D62DF9DA-DD66-41D7-92CD-DC4A9E93665D}" type="sibTrans" cxnId="{D6A015EA-D04F-495D-97B2-AFE528A1103B}">
      <dgm:prSet/>
      <dgm:spPr/>
      <dgm:t>
        <a:bodyPr/>
        <a:lstStyle/>
        <a:p>
          <a:endParaRPr lang="en-IN"/>
        </a:p>
      </dgm:t>
    </dgm:pt>
    <dgm:pt modelId="{B51822EB-7476-421B-A876-0904EE5F0625}">
      <dgm:prSet/>
      <dgm:spPr/>
      <dgm:t>
        <a:bodyPr/>
        <a:lstStyle/>
        <a:p>
          <a:pPr rtl="0"/>
          <a:r>
            <a:rPr lang="en-IN" dirty="0" smtClean="0"/>
            <a:t>Invite Suggestion from member on Draft model GST Law</a:t>
          </a:r>
          <a:endParaRPr lang="en-IN" dirty="0"/>
        </a:p>
      </dgm:t>
    </dgm:pt>
    <dgm:pt modelId="{8BE38F1F-1D08-4C87-9378-E12C1B7B5954}" type="parTrans" cxnId="{873F40F9-CD32-48EB-8C83-439635D4620C}">
      <dgm:prSet/>
      <dgm:spPr/>
      <dgm:t>
        <a:bodyPr/>
        <a:lstStyle/>
        <a:p>
          <a:endParaRPr lang="en-IN"/>
        </a:p>
      </dgm:t>
    </dgm:pt>
    <dgm:pt modelId="{C0E7ECE8-102E-4327-9D39-45C57F15B329}" type="sibTrans" cxnId="{873F40F9-CD32-48EB-8C83-439635D4620C}">
      <dgm:prSet/>
      <dgm:spPr/>
      <dgm:t>
        <a:bodyPr/>
        <a:lstStyle/>
        <a:p>
          <a:endParaRPr lang="en-IN"/>
        </a:p>
      </dgm:t>
    </dgm:pt>
    <dgm:pt modelId="{A140B151-72B3-40F1-811E-35ACC9E47CB6}">
      <dgm:prSet/>
      <dgm:spPr/>
      <dgm:t>
        <a:bodyPr/>
        <a:lstStyle/>
        <a:p>
          <a:pPr rtl="0"/>
          <a:r>
            <a:rPr lang="en-US" smtClean="0"/>
            <a:t>Organizing programme on GST for Members</a:t>
          </a:r>
          <a:endParaRPr lang="en-IN"/>
        </a:p>
      </dgm:t>
    </dgm:pt>
    <dgm:pt modelId="{D7850108-3DA3-40D6-8C9F-75084DF64874}" type="parTrans" cxnId="{3C299A06-B011-4E31-80D7-6F1B0C6385B2}">
      <dgm:prSet/>
      <dgm:spPr/>
      <dgm:t>
        <a:bodyPr/>
        <a:lstStyle/>
        <a:p>
          <a:endParaRPr lang="en-IN"/>
        </a:p>
      </dgm:t>
    </dgm:pt>
    <dgm:pt modelId="{3D25B2BE-EB52-47E6-9AEF-01DDE6FF8B3C}" type="sibTrans" cxnId="{3C299A06-B011-4E31-80D7-6F1B0C6385B2}">
      <dgm:prSet/>
      <dgm:spPr/>
      <dgm:t>
        <a:bodyPr/>
        <a:lstStyle/>
        <a:p>
          <a:endParaRPr lang="en-IN"/>
        </a:p>
      </dgm:t>
    </dgm:pt>
    <dgm:pt modelId="{409059CE-B114-46A1-9A46-46AE14E6C267}">
      <dgm:prSet/>
      <dgm:spPr/>
      <dgm:t>
        <a:bodyPr/>
        <a:lstStyle/>
        <a:p>
          <a:pPr rtl="0"/>
          <a:r>
            <a:rPr lang="en-US" smtClean="0"/>
            <a:t>Statewise GST study groups</a:t>
          </a:r>
          <a:endParaRPr lang="en-IN"/>
        </a:p>
      </dgm:t>
    </dgm:pt>
    <dgm:pt modelId="{86F9D079-5276-495D-AD7C-CC9F160FF269}" type="parTrans" cxnId="{A08D91AB-951F-45AE-BF96-3D4E2419B1C7}">
      <dgm:prSet/>
      <dgm:spPr/>
      <dgm:t>
        <a:bodyPr/>
        <a:lstStyle/>
        <a:p>
          <a:endParaRPr lang="en-IN"/>
        </a:p>
      </dgm:t>
    </dgm:pt>
    <dgm:pt modelId="{A9A42A8E-ED0D-4216-8161-59392D288FAE}" type="sibTrans" cxnId="{A08D91AB-951F-45AE-BF96-3D4E2419B1C7}">
      <dgm:prSet/>
      <dgm:spPr/>
      <dgm:t>
        <a:bodyPr/>
        <a:lstStyle/>
        <a:p>
          <a:endParaRPr lang="en-IN"/>
        </a:p>
      </dgm:t>
    </dgm:pt>
    <dgm:pt modelId="{89A81BB6-2428-44A3-82CA-794D92E2BE57}">
      <dgm:prSet/>
      <dgm:spPr/>
      <dgm:t>
        <a:bodyPr/>
        <a:lstStyle/>
        <a:p>
          <a:pPr rtl="0"/>
          <a:r>
            <a:rPr lang="en-US" dirty="0" smtClean="0"/>
            <a:t>Identification of new faculty(Train the trainer </a:t>
          </a:r>
          <a:r>
            <a:rPr lang="en-US" dirty="0" err="1" smtClean="0"/>
            <a:t>programme</a:t>
          </a:r>
          <a:r>
            <a:rPr lang="en-US" dirty="0" smtClean="0"/>
            <a:t>)</a:t>
          </a:r>
          <a:endParaRPr lang="en-IN" dirty="0"/>
        </a:p>
      </dgm:t>
    </dgm:pt>
    <dgm:pt modelId="{06FA8678-35A4-4988-9FEB-A69C644EED16}" type="parTrans" cxnId="{2C072DD0-82E1-4A44-B6EF-E56510A93C9F}">
      <dgm:prSet/>
      <dgm:spPr/>
      <dgm:t>
        <a:bodyPr/>
        <a:lstStyle/>
        <a:p>
          <a:endParaRPr lang="en-IN"/>
        </a:p>
      </dgm:t>
    </dgm:pt>
    <dgm:pt modelId="{99B8C3B7-B276-40C3-B198-6F88CD1E4E04}" type="sibTrans" cxnId="{2C072DD0-82E1-4A44-B6EF-E56510A93C9F}">
      <dgm:prSet/>
      <dgm:spPr/>
      <dgm:t>
        <a:bodyPr/>
        <a:lstStyle/>
        <a:p>
          <a:endParaRPr lang="en-IN"/>
        </a:p>
      </dgm:t>
    </dgm:pt>
    <dgm:pt modelId="{8C04FF13-287F-4219-B5CE-375613AE88A9}" type="pres">
      <dgm:prSet presAssocID="{388A297A-9282-40C8-8170-2ED774216F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9453DAF-3FC3-4169-9DD9-64233DF9A155}" type="pres">
      <dgm:prSet presAssocID="{E93AF21E-D951-4A6D-B8AD-AAC643217025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5C47DA5-73E2-493A-B881-3CFFCE586F00}" type="pres">
      <dgm:prSet presAssocID="{29799049-A27B-47A5-9804-E899589C8D57}" presName="spacer" presStyleCnt="0"/>
      <dgm:spPr/>
    </dgm:pt>
    <dgm:pt modelId="{DD6E0BFF-09DC-4BF4-B947-B3E144053259}" type="pres">
      <dgm:prSet presAssocID="{710E8076-DFD5-4F1D-BD63-2EACEA55535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7272EFC-5A06-4618-90B0-DF53FD6F791E}" type="pres">
      <dgm:prSet presAssocID="{D62DF9DA-DD66-41D7-92CD-DC4A9E93665D}" presName="spacer" presStyleCnt="0"/>
      <dgm:spPr/>
    </dgm:pt>
    <dgm:pt modelId="{C2311C57-6EF9-4779-A8A3-EC63AF8F04ED}" type="pres">
      <dgm:prSet presAssocID="{B51822EB-7476-421B-A876-0904EE5F0625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C003B1F-E26F-45DE-8B46-1D2CE34302BB}" type="pres">
      <dgm:prSet presAssocID="{C0E7ECE8-102E-4327-9D39-45C57F15B329}" presName="spacer" presStyleCnt="0"/>
      <dgm:spPr/>
    </dgm:pt>
    <dgm:pt modelId="{5B2127D4-6508-4773-854D-3EDB34A062C8}" type="pres">
      <dgm:prSet presAssocID="{A140B151-72B3-40F1-811E-35ACC9E47CB6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754FDE8-C792-49BC-8D46-F74177E5A0B3}" type="pres">
      <dgm:prSet presAssocID="{3D25B2BE-EB52-47E6-9AEF-01DDE6FF8B3C}" presName="spacer" presStyleCnt="0"/>
      <dgm:spPr/>
    </dgm:pt>
    <dgm:pt modelId="{7C5C47C1-D013-4A68-A3E6-16D3D8CDB64D}" type="pres">
      <dgm:prSet presAssocID="{409059CE-B114-46A1-9A46-46AE14E6C26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CAC9D26-696B-4B33-9D34-01EC19C29969}" type="pres">
      <dgm:prSet presAssocID="{A9A42A8E-ED0D-4216-8161-59392D288FAE}" presName="spacer" presStyleCnt="0"/>
      <dgm:spPr/>
    </dgm:pt>
    <dgm:pt modelId="{C048FABD-5D15-47B7-872A-52A3C5274515}" type="pres">
      <dgm:prSet presAssocID="{89A81BB6-2428-44A3-82CA-794D92E2BE57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A2700558-3046-4265-94D2-AEC660E2F944}" type="presOf" srcId="{388A297A-9282-40C8-8170-2ED774216F70}" destId="{8C04FF13-287F-4219-B5CE-375613AE88A9}" srcOrd="0" destOrd="0" presId="urn:microsoft.com/office/officeart/2005/8/layout/vList2"/>
    <dgm:cxn modelId="{2C072DD0-82E1-4A44-B6EF-E56510A93C9F}" srcId="{388A297A-9282-40C8-8170-2ED774216F70}" destId="{89A81BB6-2428-44A3-82CA-794D92E2BE57}" srcOrd="5" destOrd="0" parTransId="{06FA8678-35A4-4988-9FEB-A69C644EED16}" sibTransId="{99B8C3B7-B276-40C3-B198-6F88CD1E4E04}"/>
    <dgm:cxn modelId="{6656EA06-AE93-4E47-82CE-5FCC63CCE83E}" type="presOf" srcId="{B51822EB-7476-421B-A876-0904EE5F0625}" destId="{C2311C57-6EF9-4779-A8A3-EC63AF8F04ED}" srcOrd="0" destOrd="0" presId="urn:microsoft.com/office/officeart/2005/8/layout/vList2"/>
    <dgm:cxn modelId="{F1825B0E-7245-46A2-85E1-7B4E4629E1B5}" srcId="{388A297A-9282-40C8-8170-2ED774216F70}" destId="{E93AF21E-D951-4A6D-B8AD-AAC643217025}" srcOrd="0" destOrd="0" parTransId="{39E1B8F0-435A-4607-9EE3-D1320599CA6D}" sibTransId="{29799049-A27B-47A5-9804-E899589C8D57}"/>
    <dgm:cxn modelId="{68DCB675-5D66-4692-B2AA-47EB883B7CF6}" type="presOf" srcId="{409059CE-B114-46A1-9A46-46AE14E6C267}" destId="{7C5C47C1-D013-4A68-A3E6-16D3D8CDB64D}" srcOrd="0" destOrd="0" presId="urn:microsoft.com/office/officeart/2005/8/layout/vList2"/>
    <dgm:cxn modelId="{466F331A-68A4-4B64-A2BA-42F37A8F0D33}" type="presOf" srcId="{A140B151-72B3-40F1-811E-35ACC9E47CB6}" destId="{5B2127D4-6508-4773-854D-3EDB34A062C8}" srcOrd="0" destOrd="0" presId="urn:microsoft.com/office/officeart/2005/8/layout/vList2"/>
    <dgm:cxn modelId="{D6A015EA-D04F-495D-97B2-AFE528A1103B}" srcId="{388A297A-9282-40C8-8170-2ED774216F70}" destId="{710E8076-DFD5-4F1D-BD63-2EACEA555355}" srcOrd="1" destOrd="0" parTransId="{5897DCBE-EBB1-4E3F-9F0C-744DD4A587D6}" sibTransId="{D62DF9DA-DD66-41D7-92CD-DC4A9E93665D}"/>
    <dgm:cxn modelId="{873F40F9-CD32-48EB-8C83-439635D4620C}" srcId="{388A297A-9282-40C8-8170-2ED774216F70}" destId="{B51822EB-7476-421B-A876-0904EE5F0625}" srcOrd="2" destOrd="0" parTransId="{8BE38F1F-1D08-4C87-9378-E12C1B7B5954}" sibTransId="{C0E7ECE8-102E-4327-9D39-45C57F15B329}"/>
    <dgm:cxn modelId="{A08D91AB-951F-45AE-BF96-3D4E2419B1C7}" srcId="{388A297A-9282-40C8-8170-2ED774216F70}" destId="{409059CE-B114-46A1-9A46-46AE14E6C267}" srcOrd="4" destOrd="0" parTransId="{86F9D079-5276-495D-AD7C-CC9F160FF269}" sibTransId="{A9A42A8E-ED0D-4216-8161-59392D288FAE}"/>
    <dgm:cxn modelId="{3C299A06-B011-4E31-80D7-6F1B0C6385B2}" srcId="{388A297A-9282-40C8-8170-2ED774216F70}" destId="{A140B151-72B3-40F1-811E-35ACC9E47CB6}" srcOrd="3" destOrd="0" parTransId="{D7850108-3DA3-40D6-8C9F-75084DF64874}" sibTransId="{3D25B2BE-EB52-47E6-9AEF-01DDE6FF8B3C}"/>
    <dgm:cxn modelId="{FD2DFEE9-22C0-499A-8C3E-AD83B3F9598C}" type="presOf" srcId="{710E8076-DFD5-4F1D-BD63-2EACEA555355}" destId="{DD6E0BFF-09DC-4BF4-B947-B3E144053259}" srcOrd="0" destOrd="0" presId="urn:microsoft.com/office/officeart/2005/8/layout/vList2"/>
    <dgm:cxn modelId="{E9598302-2292-47CB-8ECC-9333FA151DD8}" type="presOf" srcId="{E93AF21E-D951-4A6D-B8AD-AAC643217025}" destId="{A9453DAF-3FC3-4169-9DD9-64233DF9A155}" srcOrd="0" destOrd="0" presId="urn:microsoft.com/office/officeart/2005/8/layout/vList2"/>
    <dgm:cxn modelId="{71F6EE5E-B4FB-40A3-BF52-E9326635BF19}" type="presOf" srcId="{89A81BB6-2428-44A3-82CA-794D92E2BE57}" destId="{C048FABD-5D15-47B7-872A-52A3C5274515}" srcOrd="0" destOrd="0" presId="urn:microsoft.com/office/officeart/2005/8/layout/vList2"/>
    <dgm:cxn modelId="{9860756C-90FA-4DCC-A8DD-54F73661ABAD}" type="presParOf" srcId="{8C04FF13-287F-4219-B5CE-375613AE88A9}" destId="{A9453DAF-3FC3-4169-9DD9-64233DF9A155}" srcOrd="0" destOrd="0" presId="urn:microsoft.com/office/officeart/2005/8/layout/vList2"/>
    <dgm:cxn modelId="{05DFFB38-D11D-4207-AC49-0A2D8F941015}" type="presParOf" srcId="{8C04FF13-287F-4219-B5CE-375613AE88A9}" destId="{D5C47DA5-73E2-493A-B881-3CFFCE586F00}" srcOrd="1" destOrd="0" presId="urn:microsoft.com/office/officeart/2005/8/layout/vList2"/>
    <dgm:cxn modelId="{C98BCCAF-FEA4-455B-96F5-E1DFA3D0D4C9}" type="presParOf" srcId="{8C04FF13-287F-4219-B5CE-375613AE88A9}" destId="{DD6E0BFF-09DC-4BF4-B947-B3E144053259}" srcOrd="2" destOrd="0" presId="urn:microsoft.com/office/officeart/2005/8/layout/vList2"/>
    <dgm:cxn modelId="{912C3E11-7017-456C-9273-D99B78857211}" type="presParOf" srcId="{8C04FF13-287F-4219-B5CE-375613AE88A9}" destId="{B7272EFC-5A06-4618-90B0-DF53FD6F791E}" srcOrd="3" destOrd="0" presId="urn:microsoft.com/office/officeart/2005/8/layout/vList2"/>
    <dgm:cxn modelId="{4FBD29BD-6DD4-4FD4-A11B-713E62A99F0F}" type="presParOf" srcId="{8C04FF13-287F-4219-B5CE-375613AE88A9}" destId="{C2311C57-6EF9-4779-A8A3-EC63AF8F04ED}" srcOrd="4" destOrd="0" presId="urn:microsoft.com/office/officeart/2005/8/layout/vList2"/>
    <dgm:cxn modelId="{B97CD64B-D929-4931-9ACA-BF7E8F6F2137}" type="presParOf" srcId="{8C04FF13-287F-4219-B5CE-375613AE88A9}" destId="{3C003B1F-E26F-45DE-8B46-1D2CE34302BB}" srcOrd="5" destOrd="0" presId="urn:microsoft.com/office/officeart/2005/8/layout/vList2"/>
    <dgm:cxn modelId="{A8B99AC7-3BA8-4FC4-A043-8520622684B6}" type="presParOf" srcId="{8C04FF13-287F-4219-B5CE-375613AE88A9}" destId="{5B2127D4-6508-4773-854D-3EDB34A062C8}" srcOrd="6" destOrd="0" presId="urn:microsoft.com/office/officeart/2005/8/layout/vList2"/>
    <dgm:cxn modelId="{D9083A7F-D591-4F67-957D-595D3C6708E2}" type="presParOf" srcId="{8C04FF13-287F-4219-B5CE-375613AE88A9}" destId="{B754FDE8-C792-49BC-8D46-F74177E5A0B3}" srcOrd="7" destOrd="0" presId="urn:microsoft.com/office/officeart/2005/8/layout/vList2"/>
    <dgm:cxn modelId="{1F099DFB-CF34-4DD7-AFB9-1A47C21BB56B}" type="presParOf" srcId="{8C04FF13-287F-4219-B5CE-375613AE88A9}" destId="{7C5C47C1-D013-4A68-A3E6-16D3D8CDB64D}" srcOrd="8" destOrd="0" presId="urn:microsoft.com/office/officeart/2005/8/layout/vList2"/>
    <dgm:cxn modelId="{1C95C867-24C8-44F1-8B3C-86B4FEC4CB40}" type="presParOf" srcId="{8C04FF13-287F-4219-B5CE-375613AE88A9}" destId="{ECAC9D26-696B-4B33-9D34-01EC19C29969}" srcOrd="9" destOrd="0" presId="urn:microsoft.com/office/officeart/2005/8/layout/vList2"/>
    <dgm:cxn modelId="{19BD2108-5F34-4A8E-8636-13B0756F5A1A}" type="presParOf" srcId="{8C04FF13-287F-4219-B5CE-375613AE88A9}" destId="{C048FABD-5D15-47B7-872A-52A3C5274515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EE30E805-7F34-41F7-90E3-6335AD23C56B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E4BA5DFF-64FA-4DD5-830B-647A921F2C2D}">
      <dgm:prSet/>
      <dgm:spPr/>
      <dgm:t>
        <a:bodyPr/>
        <a:lstStyle/>
        <a:p>
          <a:pPr rtl="0"/>
          <a:r>
            <a:rPr lang="en-IN" smtClean="0"/>
            <a:t>Levy and exclusions from tax</a:t>
          </a:r>
          <a:endParaRPr lang="en-IN"/>
        </a:p>
      </dgm:t>
    </dgm:pt>
    <dgm:pt modelId="{21CFE086-D0B5-49E6-AA1E-5BEA8140242F}" type="parTrans" cxnId="{7062368D-FD6B-4EF8-9539-DAB4D1E7D5E5}">
      <dgm:prSet/>
      <dgm:spPr/>
      <dgm:t>
        <a:bodyPr/>
        <a:lstStyle/>
        <a:p>
          <a:endParaRPr lang="en-IN"/>
        </a:p>
      </dgm:t>
    </dgm:pt>
    <dgm:pt modelId="{C2D67958-8C63-4742-B1EB-511B3DA17FB5}" type="sibTrans" cxnId="{7062368D-FD6B-4EF8-9539-DAB4D1E7D5E5}">
      <dgm:prSet/>
      <dgm:spPr/>
      <dgm:t>
        <a:bodyPr/>
        <a:lstStyle/>
        <a:p>
          <a:endParaRPr lang="en-IN"/>
        </a:p>
      </dgm:t>
    </dgm:pt>
    <dgm:pt modelId="{C4CB23C5-860E-484F-997B-1F537D42EE22}">
      <dgm:prSet/>
      <dgm:spPr/>
      <dgm:t>
        <a:bodyPr/>
        <a:lstStyle/>
        <a:p>
          <a:pPr rtl="0"/>
          <a:r>
            <a:rPr lang="en-IN" smtClean="0"/>
            <a:t>Time and value of supply </a:t>
          </a:r>
          <a:endParaRPr lang="en-IN"/>
        </a:p>
      </dgm:t>
    </dgm:pt>
    <dgm:pt modelId="{1DF494DA-5776-4013-AB4B-C35021B64D6D}" type="parTrans" cxnId="{8C759E50-0F28-470B-B10F-B29744ED7ECF}">
      <dgm:prSet/>
      <dgm:spPr/>
      <dgm:t>
        <a:bodyPr/>
        <a:lstStyle/>
        <a:p>
          <a:endParaRPr lang="en-IN"/>
        </a:p>
      </dgm:t>
    </dgm:pt>
    <dgm:pt modelId="{86C82E9D-BAB0-46A9-99F4-3DF42C3DFFC1}" type="sibTrans" cxnId="{8C759E50-0F28-470B-B10F-B29744ED7ECF}">
      <dgm:prSet/>
      <dgm:spPr/>
      <dgm:t>
        <a:bodyPr/>
        <a:lstStyle/>
        <a:p>
          <a:endParaRPr lang="en-IN"/>
        </a:p>
      </dgm:t>
    </dgm:pt>
    <dgm:pt modelId="{49E0F4F4-9B66-47BD-966B-C7BD8023B850}">
      <dgm:prSet/>
      <dgm:spPr/>
      <dgm:t>
        <a:bodyPr/>
        <a:lstStyle/>
        <a:p>
          <a:pPr rtl="0"/>
          <a:r>
            <a:rPr lang="en-IN" smtClean="0"/>
            <a:t>Input tax credit </a:t>
          </a:r>
          <a:endParaRPr lang="en-IN"/>
        </a:p>
      </dgm:t>
    </dgm:pt>
    <dgm:pt modelId="{320682E3-13D5-4ACF-AA22-236A54B4EDF8}" type="parTrans" cxnId="{3C97C728-66B5-4E4D-8C2B-3D5EE6DD17B9}">
      <dgm:prSet/>
      <dgm:spPr/>
      <dgm:t>
        <a:bodyPr/>
        <a:lstStyle/>
        <a:p>
          <a:endParaRPr lang="en-IN"/>
        </a:p>
      </dgm:t>
    </dgm:pt>
    <dgm:pt modelId="{F2436815-9963-4B71-B9AB-5F9CA9692076}" type="sibTrans" cxnId="{3C97C728-66B5-4E4D-8C2B-3D5EE6DD17B9}">
      <dgm:prSet/>
      <dgm:spPr/>
      <dgm:t>
        <a:bodyPr/>
        <a:lstStyle/>
        <a:p>
          <a:endParaRPr lang="en-IN"/>
        </a:p>
      </dgm:t>
    </dgm:pt>
    <dgm:pt modelId="{21767C70-09AE-4F7D-BDAB-77593C396037}">
      <dgm:prSet/>
      <dgm:spPr/>
      <dgm:t>
        <a:bodyPr/>
        <a:lstStyle/>
        <a:p>
          <a:pPr rtl="0"/>
          <a:r>
            <a:rPr lang="en-IN" dirty="0" smtClean="0"/>
            <a:t>Registration</a:t>
          </a:r>
          <a:endParaRPr lang="en-IN" dirty="0"/>
        </a:p>
      </dgm:t>
    </dgm:pt>
    <dgm:pt modelId="{7B06B1E8-8E1D-4070-8DE0-DA2CD47A0FC9}" type="parTrans" cxnId="{A94DEA11-F7B4-4CAC-8600-BCEFB0D6C9C2}">
      <dgm:prSet/>
      <dgm:spPr/>
      <dgm:t>
        <a:bodyPr/>
        <a:lstStyle/>
        <a:p>
          <a:endParaRPr lang="en-IN"/>
        </a:p>
      </dgm:t>
    </dgm:pt>
    <dgm:pt modelId="{58423676-EC05-4F71-A611-05184F0BFED9}" type="sibTrans" cxnId="{A94DEA11-F7B4-4CAC-8600-BCEFB0D6C9C2}">
      <dgm:prSet/>
      <dgm:spPr/>
      <dgm:t>
        <a:bodyPr/>
        <a:lstStyle/>
        <a:p>
          <a:endParaRPr lang="en-IN"/>
        </a:p>
      </dgm:t>
    </dgm:pt>
    <dgm:pt modelId="{1C41B532-F01B-4964-8E03-7F80210AB204}">
      <dgm:prSet/>
      <dgm:spPr/>
      <dgm:t>
        <a:bodyPr/>
        <a:lstStyle/>
        <a:p>
          <a:pPr rtl="0"/>
          <a:r>
            <a:rPr lang="en-IN" smtClean="0"/>
            <a:t>Tax invoice, credit and debit notes </a:t>
          </a:r>
          <a:endParaRPr lang="en-IN"/>
        </a:p>
      </dgm:t>
    </dgm:pt>
    <dgm:pt modelId="{B1BB22D4-4149-4C90-926B-13DFD6AB5E66}" type="parTrans" cxnId="{4903FF97-3490-4B0B-9814-B7A6C1126684}">
      <dgm:prSet/>
      <dgm:spPr/>
      <dgm:t>
        <a:bodyPr/>
        <a:lstStyle/>
        <a:p>
          <a:endParaRPr lang="en-IN"/>
        </a:p>
      </dgm:t>
    </dgm:pt>
    <dgm:pt modelId="{4464D65D-C799-44D5-B900-D4E5B71EDAB1}" type="sibTrans" cxnId="{4903FF97-3490-4B0B-9814-B7A6C1126684}">
      <dgm:prSet/>
      <dgm:spPr/>
      <dgm:t>
        <a:bodyPr/>
        <a:lstStyle/>
        <a:p>
          <a:endParaRPr lang="en-IN"/>
        </a:p>
      </dgm:t>
    </dgm:pt>
    <dgm:pt modelId="{9DF3D1D5-DD60-4D01-A09D-3677EC809E1E}">
      <dgm:prSet/>
      <dgm:spPr/>
      <dgm:t>
        <a:bodyPr/>
        <a:lstStyle/>
        <a:p>
          <a:pPr rtl="0"/>
          <a:r>
            <a:rPr lang="en-IN" smtClean="0"/>
            <a:t>Returns</a:t>
          </a:r>
          <a:endParaRPr lang="en-IN"/>
        </a:p>
      </dgm:t>
    </dgm:pt>
    <dgm:pt modelId="{F521879F-EB05-444B-BB4C-258D42E8FD98}" type="parTrans" cxnId="{9D05C48B-D994-4643-B408-F92D2AD98983}">
      <dgm:prSet/>
      <dgm:spPr/>
      <dgm:t>
        <a:bodyPr/>
        <a:lstStyle/>
        <a:p>
          <a:endParaRPr lang="en-IN"/>
        </a:p>
      </dgm:t>
    </dgm:pt>
    <dgm:pt modelId="{B7587CE4-555D-4CE4-8F34-EF641ED6BDB0}" type="sibTrans" cxnId="{9D05C48B-D994-4643-B408-F92D2AD98983}">
      <dgm:prSet/>
      <dgm:spPr/>
      <dgm:t>
        <a:bodyPr/>
        <a:lstStyle/>
        <a:p>
          <a:endParaRPr lang="en-IN"/>
        </a:p>
      </dgm:t>
    </dgm:pt>
    <dgm:pt modelId="{305E4893-EBAF-43E4-B072-DAC876393DDD}">
      <dgm:prSet/>
      <dgm:spPr/>
      <dgm:t>
        <a:bodyPr/>
        <a:lstStyle/>
        <a:p>
          <a:pPr rtl="0"/>
          <a:r>
            <a:rPr lang="en-IN" smtClean="0"/>
            <a:t>Payment of tax</a:t>
          </a:r>
          <a:endParaRPr lang="en-IN"/>
        </a:p>
      </dgm:t>
    </dgm:pt>
    <dgm:pt modelId="{37E5D75A-EB48-4B14-9A1C-EAEA49D39FB8}" type="parTrans" cxnId="{BBB738D9-2C66-42E6-B841-7F4E7DA0C9BC}">
      <dgm:prSet/>
      <dgm:spPr/>
      <dgm:t>
        <a:bodyPr/>
        <a:lstStyle/>
        <a:p>
          <a:endParaRPr lang="en-IN"/>
        </a:p>
      </dgm:t>
    </dgm:pt>
    <dgm:pt modelId="{36234BA0-3AB0-4FCD-9003-ACFE77542275}" type="sibTrans" cxnId="{BBB738D9-2C66-42E6-B841-7F4E7DA0C9BC}">
      <dgm:prSet/>
      <dgm:spPr/>
      <dgm:t>
        <a:bodyPr/>
        <a:lstStyle/>
        <a:p>
          <a:endParaRPr lang="en-IN"/>
        </a:p>
      </dgm:t>
    </dgm:pt>
    <dgm:pt modelId="{0C8A53B8-2CB2-4851-AB91-EFAD57EDB646}">
      <dgm:prSet/>
      <dgm:spPr/>
      <dgm:t>
        <a:bodyPr/>
        <a:lstStyle/>
        <a:p>
          <a:pPr rtl="0"/>
          <a:r>
            <a:rPr lang="en-IN" smtClean="0"/>
            <a:t>Transfer of input tax credit</a:t>
          </a:r>
          <a:endParaRPr lang="en-IN"/>
        </a:p>
      </dgm:t>
    </dgm:pt>
    <dgm:pt modelId="{A7EE21E5-26C6-44C7-96BD-8C74C08CF556}" type="parTrans" cxnId="{46B53021-7AEE-4660-9038-CBEB8BC79C5D}">
      <dgm:prSet/>
      <dgm:spPr/>
      <dgm:t>
        <a:bodyPr/>
        <a:lstStyle/>
        <a:p>
          <a:endParaRPr lang="en-IN"/>
        </a:p>
      </dgm:t>
    </dgm:pt>
    <dgm:pt modelId="{9F7E8313-FC35-4DE4-8FE8-D49C9BAAD7DC}" type="sibTrans" cxnId="{46B53021-7AEE-4660-9038-CBEB8BC79C5D}">
      <dgm:prSet/>
      <dgm:spPr/>
      <dgm:t>
        <a:bodyPr/>
        <a:lstStyle/>
        <a:p>
          <a:endParaRPr lang="en-IN"/>
        </a:p>
      </dgm:t>
    </dgm:pt>
    <dgm:pt modelId="{764E44AD-2681-45CA-B761-AAF185BA7F04}">
      <dgm:prSet/>
      <dgm:spPr/>
      <dgm:t>
        <a:bodyPr/>
        <a:lstStyle/>
        <a:p>
          <a:pPr rtl="0"/>
          <a:r>
            <a:rPr lang="en-IN" smtClean="0"/>
            <a:t>Refunds</a:t>
          </a:r>
          <a:endParaRPr lang="en-IN"/>
        </a:p>
      </dgm:t>
    </dgm:pt>
    <dgm:pt modelId="{A3AA124F-2788-4CB9-9A16-D4AFE2A4EAAF}" type="parTrans" cxnId="{5C94CEF9-507D-4E60-8C7E-45A9CC6F52E6}">
      <dgm:prSet/>
      <dgm:spPr/>
      <dgm:t>
        <a:bodyPr/>
        <a:lstStyle/>
        <a:p>
          <a:endParaRPr lang="en-IN"/>
        </a:p>
      </dgm:t>
    </dgm:pt>
    <dgm:pt modelId="{D5F942CA-3DDB-43A2-A8FA-D74317019BEE}" type="sibTrans" cxnId="{5C94CEF9-507D-4E60-8C7E-45A9CC6F52E6}">
      <dgm:prSet/>
      <dgm:spPr/>
      <dgm:t>
        <a:bodyPr/>
        <a:lstStyle/>
        <a:p>
          <a:endParaRPr lang="en-IN"/>
        </a:p>
      </dgm:t>
    </dgm:pt>
    <dgm:pt modelId="{17ED2D65-D0B2-43BF-9181-E3057214F166}">
      <dgm:prSet/>
      <dgm:spPr/>
      <dgm:t>
        <a:bodyPr/>
        <a:lstStyle/>
        <a:p>
          <a:pPr rtl="0"/>
          <a:r>
            <a:rPr lang="en-IN" smtClean="0"/>
            <a:t>Accounts and records</a:t>
          </a:r>
          <a:endParaRPr lang="en-IN"/>
        </a:p>
      </dgm:t>
    </dgm:pt>
    <dgm:pt modelId="{92070B2C-B153-4B2C-92F9-3A5EDD5522F3}" type="parTrans" cxnId="{1DED1F8F-00D7-44A6-B4C8-2AF97345CB1E}">
      <dgm:prSet/>
      <dgm:spPr/>
      <dgm:t>
        <a:bodyPr/>
        <a:lstStyle/>
        <a:p>
          <a:endParaRPr lang="en-IN"/>
        </a:p>
      </dgm:t>
    </dgm:pt>
    <dgm:pt modelId="{079683C8-BEE0-45A0-AB8E-E09DB269EDD2}" type="sibTrans" cxnId="{1DED1F8F-00D7-44A6-B4C8-2AF97345CB1E}">
      <dgm:prSet/>
      <dgm:spPr/>
      <dgm:t>
        <a:bodyPr/>
        <a:lstStyle/>
        <a:p>
          <a:endParaRPr lang="en-IN"/>
        </a:p>
      </dgm:t>
    </dgm:pt>
    <dgm:pt modelId="{C18C6BDB-99DD-49EA-84D4-03B5767F7920}">
      <dgm:prSet/>
      <dgm:spPr/>
      <dgm:t>
        <a:bodyPr/>
        <a:lstStyle/>
        <a:p>
          <a:pPr rtl="0"/>
          <a:r>
            <a:rPr lang="en-IN" smtClean="0"/>
            <a:t>Job work</a:t>
          </a:r>
          <a:endParaRPr lang="en-IN"/>
        </a:p>
      </dgm:t>
    </dgm:pt>
    <dgm:pt modelId="{0E7F10E8-D584-40E5-9585-4E832FFF2BF3}" type="parTrans" cxnId="{05D89C7A-194F-405A-BAB1-2D82903D2F4B}">
      <dgm:prSet/>
      <dgm:spPr/>
      <dgm:t>
        <a:bodyPr/>
        <a:lstStyle/>
        <a:p>
          <a:endParaRPr lang="en-IN"/>
        </a:p>
      </dgm:t>
    </dgm:pt>
    <dgm:pt modelId="{89802084-346B-4EE4-B217-3189AD8D28A7}" type="sibTrans" cxnId="{05D89C7A-194F-405A-BAB1-2D82903D2F4B}">
      <dgm:prSet/>
      <dgm:spPr/>
      <dgm:t>
        <a:bodyPr/>
        <a:lstStyle/>
        <a:p>
          <a:endParaRPr lang="en-IN"/>
        </a:p>
      </dgm:t>
    </dgm:pt>
    <dgm:pt modelId="{6E129D4D-554D-4164-B7EE-AB215C6E50E9}">
      <dgm:prSet/>
      <dgm:spPr/>
      <dgm:t>
        <a:bodyPr/>
        <a:lstStyle/>
        <a:p>
          <a:pPr rtl="0"/>
          <a:r>
            <a:rPr lang="en-IN" smtClean="0"/>
            <a:t>Electronic commerce</a:t>
          </a:r>
          <a:endParaRPr lang="en-IN"/>
        </a:p>
      </dgm:t>
    </dgm:pt>
    <dgm:pt modelId="{F30E2780-21DB-4B32-B81F-A1BB539C3148}" type="parTrans" cxnId="{F934F7D0-59D1-4592-B94E-BDAF6DAA94AE}">
      <dgm:prSet/>
      <dgm:spPr/>
      <dgm:t>
        <a:bodyPr/>
        <a:lstStyle/>
        <a:p>
          <a:endParaRPr lang="en-IN"/>
        </a:p>
      </dgm:t>
    </dgm:pt>
    <dgm:pt modelId="{834BF0A8-4E95-466F-8242-C697C3F8DAE9}" type="sibTrans" cxnId="{F934F7D0-59D1-4592-B94E-BDAF6DAA94AE}">
      <dgm:prSet/>
      <dgm:spPr/>
      <dgm:t>
        <a:bodyPr/>
        <a:lstStyle/>
        <a:p>
          <a:endParaRPr lang="en-IN"/>
        </a:p>
      </dgm:t>
    </dgm:pt>
    <dgm:pt modelId="{657AC1B1-513D-4A07-9B8D-FD4F2EBA7344}" type="pres">
      <dgm:prSet presAssocID="{EE30E805-7F34-41F7-90E3-6335AD23C5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EA0989E-5361-46E7-B99C-CDFA42D06BE9}" type="pres">
      <dgm:prSet presAssocID="{E4BA5DFF-64FA-4DD5-830B-647A921F2C2D}" presName="parentText" presStyleLbl="node1" presStyleIdx="0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2F4BA7E-E097-46E6-A2C3-0AD2E10CC80E}" type="pres">
      <dgm:prSet presAssocID="{C2D67958-8C63-4742-B1EB-511B3DA17FB5}" presName="spacer" presStyleCnt="0"/>
      <dgm:spPr/>
    </dgm:pt>
    <dgm:pt modelId="{CC32FDC0-D1A2-4222-B557-B98AB437EC39}" type="pres">
      <dgm:prSet presAssocID="{C4CB23C5-860E-484F-997B-1F537D42EE22}" presName="parentText" presStyleLbl="node1" presStyleIdx="1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CF12DF-CDDA-4586-939E-82F782116275}" type="pres">
      <dgm:prSet presAssocID="{86C82E9D-BAB0-46A9-99F4-3DF42C3DFFC1}" presName="spacer" presStyleCnt="0"/>
      <dgm:spPr/>
    </dgm:pt>
    <dgm:pt modelId="{4A272077-B5CD-40F7-9F5B-83FDC97C16C3}" type="pres">
      <dgm:prSet presAssocID="{49E0F4F4-9B66-47BD-966B-C7BD8023B850}" presName="parentText" presStyleLbl="node1" presStyleIdx="2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9AB06BE-D5BA-4922-9AAD-B5BA016260CE}" type="pres">
      <dgm:prSet presAssocID="{F2436815-9963-4B71-B9AB-5F9CA9692076}" presName="spacer" presStyleCnt="0"/>
      <dgm:spPr/>
    </dgm:pt>
    <dgm:pt modelId="{B19C9264-C619-492B-88D3-0A3442B1F0DE}" type="pres">
      <dgm:prSet presAssocID="{21767C70-09AE-4F7D-BDAB-77593C396037}" presName="parentText" presStyleLbl="node1" presStyleIdx="3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E9A8FAB-E280-4208-833E-019FA174147A}" type="pres">
      <dgm:prSet presAssocID="{58423676-EC05-4F71-A611-05184F0BFED9}" presName="spacer" presStyleCnt="0"/>
      <dgm:spPr/>
    </dgm:pt>
    <dgm:pt modelId="{7DF2B0C5-66FA-4CF0-B247-207AE6CA59AA}" type="pres">
      <dgm:prSet presAssocID="{1C41B532-F01B-4964-8E03-7F80210AB204}" presName="parentText" presStyleLbl="node1" presStyleIdx="4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BA44C6B-26D3-4BD4-ACD3-870FD7FF997C}" type="pres">
      <dgm:prSet presAssocID="{4464D65D-C799-44D5-B900-D4E5B71EDAB1}" presName="spacer" presStyleCnt="0"/>
      <dgm:spPr/>
    </dgm:pt>
    <dgm:pt modelId="{D613B9C8-9C15-4034-81E5-5B5A6CD304D6}" type="pres">
      <dgm:prSet presAssocID="{9DF3D1D5-DD60-4D01-A09D-3677EC809E1E}" presName="parentText" presStyleLbl="node1" presStyleIdx="5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F307608-4FF4-44DE-9F0A-DB161A90FC20}" type="pres">
      <dgm:prSet presAssocID="{B7587CE4-555D-4CE4-8F34-EF641ED6BDB0}" presName="spacer" presStyleCnt="0"/>
      <dgm:spPr/>
    </dgm:pt>
    <dgm:pt modelId="{2A488E94-26DC-4DFE-8117-845F843CA8CC}" type="pres">
      <dgm:prSet presAssocID="{305E4893-EBAF-43E4-B072-DAC876393DDD}" presName="parentText" presStyleLbl="node1" presStyleIdx="6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BF2A884-6CCD-44D9-B32A-447DADA19CD2}" type="pres">
      <dgm:prSet presAssocID="{36234BA0-3AB0-4FCD-9003-ACFE77542275}" presName="spacer" presStyleCnt="0"/>
      <dgm:spPr/>
    </dgm:pt>
    <dgm:pt modelId="{9A794242-DBC2-49C0-A57B-CA7FF5111BE2}" type="pres">
      <dgm:prSet presAssocID="{0C8A53B8-2CB2-4851-AB91-EFAD57EDB646}" presName="parentText" presStyleLbl="node1" presStyleIdx="7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943EE63-D1AD-4651-9157-C477386A9488}" type="pres">
      <dgm:prSet presAssocID="{9F7E8313-FC35-4DE4-8FE8-D49C9BAAD7DC}" presName="spacer" presStyleCnt="0"/>
      <dgm:spPr/>
    </dgm:pt>
    <dgm:pt modelId="{8102B152-BAC8-4AD7-B644-C3AD74D47127}" type="pres">
      <dgm:prSet presAssocID="{764E44AD-2681-45CA-B761-AAF185BA7F04}" presName="parentText" presStyleLbl="node1" presStyleIdx="8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976EEDF-7862-4F31-957B-626BC2E48DF5}" type="pres">
      <dgm:prSet presAssocID="{D5F942CA-3DDB-43A2-A8FA-D74317019BEE}" presName="spacer" presStyleCnt="0"/>
      <dgm:spPr/>
    </dgm:pt>
    <dgm:pt modelId="{D3950129-2FAF-4074-9B97-54FAC3453958}" type="pres">
      <dgm:prSet presAssocID="{17ED2D65-D0B2-43BF-9181-E3057214F166}" presName="parentText" presStyleLbl="node1" presStyleIdx="9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47DA218-A2EF-48D8-A25A-67930D590634}" type="pres">
      <dgm:prSet presAssocID="{079683C8-BEE0-45A0-AB8E-E09DB269EDD2}" presName="spacer" presStyleCnt="0"/>
      <dgm:spPr/>
    </dgm:pt>
    <dgm:pt modelId="{51816CFA-4458-475A-BB1F-6BD5BCC2DC7C}" type="pres">
      <dgm:prSet presAssocID="{C18C6BDB-99DD-49EA-84D4-03B5767F7920}" presName="parentText" presStyleLbl="node1" presStyleIdx="10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CFD9CF1-368E-48C1-8CD4-1E5C1C984661}" type="pres">
      <dgm:prSet presAssocID="{89802084-346B-4EE4-B217-3189AD8D28A7}" presName="spacer" presStyleCnt="0"/>
      <dgm:spPr/>
    </dgm:pt>
    <dgm:pt modelId="{403943C4-B20A-46A4-9788-0828A0679407}" type="pres">
      <dgm:prSet presAssocID="{6E129D4D-554D-4164-B7EE-AB215C6E50E9}" presName="parentText" presStyleLbl="node1" presStyleIdx="11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C7A6F73-1C03-4228-9913-F2A9F284BFC0}" type="presOf" srcId="{9DF3D1D5-DD60-4D01-A09D-3677EC809E1E}" destId="{D613B9C8-9C15-4034-81E5-5B5A6CD304D6}" srcOrd="0" destOrd="0" presId="urn:microsoft.com/office/officeart/2005/8/layout/vList2"/>
    <dgm:cxn modelId="{BE239BFA-6306-439A-A93B-6E10660B5D81}" type="presOf" srcId="{6E129D4D-554D-4164-B7EE-AB215C6E50E9}" destId="{403943C4-B20A-46A4-9788-0828A0679407}" srcOrd="0" destOrd="0" presId="urn:microsoft.com/office/officeart/2005/8/layout/vList2"/>
    <dgm:cxn modelId="{8C759E50-0F28-470B-B10F-B29744ED7ECF}" srcId="{EE30E805-7F34-41F7-90E3-6335AD23C56B}" destId="{C4CB23C5-860E-484F-997B-1F537D42EE22}" srcOrd="1" destOrd="0" parTransId="{1DF494DA-5776-4013-AB4B-C35021B64D6D}" sibTransId="{86C82E9D-BAB0-46A9-99F4-3DF42C3DFFC1}"/>
    <dgm:cxn modelId="{F934F7D0-59D1-4592-B94E-BDAF6DAA94AE}" srcId="{EE30E805-7F34-41F7-90E3-6335AD23C56B}" destId="{6E129D4D-554D-4164-B7EE-AB215C6E50E9}" srcOrd="11" destOrd="0" parTransId="{F30E2780-21DB-4B32-B81F-A1BB539C3148}" sibTransId="{834BF0A8-4E95-466F-8242-C697C3F8DAE9}"/>
    <dgm:cxn modelId="{9D05C48B-D994-4643-B408-F92D2AD98983}" srcId="{EE30E805-7F34-41F7-90E3-6335AD23C56B}" destId="{9DF3D1D5-DD60-4D01-A09D-3677EC809E1E}" srcOrd="5" destOrd="0" parTransId="{F521879F-EB05-444B-BB4C-258D42E8FD98}" sibTransId="{B7587CE4-555D-4CE4-8F34-EF641ED6BDB0}"/>
    <dgm:cxn modelId="{A94DEA11-F7B4-4CAC-8600-BCEFB0D6C9C2}" srcId="{EE30E805-7F34-41F7-90E3-6335AD23C56B}" destId="{21767C70-09AE-4F7D-BDAB-77593C396037}" srcOrd="3" destOrd="0" parTransId="{7B06B1E8-8E1D-4070-8DE0-DA2CD47A0FC9}" sibTransId="{58423676-EC05-4F71-A611-05184F0BFED9}"/>
    <dgm:cxn modelId="{DC296032-50DE-4BD5-8D7B-0F81B2C3FB82}" type="presOf" srcId="{49E0F4F4-9B66-47BD-966B-C7BD8023B850}" destId="{4A272077-B5CD-40F7-9F5B-83FDC97C16C3}" srcOrd="0" destOrd="0" presId="urn:microsoft.com/office/officeart/2005/8/layout/vList2"/>
    <dgm:cxn modelId="{7062368D-FD6B-4EF8-9539-DAB4D1E7D5E5}" srcId="{EE30E805-7F34-41F7-90E3-6335AD23C56B}" destId="{E4BA5DFF-64FA-4DD5-830B-647A921F2C2D}" srcOrd="0" destOrd="0" parTransId="{21CFE086-D0B5-49E6-AA1E-5BEA8140242F}" sibTransId="{C2D67958-8C63-4742-B1EB-511B3DA17FB5}"/>
    <dgm:cxn modelId="{4903FF97-3490-4B0B-9814-B7A6C1126684}" srcId="{EE30E805-7F34-41F7-90E3-6335AD23C56B}" destId="{1C41B532-F01B-4964-8E03-7F80210AB204}" srcOrd="4" destOrd="0" parTransId="{B1BB22D4-4149-4C90-926B-13DFD6AB5E66}" sibTransId="{4464D65D-C799-44D5-B900-D4E5B71EDAB1}"/>
    <dgm:cxn modelId="{46B53021-7AEE-4660-9038-CBEB8BC79C5D}" srcId="{EE30E805-7F34-41F7-90E3-6335AD23C56B}" destId="{0C8A53B8-2CB2-4851-AB91-EFAD57EDB646}" srcOrd="7" destOrd="0" parTransId="{A7EE21E5-26C6-44C7-96BD-8C74C08CF556}" sibTransId="{9F7E8313-FC35-4DE4-8FE8-D49C9BAAD7DC}"/>
    <dgm:cxn modelId="{05D89C7A-194F-405A-BAB1-2D82903D2F4B}" srcId="{EE30E805-7F34-41F7-90E3-6335AD23C56B}" destId="{C18C6BDB-99DD-49EA-84D4-03B5767F7920}" srcOrd="10" destOrd="0" parTransId="{0E7F10E8-D584-40E5-9585-4E832FFF2BF3}" sibTransId="{89802084-346B-4EE4-B217-3189AD8D28A7}"/>
    <dgm:cxn modelId="{BBB738D9-2C66-42E6-B841-7F4E7DA0C9BC}" srcId="{EE30E805-7F34-41F7-90E3-6335AD23C56B}" destId="{305E4893-EBAF-43E4-B072-DAC876393DDD}" srcOrd="6" destOrd="0" parTransId="{37E5D75A-EB48-4B14-9A1C-EAEA49D39FB8}" sibTransId="{36234BA0-3AB0-4FCD-9003-ACFE77542275}"/>
    <dgm:cxn modelId="{3C97C728-66B5-4E4D-8C2B-3D5EE6DD17B9}" srcId="{EE30E805-7F34-41F7-90E3-6335AD23C56B}" destId="{49E0F4F4-9B66-47BD-966B-C7BD8023B850}" srcOrd="2" destOrd="0" parTransId="{320682E3-13D5-4ACF-AA22-236A54B4EDF8}" sibTransId="{F2436815-9963-4B71-B9AB-5F9CA9692076}"/>
    <dgm:cxn modelId="{1DED1F8F-00D7-44A6-B4C8-2AF97345CB1E}" srcId="{EE30E805-7F34-41F7-90E3-6335AD23C56B}" destId="{17ED2D65-D0B2-43BF-9181-E3057214F166}" srcOrd="9" destOrd="0" parTransId="{92070B2C-B153-4B2C-92F9-3A5EDD5522F3}" sibTransId="{079683C8-BEE0-45A0-AB8E-E09DB269EDD2}"/>
    <dgm:cxn modelId="{B63C12F8-08E4-465B-B589-3A3FB1932919}" type="presOf" srcId="{1C41B532-F01B-4964-8E03-7F80210AB204}" destId="{7DF2B0C5-66FA-4CF0-B247-207AE6CA59AA}" srcOrd="0" destOrd="0" presId="urn:microsoft.com/office/officeart/2005/8/layout/vList2"/>
    <dgm:cxn modelId="{5C94CEF9-507D-4E60-8C7E-45A9CC6F52E6}" srcId="{EE30E805-7F34-41F7-90E3-6335AD23C56B}" destId="{764E44AD-2681-45CA-B761-AAF185BA7F04}" srcOrd="8" destOrd="0" parTransId="{A3AA124F-2788-4CB9-9A16-D4AFE2A4EAAF}" sibTransId="{D5F942CA-3DDB-43A2-A8FA-D74317019BEE}"/>
    <dgm:cxn modelId="{4398DA25-8FED-4D3A-9423-05312887E0A0}" type="presOf" srcId="{C18C6BDB-99DD-49EA-84D4-03B5767F7920}" destId="{51816CFA-4458-475A-BB1F-6BD5BCC2DC7C}" srcOrd="0" destOrd="0" presId="urn:microsoft.com/office/officeart/2005/8/layout/vList2"/>
    <dgm:cxn modelId="{6BC78949-27FA-4D94-B5C3-9F23BA7A9D97}" type="presOf" srcId="{764E44AD-2681-45CA-B761-AAF185BA7F04}" destId="{8102B152-BAC8-4AD7-B644-C3AD74D47127}" srcOrd="0" destOrd="0" presId="urn:microsoft.com/office/officeart/2005/8/layout/vList2"/>
    <dgm:cxn modelId="{27E98A6E-23F2-463B-B766-372633FD171F}" type="presOf" srcId="{E4BA5DFF-64FA-4DD5-830B-647A921F2C2D}" destId="{9EA0989E-5361-46E7-B99C-CDFA42D06BE9}" srcOrd="0" destOrd="0" presId="urn:microsoft.com/office/officeart/2005/8/layout/vList2"/>
    <dgm:cxn modelId="{D6026461-A9E2-41F1-B992-8BA7D479B615}" type="presOf" srcId="{EE30E805-7F34-41F7-90E3-6335AD23C56B}" destId="{657AC1B1-513D-4A07-9B8D-FD4F2EBA7344}" srcOrd="0" destOrd="0" presId="urn:microsoft.com/office/officeart/2005/8/layout/vList2"/>
    <dgm:cxn modelId="{4CA7B621-C3CB-4FFB-8C4F-DD13A546A804}" type="presOf" srcId="{17ED2D65-D0B2-43BF-9181-E3057214F166}" destId="{D3950129-2FAF-4074-9B97-54FAC3453958}" srcOrd="0" destOrd="0" presId="urn:microsoft.com/office/officeart/2005/8/layout/vList2"/>
    <dgm:cxn modelId="{7059A33F-887F-4A4B-A260-C7A54EDA0DE4}" type="presOf" srcId="{0C8A53B8-2CB2-4851-AB91-EFAD57EDB646}" destId="{9A794242-DBC2-49C0-A57B-CA7FF5111BE2}" srcOrd="0" destOrd="0" presId="urn:microsoft.com/office/officeart/2005/8/layout/vList2"/>
    <dgm:cxn modelId="{668D9C50-2A46-4C6B-B2E5-0785E3A2E29C}" type="presOf" srcId="{305E4893-EBAF-43E4-B072-DAC876393DDD}" destId="{2A488E94-26DC-4DFE-8117-845F843CA8CC}" srcOrd="0" destOrd="0" presId="urn:microsoft.com/office/officeart/2005/8/layout/vList2"/>
    <dgm:cxn modelId="{09DF5ABA-DC03-4C8A-BBF1-F09D25629E74}" type="presOf" srcId="{C4CB23C5-860E-484F-997B-1F537D42EE22}" destId="{CC32FDC0-D1A2-4222-B557-B98AB437EC39}" srcOrd="0" destOrd="0" presId="urn:microsoft.com/office/officeart/2005/8/layout/vList2"/>
    <dgm:cxn modelId="{5CE6774A-7A5A-49A8-A79A-6F0AE5002772}" type="presOf" srcId="{21767C70-09AE-4F7D-BDAB-77593C396037}" destId="{B19C9264-C619-492B-88D3-0A3442B1F0DE}" srcOrd="0" destOrd="0" presId="urn:microsoft.com/office/officeart/2005/8/layout/vList2"/>
    <dgm:cxn modelId="{09153013-23AA-465B-B665-C1F613563B02}" type="presParOf" srcId="{657AC1B1-513D-4A07-9B8D-FD4F2EBA7344}" destId="{9EA0989E-5361-46E7-B99C-CDFA42D06BE9}" srcOrd="0" destOrd="0" presId="urn:microsoft.com/office/officeart/2005/8/layout/vList2"/>
    <dgm:cxn modelId="{A4A7369E-B0E2-42FB-9793-89F3CE119442}" type="presParOf" srcId="{657AC1B1-513D-4A07-9B8D-FD4F2EBA7344}" destId="{02F4BA7E-E097-46E6-A2C3-0AD2E10CC80E}" srcOrd="1" destOrd="0" presId="urn:microsoft.com/office/officeart/2005/8/layout/vList2"/>
    <dgm:cxn modelId="{83B64852-82C7-4EF5-8509-6D7D7EF88474}" type="presParOf" srcId="{657AC1B1-513D-4A07-9B8D-FD4F2EBA7344}" destId="{CC32FDC0-D1A2-4222-B557-B98AB437EC39}" srcOrd="2" destOrd="0" presId="urn:microsoft.com/office/officeart/2005/8/layout/vList2"/>
    <dgm:cxn modelId="{D7C19134-104E-4361-B2FC-EC7ED9B75EE2}" type="presParOf" srcId="{657AC1B1-513D-4A07-9B8D-FD4F2EBA7344}" destId="{B1CF12DF-CDDA-4586-939E-82F782116275}" srcOrd="3" destOrd="0" presId="urn:microsoft.com/office/officeart/2005/8/layout/vList2"/>
    <dgm:cxn modelId="{6E34C7A4-0483-4432-BEE3-253EAFD9F82F}" type="presParOf" srcId="{657AC1B1-513D-4A07-9B8D-FD4F2EBA7344}" destId="{4A272077-B5CD-40F7-9F5B-83FDC97C16C3}" srcOrd="4" destOrd="0" presId="urn:microsoft.com/office/officeart/2005/8/layout/vList2"/>
    <dgm:cxn modelId="{74F45E17-DAFA-40CF-9E59-E6DCB283A476}" type="presParOf" srcId="{657AC1B1-513D-4A07-9B8D-FD4F2EBA7344}" destId="{49AB06BE-D5BA-4922-9AAD-B5BA016260CE}" srcOrd="5" destOrd="0" presId="urn:microsoft.com/office/officeart/2005/8/layout/vList2"/>
    <dgm:cxn modelId="{AC938DF9-1393-40FD-BFF8-F53956B5CB4C}" type="presParOf" srcId="{657AC1B1-513D-4A07-9B8D-FD4F2EBA7344}" destId="{B19C9264-C619-492B-88D3-0A3442B1F0DE}" srcOrd="6" destOrd="0" presId="urn:microsoft.com/office/officeart/2005/8/layout/vList2"/>
    <dgm:cxn modelId="{D8466E8A-1D76-4CDE-9B6F-4741C0D9D716}" type="presParOf" srcId="{657AC1B1-513D-4A07-9B8D-FD4F2EBA7344}" destId="{DE9A8FAB-E280-4208-833E-019FA174147A}" srcOrd="7" destOrd="0" presId="urn:microsoft.com/office/officeart/2005/8/layout/vList2"/>
    <dgm:cxn modelId="{90B0B14C-F749-47ED-9216-2BAC51B13EB6}" type="presParOf" srcId="{657AC1B1-513D-4A07-9B8D-FD4F2EBA7344}" destId="{7DF2B0C5-66FA-4CF0-B247-207AE6CA59AA}" srcOrd="8" destOrd="0" presId="urn:microsoft.com/office/officeart/2005/8/layout/vList2"/>
    <dgm:cxn modelId="{4917F6B6-89ED-4A48-B628-59ED36A7D72A}" type="presParOf" srcId="{657AC1B1-513D-4A07-9B8D-FD4F2EBA7344}" destId="{7BA44C6B-26D3-4BD4-ACD3-870FD7FF997C}" srcOrd="9" destOrd="0" presId="urn:microsoft.com/office/officeart/2005/8/layout/vList2"/>
    <dgm:cxn modelId="{B70036F1-677F-45A1-8CF6-D65F683DD754}" type="presParOf" srcId="{657AC1B1-513D-4A07-9B8D-FD4F2EBA7344}" destId="{D613B9C8-9C15-4034-81E5-5B5A6CD304D6}" srcOrd="10" destOrd="0" presId="urn:microsoft.com/office/officeart/2005/8/layout/vList2"/>
    <dgm:cxn modelId="{CABBCB88-1A12-4F0B-8F58-BE0DFF80D9F4}" type="presParOf" srcId="{657AC1B1-513D-4A07-9B8D-FD4F2EBA7344}" destId="{2F307608-4FF4-44DE-9F0A-DB161A90FC20}" srcOrd="11" destOrd="0" presId="urn:microsoft.com/office/officeart/2005/8/layout/vList2"/>
    <dgm:cxn modelId="{A9FD8279-2798-4413-84E3-A07B27ABD393}" type="presParOf" srcId="{657AC1B1-513D-4A07-9B8D-FD4F2EBA7344}" destId="{2A488E94-26DC-4DFE-8117-845F843CA8CC}" srcOrd="12" destOrd="0" presId="urn:microsoft.com/office/officeart/2005/8/layout/vList2"/>
    <dgm:cxn modelId="{8AE62EED-3409-419E-8341-F65AC9C619E7}" type="presParOf" srcId="{657AC1B1-513D-4A07-9B8D-FD4F2EBA7344}" destId="{7BF2A884-6CCD-44D9-B32A-447DADA19CD2}" srcOrd="13" destOrd="0" presId="urn:microsoft.com/office/officeart/2005/8/layout/vList2"/>
    <dgm:cxn modelId="{648E332A-6A71-48F2-A91A-7004B10ACA6B}" type="presParOf" srcId="{657AC1B1-513D-4A07-9B8D-FD4F2EBA7344}" destId="{9A794242-DBC2-49C0-A57B-CA7FF5111BE2}" srcOrd="14" destOrd="0" presId="urn:microsoft.com/office/officeart/2005/8/layout/vList2"/>
    <dgm:cxn modelId="{695595EA-5A47-4391-9186-4C148D146D8C}" type="presParOf" srcId="{657AC1B1-513D-4A07-9B8D-FD4F2EBA7344}" destId="{8943EE63-D1AD-4651-9157-C477386A9488}" srcOrd="15" destOrd="0" presId="urn:microsoft.com/office/officeart/2005/8/layout/vList2"/>
    <dgm:cxn modelId="{FEC0955A-3978-419A-B428-E7125C3B6E09}" type="presParOf" srcId="{657AC1B1-513D-4A07-9B8D-FD4F2EBA7344}" destId="{8102B152-BAC8-4AD7-B644-C3AD74D47127}" srcOrd="16" destOrd="0" presId="urn:microsoft.com/office/officeart/2005/8/layout/vList2"/>
    <dgm:cxn modelId="{81833FB0-2886-4E5E-8430-E85FE009942E}" type="presParOf" srcId="{657AC1B1-513D-4A07-9B8D-FD4F2EBA7344}" destId="{F976EEDF-7862-4F31-957B-626BC2E48DF5}" srcOrd="17" destOrd="0" presId="urn:microsoft.com/office/officeart/2005/8/layout/vList2"/>
    <dgm:cxn modelId="{CA2288A8-6F45-4A9E-AB2A-E552FCA81913}" type="presParOf" srcId="{657AC1B1-513D-4A07-9B8D-FD4F2EBA7344}" destId="{D3950129-2FAF-4074-9B97-54FAC3453958}" srcOrd="18" destOrd="0" presId="urn:microsoft.com/office/officeart/2005/8/layout/vList2"/>
    <dgm:cxn modelId="{AE845CD2-DE39-41B9-9DD6-DFEF19A96F75}" type="presParOf" srcId="{657AC1B1-513D-4A07-9B8D-FD4F2EBA7344}" destId="{347DA218-A2EF-48D8-A25A-67930D590634}" srcOrd="19" destOrd="0" presId="urn:microsoft.com/office/officeart/2005/8/layout/vList2"/>
    <dgm:cxn modelId="{1C8D69EE-194D-4C05-AFF5-1864E2ECBE45}" type="presParOf" srcId="{657AC1B1-513D-4A07-9B8D-FD4F2EBA7344}" destId="{51816CFA-4458-475A-BB1F-6BD5BCC2DC7C}" srcOrd="20" destOrd="0" presId="urn:microsoft.com/office/officeart/2005/8/layout/vList2"/>
    <dgm:cxn modelId="{884C7EF4-0326-4877-9908-440D3FAC7DBD}" type="presParOf" srcId="{657AC1B1-513D-4A07-9B8D-FD4F2EBA7344}" destId="{BCFD9CF1-368E-48C1-8CD4-1E5C1C984661}" srcOrd="21" destOrd="0" presId="urn:microsoft.com/office/officeart/2005/8/layout/vList2"/>
    <dgm:cxn modelId="{37FC812E-0CFF-446E-9C3A-6EC0CCB22375}" type="presParOf" srcId="{657AC1B1-513D-4A07-9B8D-FD4F2EBA7344}" destId="{403943C4-B20A-46A4-9788-0828A0679407}" srcOrd="2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E1A34A5D-9D40-4E19-B97F-713F9E12706A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4412CFF5-6DBD-4BC2-8B3D-AD63D9A21661}">
      <dgm:prSet/>
      <dgm:spPr/>
      <dgm:t>
        <a:bodyPr/>
        <a:lstStyle/>
        <a:p>
          <a:pPr rtl="0"/>
          <a:r>
            <a:rPr lang="en-IN" smtClean="0"/>
            <a:t>Assessment, Audit, Demand and recovery</a:t>
          </a:r>
          <a:endParaRPr lang="en-IN"/>
        </a:p>
      </dgm:t>
    </dgm:pt>
    <dgm:pt modelId="{78CE8104-36DE-41AE-8AEB-C99E95A5D7F0}" type="parTrans" cxnId="{682C45FA-BF1A-4FFD-ABB1-F4877ADF518C}">
      <dgm:prSet/>
      <dgm:spPr/>
      <dgm:t>
        <a:bodyPr/>
        <a:lstStyle/>
        <a:p>
          <a:endParaRPr lang="en-IN"/>
        </a:p>
      </dgm:t>
    </dgm:pt>
    <dgm:pt modelId="{52AB46A7-2DFF-4F9B-AF9F-61AA35DCCCB5}" type="sibTrans" cxnId="{682C45FA-BF1A-4FFD-ABB1-F4877ADF518C}">
      <dgm:prSet/>
      <dgm:spPr/>
      <dgm:t>
        <a:bodyPr/>
        <a:lstStyle/>
        <a:p>
          <a:endParaRPr lang="en-IN"/>
        </a:p>
      </dgm:t>
    </dgm:pt>
    <dgm:pt modelId="{3990F189-2599-47C8-9EC7-9F7D53B813FA}">
      <dgm:prSet/>
      <dgm:spPr/>
      <dgm:t>
        <a:bodyPr/>
        <a:lstStyle/>
        <a:p>
          <a:pPr rtl="0"/>
          <a:r>
            <a:rPr lang="en-IN" dirty="0" smtClean="0"/>
            <a:t>Inspection, search, seizure and arrest</a:t>
          </a:r>
          <a:endParaRPr lang="en-IN" dirty="0"/>
        </a:p>
      </dgm:t>
    </dgm:pt>
    <dgm:pt modelId="{8612306B-696B-44F3-A426-98E2820EA17C}" type="parTrans" cxnId="{8E46ABBB-4432-47CF-ABD4-C6B6D185E0BB}">
      <dgm:prSet/>
      <dgm:spPr/>
      <dgm:t>
        <a:bodyPr/>
        <a:lstStyle/>
        <a:p>
          <a:endParaRPr lang="en-IN"/>
        </a:p>
      </dgm:t>
    </dgm:pt>
    <dgm:pt modelId="{6644BBCE-ADB5-471F-AC91-689B88D161BB}" type="sibTrans" cxnId="{8E46ABBB-4432-47CF-ABD4-C6B6D185E0BB}">
      <dgm:prSet/>
      <dgm:spPr/>
      <dgm:t>
        <a:bodyPr/>
        <a:lstStyle/>
        <a:p>
          <a:endParaRPr lang="en-IN"/>
        </a:p>
      </dgm:t>
    </dgm:pt>
    <dgm:pt modelId="{62BBEFDC-26DC-4156-B029-04A1B3BBE16E}">
      <dgm:prSet/>
      <dgm:spPr/>
      <dgm:t>
        <a:bodyPr/>
        <a:lstStyle/>
        <a:p>
          <a:pPr rtl="0"/>
          <a:r>
            <a:rPr lang="en-IN" smtClean="0"/>
            <a:t>Offences and penalties</a:t>
          </a:r>
          <a:endParaRPr lang="en-IN"/>
        </a:p>
      </dgm:t>
    </dgm:pt>
    <dgm:pt modelId="{C2A6F8A7-0BF2-4E63-AB49-407DE1DC3897}" type="parTrans" cxnId="{3096BACB-526F-4B9A-A783-45368983181F}">
      <dgm:prSet/>
      <dgm:spPr/>
      <dgm:t>
        <a:bodyPr/>
        <a:lstStyle/>
        <a:p>
          <a:endParaRPr lang="en-IN"/>
        </a:p>
      </dgm:t>
    </dgm:pt>
    <dgm:pt modelId="{07EB56F0-B5D0-4F37-8D62-92ECA449BD56}" type="sibTrans" cxnId="{3096BACB-526F-4B9A-A783-45368983181F}">
      <dgm:prSet/>
      <dgm:spPr/>
      <dgm:t>
        <a:bodyPr/>
        <a:lstStyle/>
        <a:p>
          <a:endParaRPr lang="en-IN"/>
        </a:p>
      </dgm:t>
    </dgm:pt>
    <dgm:pt modelId="{167204AA-56A1-4C1E-BC1B-5D9E11FB7FC1}">
      <dgm:prSet/>
      <dgm:spPr/>
      <dgm:t>
        <a:bodyPr/>
        <a:lstStyle/>
        <a:p>
          <a:pPr rtl="0"/>
          <a:r>
            <a:rPr lang="en-IN" smtClean="0"/>
            <a:t>Prosecution and compounding of offences</a:t>
          </a:r>
          <a:endParaRPr lang="en-IN"/>
        </a:p>
      </dgm:t>
    </dgm:pt>
    <dgm:pt modelId="{22B72852-5A84-40CD-B733-A032A5864F02}" type="parTrans" cxnId="{895244A3-645E-4B4E-B029-96405C349C6B}">
      <dgm:prSet/>
      <dgm:spPr/>
      <dgm:t>
        <a:bodyPr/>
        <a:lstStyle/>
        <a:p>
          <a:endParaRPr lang="en-IN"/>
        </a:p>
      </dgm:t>
    </dgm:pt>
    <dgm:pt modelId="{BBC8DC78-F207-4028-8D4C-45943E8075E3}" type="sibTrans" cxnId="{895244A3-645E-4B4E-B029-96405C349C6B}">
      <dgm:prSet/>
      <dgm:spPr/>
      <dgm:t>
        <a:bodyPr/>
        <a:lstStyle/>
        <a:p>
          <a:endParaRPr lang="en-IN"/>
        </a:p>
      </dgm:t>
    </dgm:pt>
    <dgm:pt modelId="{DFB488FB-79E9-490C-8054-0DA70708E1EC}">
      <dgm:prSet/>
      <dgm:spPr/>
      <dgm:t>
        <a:bodyPr/>
        <a:lstStyle/>
        <a:p>
          <a:pPr rtl="0"/>
          <a:r>
            <a:rPr lang="en-IN" smtClean="0"/>
            <a:t>Appeals and revision</a:t>
          </a:r>
          <a:endParaRPr lang="en-IN"/>
        </a:p>
      </dgm:t>
    </dgm:pt>
    <dgm:pt modelId="{A3EE54B0-2A99-495A-AEB5-BDD7F62DCC86}" type="parTrans" cxnId="{92EC5FCA-CF8D-4929-8448-625188B12902}">
      <dgm:prSet/>
      <dgm:spPr/>
      <dgm:t>
        <a:bodyPr/>
        <a:lstStyle/>
        <a:p>
          <a:endParaRPr lang="en-IN"/>
        </a:p>
      </dgm:t>
    </dgm:pt>
    <dgm:pt modelId="{98DC5A7A-BC88-47BF-BCE6-D7D0054570EE}" type="sibTrans" cxnId="{92EC5FCA-CF8D-4929-8448-625188B12902}">
      <dgm:prSet/>
      <dgm:spPr/>
      <dgm:t>
        <a:bodyPr/>
        <a:lstStyle/>
        <a:p>
          <a:endParaRPr lang="en-IN"/>
        </a:p>
      </dgm:t>
    </dgm:pt>
    <dgm:pt modelId="{1C99110F-7C87-4685-A56D-B7886C4EB877}">
      <dgm:prSet/>
      <dgm:spPr/>
      <dgm:t>
        <a:bodyPr/>
        <a:lstStyle/>
        <a:p>
          <a:pPr rtl="0"/>
          <a:r>
            <a:rPr lang="en-IN" smtClean="0"/>
            <a:t>Advance Rulings, Settlement of cases</a:t>
          </a:r>
          <a:endParaRPr lang="en-IN"/>
        </a:p>
      </dgm:t>
    </dgm:pt>
    <dgm:pt modelId="{6170FA67-A190-4C60-A31F-A2DDFEEDB871}" type="parTrans" cxnId="{13A3D30B-CF59-43B3-BD50-16DB94FA7349}">
      <dgm:prSet/>
      <dgm:spPr/>
      <dgm:t>
        <a:bodyPr/>
        <a:lstStyle/>
        <a:p>
          <a:endParaRPr lang="en-IN"/>
        </a:p>
      </dgm:t>
    </dgm:pt>
    <dgm:pt modelId="{C7F0826F-5E5D-4F4A-BEBD-F8ADD0F7B374}" type="sibTrans" cxnId="{13A3D30B-CF59-43B3-BD50-16DB94FA7349}">
      <dgm:prSet/>
      <dgm:spPr/>
      <dgm:t>
        <a:bodyPr/>
        <a:lstStyle/>
        <a:p>
          <a:endParaRPr lang="en-IN"/>
        </a:p>
      </dgm:t>
    </dgm:pt>
    <dgm:pt modelId="{557D6CE5-316D-4E50-A659-9A12DA3A50DE}">
      <dgm:prSet/>
      <dgm:spPr/>
      <dgm:t>
        <a:bodyPr/>
        <a:lstStyle/>
        <a:p>
          <a:pPr rtl="0"/>
          <a:r>
            <a:rPr lang="en-IN" smtClean="0"/>
            <a:t>Presumption as to documents</a:t>
          </a:r>
          <a:endParaRPr lang="en-IN"/>
        </a:p>
      </dgm:t>
    </dgm:pt>
    <dgm:pt modelId="{3DA4BE48-0694-456A-8DA1-88827E37D318}" type="parTrans" cxnId="{9BAFBCCA-D4EE-48D0-A66E-1A276F25DB18}">
      <dgm:prSet/>
      <dgm:spPr/>
      <dgm:t>
        <a:bodyPr/>
        <a:lstStyle/>
        <a:p>
          <a:endParaRPr lang="en-IN"/>
        </a:p>
      </dgm:t>
    </dgm:pt>
    <dgm:pt modelId="{95F9F710-8E60-4C76-BCCC-91EBE5733BAA}" type="sibTrans" cxnId="{9BAFBCCA-D4EE-48D0-A66E-1A276F25DB18}">
      <dgm:prSet/>
      <dgm:spPr/>
      <dgm:t>
        <a:bodyPr/>
        <a:lstStyle/>
        <a:p>
          <a:endParaRPr lang="en-IN"/>
        </a:p>
      </dgm:t>
    </dgm:pt>
    <dgm:pt modelId="{0B0620B2-F68A-4FE9-87AA-6C0BAD1D883F}">
      <dgm:prSet/>
      <dgm:spPr/>
      <dgm:t>
        <a:bodyPr/>
        <a:lstStyle/>
        <a:p>
          <a:pPr rtl="0"/>
          <a:r>
            <a:rPr lang="en-IN" smtClean="0"/>
            <a:t>Transitional provisions including IGST</a:t>
          </a:r>
          <a:endParaRPr lang="en-IN"/>
        </a:p>
      </dgm:t>
    </dgm:pt>
    <dgm:pt modelId="{F467C921-C448-45F7-ADBB-0A80B80459E5}" type="parTrans" cxnId="{9E479F30-0D77-4834-BECD-B833E1BE7DF3}">
      <dgm:prSet/>
      <dgm:spPr/>
      <dgm:t>
        <a:bodyPr/>
        <a:lstStyle/>
        <a:p>
          <a:endParaRPr lang="en-IN"/>
        </a:p>
      </dgm:t>
    </dgm:pt>
    <dgm:pt modelId="{1A530170-4C3A-413C-AD8F-34ED395D2DE3}" type="sibTrans" cxnId="{9E479F30-0D77-4834-BECD-B833E1BE7DF3}">
      <dgm:prSet/>
      <dgm:spPr/>
      <dgm:t>
        <a:bodyPr/>
        <a:lstStyle/>
        <a:p>
          <a:endParaRPr lang="en-IN"/>
        </a:p>
      </dgm:t>
    </dgm:pt>
    <dgm:pt modelId="{A1A650C8-7F68-40E3-8F8D-1DC572B7AD70}">
      <dgm:prSet/>
      <dgm:spPr/>
      <dgm:t>
        <a:bodyPr/>
        <a:lstStyle/>
        <a:p>
          <a:pPr rtl="0"/>
          <a:r>
            <a:rPr lang="en-IN" smtClean="0"/>
            <a:t>Principles for determining supply of goods and / or services under IGST</a:t>
          </a:r>
          <a:endParaRPr lang="en-IN"/>
        </a:p>
      </dgm:t>
    </dgm:pt>
    <dgm:pt modelId="{BF70F789-15AA-4297-9319-1949B3B5153D}" type="parTrans" cxnId="{8EC5A488-0D8B-45B2-AB33-03276417F764}">
      <dgm:prSet/>
      <dgm:spPr/>
      <dgm:t>
        <a:bodyPr/>
        <a:lstStyle/>
        <a:p>
          <a:endParaRPr lang="en-IN"/>
        </a:p>
      </dgm:t>
    </dgm:pt>
    <dgm:pt modelId="{A457ABF0-404A-4B7F-894C-46D73FB852CB}" type="sibTrans" cxnId="{8EC5A488-0D8B-45B2-AB33-03276417F764}">
      <dgm:prSet/>
      <dgm:spPr/>
      <dgm:t>
        <a:bodyPr/>
        <a:lstStyle/>
        <a:p>
          <a:endParaRPr lang="en-IN"/>
        </a:p>
      </dgm:t>
    </dgm:pt>
    <dgm:pt modelId="{F5938E1E-79FD-40AE-A636-F10199AAF670}">
      <dgm:prSet/>
      <dgm:spPr/>
      <dgm:t>
        <a:bodyPr/>
        <a:lstStyle/>
        <a:p>
          <a:pPr rtl="0"/>
          <a:r>
            <a:rPr lang="en-IN" smtClean="0"/>
            <a:t>Levy and collection of tax under IGST</a:t>
          </a:r>
          <a:endParaRPr lang="en-IN"/>
        </a:p>
      </dgm:t>
    </dgm:pt>
    <dgm:pt modelId="{0C794811-C43E-4E8C-9A89-59F5EF4DDE63}" type="parTrans" cxnId="{23983E24-E331-4619-8E76-4F6F58835752}">
      <dgm:prSet/>
      <dgm:spPr/>
      <dgm:t>
        <a:bodyPr/>
        <a:lstStyle/>
        <a:p>
          <a:endParaRPr lang="en-IN"/>
        </a:p>
      </dgm:t>
    </dgm:pt>
    <dgm:pt modelId="{F4890EAF-9FFB-4DB1-9E32-DA1EDE0ED1C9}" type="sibTrans" cxnId="{23983E24-E331-4619-8E76-4F6F58835752}">
      <dgm:prSet/>
      <dgm:spPr/>
      <dgm:t>
        <a:bodyPr/>
        <a:lstStyle/>
        <a:p>
          <a:endParaRPr lang="en-IN"/>
        </a:p>
      </dgm:t>
    </dgm:pt>
    <dgm:pt modelId="{2DB26776-D1D2-4587-8860-0DD702AC8021}">
      <dgm:prSet/>
      <dgm:spPr/>
      <dgm:t>
        <a:bodyPr/>
        <a:lstStyle/>
        <a:p>
          <a:pPr rtl="0"/>
          <a:r>
            <a:rPr lang="en-IN" smtClean="0"/>
            <a:t>Place of supply of goods and / or services under IGST</a:t>
          </a:r>
          <a:endParaRPr lang="en-IN"/>
        </a:p>
      </dgm:t>
    </dgm:pt>
    <dgm:pt modelId="{164CFD8E-18B2-4F23-BCEB-6F1871444295}" type="parTrans" cxnId="{96E8E82D-0A0C-4C5C-97FF-89FA7CF35439}">
      <dgm:prSet/>
      <dgm:spPr/>
      <dgm:t>
        <a:bodyPr/>
        <a:lstStyle/>
        <a:p>
          <a:endParaRPr lang="en-IN"/>
        </a:p>
      </dgm:t>
    </dgm:pt>
    <dgm:pt modelId="{57DD8569-66BB-4CE6-A33C-018F350D62C2}" type="sibTrans" cxnId="{96E8E82D-0A0C-4C5C-97FF-89FA7CF35439}">
      <dgm:prSet/>
      <dgm:spPr/>
      <dgm:t>
        <a:bodyPr/>
        <a:lstStyle/>
        <a:p>
          <a:endParaRPr lang="en-IN"/>
        </a:p>
      </dgm:t>
    </dgm:pt>
    <dgm:pt modelId="{E1936994-82C5-4FE1-B12B-3ACD84AC1D27}">
      <dgm:prSet/>
      <dgm:spPr/>
      <dgm:t>
        <a:bodyPr/>
        <a:lstStyle/>
        <a:p>
          <a:pPr rtl="0"/>
          <a:r>
            <a:rPr lang="en-IN" smtClean="0"/>
            <a:t>Settlement of cases under IGST</a:t>
          </a:r>
          <a:endParaRPr lang="en-IN"/>
        </a:p>
      </dgm:t>
    </dgm:pt>
    <dgm:pt modelId="{D7229648-828F-43B1-856E-949BD10FB56E}" type="parTrans" cxnId="{A0932FE9-FB29-41C9-B087-2DF6DA602D6E}">
      <dgm:prSet/>
      <dgm:spPr/>
      <dgm:t>
        <a:bodyPr/>
        <a:lstStyle/>
        <a:p>
          <a:endParaRPr lang="en-IN"/>
        </a:p>
      </dgm:t>
    </dgm:pt>
    <dgm:pt modelId="{7B7AA9BA-7A04-40C8-A0D6-011966BA96F3}" type="sibTrans" cxnId="{A0932FE9-FB29-41C9-B087-2DF6DA602D6E}">
      <dgm:prSet/>
      <dgm:spPr/>
      <dgm:t>
        <a:bodyPr/>
        <a:lstStyle/>
        <a:p>
          <a:endParaRPr lang="en-IN"/>
        </a:p>
      </dgm:t>
    </dgm:pt>
    <dgm:pt modelId="{1AA15894-8770-4027-B99B-87D0C84584B0}" type="pres">
      <dgm:prSet presAssocID="{E1A34A5D-9D40-4E19-B97F-713F9E1270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7D86AA9-9A77-4011-AF1F-19A8D1E3A987}" type="pres">
      <dgm:prSet presAssocID="{4412CFF5-6DBD-4BC2-8B3D-AD63D9A21661}" presName="parentText" presStyleLbl="node1" presStyleIdx="0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78594B4-518C-418C-A31B-8833023D4EB2}" type="pres">
      <dgm:prSet presAssocID="{52AB46A7-2DFF-4F9B-AF9F-61AA35DCCCB5}" presName="spacer" presStyleCnt="0"/>
      <dgm:spPr/>
    </dgm:pt>
    <dgm:pt modelId="{701347E3-8177-4FD9-B7A2-14A6C62433D4}" type="pres">
      <dgm:prSet presAssocID="{3990F189-2599-47C8-9EC7-9F7D53B813FA}" presName="parentText" presStyleLbl="node1" presStyleIdx="1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C8D1969-DF77-476C-B25F-7CE2E9ABEF65}" type="pres">
      <dgm:prSet presAssocID="{6644BBCE-ADB5-471F-AC91-689B88D161BB}" presName="spacer" presStyleCnt="0"/>
      <dgm:spPr/>
    </dgm:pt>
    <dgm:pt modelId="{4E4A867A-C71C-406D-AAC7-9B915F0A9F9B}" type="pres">
      <dgm:prSet presAssocID="{62BBEFDC-26DC-4156-B029-04A1B3BBE16E}" presName="parentText" presStyleLbl="node1" presStyleIdx="2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AFD8AE0-D67B-485E-8050-BE84208C3D42}" type="pres">
      <dgm:prSet presAssocID="{07EB56F0-B5D0-4F37-8D62-92ECA449BD56}" presName="spacer" presStyleCnt="0"/>
      <dgm:spPr/>
    </dgm:pt>
    <dgm:pt modelId="{1D796129-F4C7-48C8-86F8-0D1C44722626}" type="pres">
      <dgm:prSet presAssocID="{167204AA-56A1-4C1E-BC1B-5D9E11FB7FC1}" presName="parentText" presStyleLbl="node1" presStyleIdx="3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182A40-F586-4D05-AADC-1DC31D23E9C3}" type="pres">
      <dgm:prSet presAssocID="{BBC8DC78-F207-4028-8D4C-45943E8075E3}" presName="spacer" presStyleCnt="0"/>
      <dgm:spPr/>
    </dgm:pt>
    <dgm:pt modelId="{9C391B64-248D-4EB1-9A0B-D361131DE80B}" type="pres">
      <dgm:prSet presAssocID="{DFB488FB-79E9-490C-8054-0DA70708E1EC}" presName="parentText" presStyleLbl="node1" presStyleIdx="4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BB9ACAE-D33C-41BB-8220-66F64D05FA88}" type="pres">
      <dgm:prSet presAssocID="{98DC5A7A-BC88-47BF-BCE6-D7D0054570EE}" presName="spacer" presStyleCnt="0"/>
      <dgm:spPr/>
    </dgm:pt>
    <dgm:pt modelId="{6A0AC8D9-D8F4-4158-8FE0-D4471DA7D9C8}" type="pres">
      <dgm:prSet presAssocID="{1C99110F-7C87-4685-A56D-B7886C4EB877}" presName="parentText" presStyleLbl="node1" presStyleIdx="5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7F5C2F9-3D1E-47A8-8B4F-34A2D38E8D4E}" type="pres">
      <dgm:prSet presAssocID="{C7F0826F-5E5D-4F4A-BEBD-F8ADD0F7B374}" presName="spacer" presStyleCnt="0"/>
      <dgm:spPr/>
    </dgm:pt>
    <dgm:pt modelId="{A27C807B-3B9D-4386-B4ED-5BBE93B94890}" type="pres">
      <dgm:prSet presAssocID="{557D6CE5-316D-4E50-A659-9A12DA3A50DE}" presName="parentText" presStyleLbl="node1" presStyleIdx="6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FE30F76-AE0D-4949-9533-60FCCCBD222D}" type="pres">
      <dgm:prSet presAssocID="{95F9F710-8E60-4C76-BCCC-91EBE5733BAA}" presName="spacer" presStyleCnt="0"/>
      <dgm:spPr/>
    </dgm:pt>
    <dgm:pt modelId="{B6943A08-8C4F-4878-A98E-9E23545A4072}" type="pres">
      <dgm:prSet presAssocID="{0B0620B2-F68A-4FE9-87AA-6C0BAD1D883F}" presName="parentText" presStyleLbl="node1" presStyleIdx="7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D32FA38-5A51-4182-9430-1FA4A6AB5209}" type="pres">
      <dgm:prSet presAssocID="{1A530170-4C3A-413C-AD8F-34ED395D2DE3}" presName="spacer" presStyleCnt="0"/>
      <dgm:spPr/>
    </dgm:pt>
    <dgm:pt modelId="{6467057F-D21E-4C3D-BA66-AA6AF6E27E79}" type="pres">
      <dgm:prSet presAssocID="{A1A650C8-7F68-40E3-8F8D-1DC572B7AD70}" presName="parentText" presStyleLbl="node1" presStyleIdx="8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57CF23F-C8EF-4D47-8D11-BD5EF85A57B5}" type="pres">
      <dgm:prSet presAssocID="{A457ABF0-404A-4B7F-894C-46D73FB852CB}" presName="spacer" presStyleCnt="0"/>
      <dgm:spPr/>
    </dgm:pt>
    <dgm:pt modelId="{1354E477-AB44-4A86-838B-9E65739BC2F2}" type="pres">
      <dgm:prSet presAssocID="{F5938E1E-79FD-40AE-A636-F10199AAF670}" presName="parentText" presStyleLbl="node1" presStyleIdx="9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3F4AE1E-3873-4B5A-BBA6-DA731D460C07}" type="pres">
      <dgm:prSet presAssocID="{F4890EAF-9FFB-4DB1-9E32-DA1EDE0ED1C9}" presName="spacer" presStyleCnt="0"/>
      <dgm:spPr/>
    </dgm:pt>
    <dgm:pt modelId="{CC545DB5-BE1B-4C44-BA1A-8264548DB642}" type="pres">
      <dgm:prSet presAssocID="{2DB26776-D1D2-4587-8860-0DD702AC8021}" presName="parentText" presStyleLbl="node1" presStyleIdx="10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A5AE42C-D4DC-4EC1-9EBE-95E5B3DD6374}" type="pres">
      <dgm:prSet presAssocID="{57DD8569-66BB-4CE6-A33C-018F350D62C2}" presName="spacer" presStyleCnt="0"/>
      <dgm:spPr/>
    </dgm:pt>
    <dgm:pt modelId="{0B389846-D53F-43F6-BFE4-DEF1BF43F550}" type="pres">
      <dgm:prSet presAssocID="{E1936994-82C5-4FE1-B12B-3ACD84AC1D27}" presName="parentText" presStyleLbl="node1" presStyleIdx="11" presStyleCnt="1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596CB9E2-82C5-4171-98E4-AEF6953CD8E5}" type="presOf" srcId="{0B0620B2-F68A-4FE9-87AA-6C0BAD1D883F}" destId="{B6943A08-8C4F-4878-A98E-9E23545A4072}" srcOrd="0" destOrd="0" presId="urn:microsoft.com/office/officeart/2005/8/layout/vList2"/>
    <dgm:cxn modelId="{8E46ABBB-4432-47CF-ABD4-C6B6D185E0BB}" srcId="{E1A34A5D-9D40-4E19-B97F-713F9E12706A}" destId="{3990F189-2599-47C8-9EC7-9F7D53B813FA}" srcOrd="1" destOrd="0" parTransId="{8612306B-696B-44F3-A426-98E2820EA17C}" sibTransId="{6644BBCE-ADB5-471F-AC91-689B88D161BB}"/>
    <dgm:cxn modelId="{8EC5A488-0D8B-45B2-AB33-03276417F764}" srcId="{E1A34A5D-9D40-4E19-B97F-713F9E12706A}" destId="{A1A650C8-7F68-40E3-8F8D-1DC572B7AD70}" srcOrd="8" destOrd="0" parTransId="{BF70F789-15AA-4297-9319-1949B3B5153D}" sibTransId="{A457ABF0-404A-4B7F-894C-46D73FB852CB}"/>
    <dgm:cxn modelId="{3096BACB-526F-4B9A-A783-45368983181F}" srcId="{E1A34A5D-9D40-4E19-B97F-713F9E12706A}" destId="{62BBEFDC-26DC-4156-B029-04A1B3BBE16E}" srcOrd="2" destOrd="0" parTransId="{C2A6F8A7-0BF2-4E63-AB49-407DE1DC3897}" sibTransId="{07EB56F0-B5D0-4F37-8D62-92ECA449BD56}"/>
    <dgm:cxn modelId="{9E479F30-0D77-4834-BECD-B833E1BE7DF3}" srcId="{E1A34A5D-9D40-4E19-B97F-713F9E12706A}" destId="{0B0620B2-F68A-4FE9-87AA-6C0BAD1D883F}" srcOrd="7" destOrd="0" parTransId="{F467C921-C448-45F7-ADBB-0A80B80459E5}" sibTransId="{1A530170-4C3A-413C-AD8F-34ED395D2DE3}"/>
    <dgm:cxn modelId="{13A3D30B-CF59-43B3-BD50-16DB94FA7349}" srcId="{E1A34A5D-9D40-4E19-B97F-713F9E12706A}" destId="{1C99110F-7C87-4685-A56D-B7886C4EB877}" srcOrd="5" destOrd="0" parTransId="{6170FA67-A190-4C60-A31F-A2DDFEEDB871}" sibTransId="{C7F0826F-5E5D-4F4A-BEBD-F8ADD0F7B374}"/>
    <dgm:cxn modelId="{682C45FA-BF1A-4FFD-ABB1-F4877ADF518C}" srcId="{E1A34A5D-9D40-4E19-B97F-713F9E12706A}" destId="{4412CFF5-6DBD-4BC2-8B3D-AD63D9A21661}" srcOrd="0" destOrd="0" parTransId="{78CE8104-36DE-41AE-8AEB-C99E95A5D7F0}" sibTransId="{52AB46A7-2DFF-4F9B-AF9F-61AA35DCCCB5}"/>
    <dgm:cxn modelId="{A175E025-CF2B-4905-BF33-CFFAE126B03E}" type="presOf" srcId="{F5938E1E-79FD-40AE-A636-F10199AAF670}" destId="{1354E477-AB44-4A86-838B-9E65739BC2F2}" srcOrd="0" destOrd="0" presId="urn:microsoft.com/office/officeart/2005/8/layout/vList2"/>
    <dgm:cxn modelId="{A0932FE9-FB29-41C9-B087-2DF6DA602D6E}" srcId="{E1A34A5D-9D40-4E19-B97F-713F9E12706A}" destId="{E1936994-82C5-4FE1-B12B-3ACD84AC1D27}" srcOrd="11" destOrd="0" parTransId="{D7229648-828F-43B1-856E-949BD10FB56E}" sibTransId="{7B7AA9BA-7A04-40C8-A0D6-011966BA96F3}"/>
    <dgm:cxn modelId="{A102969F-796C-4587-9324-63C13983A308}" type="presOf" srcId="{1C99110F-7C87-4685-A56D-B7886C4EB877}" destId="{6A0AC8D9-D8F4-4158-8FE0-D4471DA7D9C8}" srcOrd="0" destOrd="0" presId="urn:microsoft.com/office/officeart/2005/8/layout/vList2"/>
    <dgm:cxn modelId="{23983E24-E331-4619-8E76-4F6F58835752}" srcId="{E1A34A5D-9D40-4E19-B97F-713F9E12706A}" destId="{F5938E1E-79FD-40AE-A636-F10199AAF670}" srcOrd="9" destOrd="0" parTransId="{0C794811-C43E-4E8C-9A89-59F5EF4DDE63}" sibTransId="{F4890EAF-9FFB-4DB1-9E32-DA1EDE0ED1C9}"/>
    <dgm:cxn modelId="{48EDE0D0-D7DD-478A-A309-19792FDDDCA9}" type="presOf" srcId="{DFB488FB-79E9-490C-8054-0DA70708E1EC}" destId="{9C391B64-248D-4EB1-9A0B-D361131DE80B}" srcOrd="0" destOrd="0" presId="urn:microsoft.com/office/officeart/2005/8/layout/vList2"/>
    <dgm:cxn modelId="{F4DDC8EE-5227-4C57-9037-6CE9AF9E9EB6}" type="presOf" srcId="{E1936994-82C5-4FE1-B12B-3ACD84AC1D27}" destId="{0B389846-D53F-43F6-BFE4-DEF1BF43F550}" srcOrd="0" destOrd="0" presId="urn:microsoft.com/office/officeart/2005/8/layout/vList2"/>
    <dgm:cxn modelId="{3FB08625-E186-4DBE-BEC6-C2407766F335}" type="presOf" srcId="{E1A34A5D-9D40-4E19-B97F-713F9E12706A}" destId="{1AA15894-8770-4027-B99B-87D0C84584B0}" srcOrd="0" destOrd="0" presId="urn:microsoft.com/office/officeart/2005/8/layout/vList2"/>
    <dgm:cxn modelId="{267A114B-D9B3-426C-8D78-03B9055ECCA6}" type="presOf" srcId="{2DB26776-D1D2-4587-8860-0DD702AC8021}" destId="{CC545DB5-BE1B-4C44-BA1A-8264548DB642}" srcOrd="0" destOrd="0" presId="urn:microsoft.com/office/officeart/2005/8/layout/vList2"/>
    <dgm:cxn modelId="{FB2BBE56-2EDA-4185-80D2-2B5B06158FF1}" type="presOf" srcId="{62BBEFDC-26DC-4156-B029-04A1B3BBE16E}" destId="{4E4A867A-C71C-406D-AAC7-9B915F0A9F9B}" srcOrd="0" destOrd="0" presId="urn:microsoft.com/office/officeart/2005/8/layout/vList2"/>
    <dgm:cxn modelId="{560DD60E-0522-4657-9654-5E31C5CEAAF3}" type="presOf" srcId="{3990F189-2599-47C8-9EC7-9F7D53B813FA}" destId="{701347E3-8177-4FD9-B7A2-14A6C62433D4}" srcOrd="0" destOrd="0" presId="urn:microsoft.com/office/officeart/2005/8/layout/vList2"/>
    <dgm:cxn modelId="{AE619F0E-DB07-4635-B6E6-88DB46448557}" type="presOf" srcId="{167204AA-56A1-4C1E-BC1B-5D9E11FB7FC1}" destId="{1D796129-F4C7-48C8-86F8-0D1C44722626}" srcOrd="0" destOrd="0" presId="urn:microsoft.com/office/officeart/2005/8/layout/vList2"/>
    <dgm:cxn modelId="{895244A3-645E-4B4E-B029-96405C349C6B}" srcId="{E1A34A5D-9D40-4E19-B97F-713F9E12706A}" destId="{167204AA-56A1-4C1E-BC1B-5D9E11FB7FC1}" srcOrd="3" destOrd="0" parTransId="{22B72852-5A84-40CD-B733-A032A5864F02}" sibTransId="{BBC8DC78-F207-4028-8D4C-45943E8075E3}"/>
    <dgm:cxn modelId="{08A2E9EE-D3A2-48A5-9FD4-E12585FED897}" type="presOf" srcId="{4412CFF5-6DBD-4BC2-8B3D-AD63D9A21661}" destId="{27D86AA9-9A77-4011-AF1F-19A8D1E3A987}" srcOrd="0" destOrd="0" presId="urn:microsoft.com/office/officeart/2005/8/layout/vList2"/>
    <dgm:cxn modelId="{96E8E82D-0A0C-4C5C-97FF-89FA7CF35439}" srcId="{E1A34A5D-9D40-4E19-B97F-713F9E12706A}" destId="{2DB26776-D1D2-4587-8860-0DD702AC8021}" srcOrd="10" destOrd="0" parTransId="{164CFD8E-18B2-4F23-BCEB-6F1871444295}" sibTransId="{57DD8569-66BB-4CE6-A33C-018F350D62C2}"/>
    <dgm:cxn modelId="{9191FD5E-4CFD-46FE-8D30-FFAB82E71D1E}" type="presOf" srcId="{557D6CE5-316D-4E50-A659-9A12DA3A50DE}" destId="{A27C807B-3B9D-4386-B4ED-5BBE93B94890}" srcOrd="0" destOrd="0" presId="urn:microsoft.com/office/officeart/2005/8/layout/vList2"/>
    <dgm:cxn modelId="{92EC5FCA-CF8D-4929-8448-625188B12902}" srcId="{E1A34A5D-9D40-4E19-B97F-713F9E12706A}" destId="{DFB488FB-79E9-490C-8054-0DA70708E1EC}" srcOrd="4" destOrd="0" parTransId="{A3EE54B0-2A99-495A-AEB5-BDD7F62DCC86}" sibTransId="{98DC5A7A-BC88-47BF-BCE6-D7D0054570EE}"/>
    <dgm:cxn modelId="{9BAFBCCA-D4EE-48D0-A66E-1A276F25DB18}" srcId="{E1A34A5D-9D40-4E19-B97F-713F9E12706A}" destId="{557D6CE5-316D-4E50-A659-9A12DA3A50DE}" srcOrd="6" destOrd="0" parTransId="{3DA4BE48-0694-456A-8DA1-88827E37D318}" sibTransId="{95F9F710-8E60-4C76-BCCC-91EBE5733BAA}"/>
    <dgm:cxn modelId="{D4D67703-82A2-42CF-B91B-A7A838CE7EC7}" type="presOf" srcId="{A1A650C8-7F68-40E3-8F8D-1DC572B7AD70}" destId="{6467057F-D21E-4C3D-BA66-AA6AF6E27E79}" srcOrd="0" destOrd="0" presId="urn:microsoft.com/office/officeart/2005/8/layout/vList2"/>
    <dgm:cxn modelId="{86D8727D-9348-4D4C-8A33-05D217640EB6}" type="presParOf" srcId="{1AA15894-8770-4027-B99B-87D0C84584B0}" destId="{27D86AA9-9A77-4011-AF1F-19A8D1E3A987}" srcOrd="0" destOrd="0" presId="urn:microsoft.com/office/officeart/2005/8/layout/vList2"/>
    <dgm:cxn modelId="{862E8ABE-7090-4C31-AE0F-581E90848317}" type="presParOf" srcId="{1AA15894-8770-4027-B99B-87D0C84584B0}" destId="{E78594B4-518C-418C-A31B-8833023D4EB2}" srcOrd="1" destOrd="0" presId="urn:microsoft.com/office/officeart/2005/8/layout/vList2"/>
    <dgm:cxn modelId="{1D86BE37-DB07-4DDB-A148-257B1E832038}" type="presParOf" srcId="{1AA15894-8770-4027-B99B-87D0C84584B0}" destId="{701347E3-8177-4FD9-B7A2-14A6C62433D4}" srcOrd="2" destOrd="0" presId="urn:microsoft.com/office/officeart/2005/8/layout/vList2"/>
    <dgm:cxn modelId="{3E5AF9BE-DE53-4D16-920E-261A72603229}" type="presParOf" srcId="{1AA15894-8770-4027-B99B-87D0C84584B0}" destId="{EC8D1969-DF77-476C-B25F-7CE2E9ABEF65}" srcOrd="3" destOrd="0" presId="urn:microsoft.com/office/officeart/2005/8/layout/vList2"/>
    <dgm:cxn modelId="{B11E1533-C18C-4B30-A211-B7B3A1B22784}" type="presParOf" srcId="{1AA15894-8770-4027-B99B-87D0C84584B0}" destId="{4E4A867A-C71C-406D-AAC7-9B915F0A9F9B}" srcOrd="4" destOrd="0" presId="urn:microsoft.com/office/officeart/2005/8/layout/vList2"/>
    <dgm:cxn modelId="{5DA44E07-D363-431E-ADA6-1081D1707A63}" type="presParOf" srcId="{1AA15894-8770-4027-B99B-87D0C84584B0}" destId="{7AFD8AE0-D67B-485E-8050-BE84208C3D42}" srcOrd="5" destOrd="0" presId="urn:microsoft.com/office/officeart/2005/8/layout/vList2"/>
    <dgm:cxn modelId="{94DF0E3F-5FA9-4E88-ACF7-54DF3DD4DDE2}" type="presParOf" srcId="{1AA15894-8770-4027-B99B-87D0C84584B0}" destId="{1D796129-F4C7-48C8-86F8-0D1C44722626}" srcOrd="6" destOrd="0" presId="urn:microsoft.com/office/officeart/2005/8/layout/vList2"/>
    <dgm:cxn modelId="{D44213FD-6EE5-43C0-94AD-B0538782084F}" type="presParOf" srcId="{1AA15894-8770-4027-B99B-87D0C84584B0}" destId="{84182A40-F586-4D05-AADC-1DC31D23E9C3}" srcOrd="7" destOrd="0" presId="urn:microsoft.com/office/officeart/2005/8/layout/vList2"/>
    <dgm:cxn modelId="{55832688-65A5-4A82-98C5-C81B7F58FAA9}" type="presParOf" srcId="{1AA15894-8770-4027-B99B-87D0C84584B0}" destId="{9C391B64-248D-4EB1-9A0B-D361131DE80B}" srcOrd="8" destOrd="0" presId="urn:microsoft.com/office/officeart/2005/8/layout/vList2"/>
    <dgm:cxn modelId="{0D2BC1B9-900E-424D-811C-890F96A43F15}" type="presParOf" srcId="{1AA15894-8770-4027-B99B-87D0C84584B0}" destId="{8BB9ACAE-D33C-41BB-8220-66F64D05FA88}" srcOrd="9" destOrd="0" presId="urn:microsoft.com/office/officeart/2005/8/layout/vList2"/>
    <dgm:cxn modelId="{C80D7ED5-78DE-40D6-9275-291605B63BF3}" type="presParOf" srcId="{1AA15894-8770-4027-B99B-87D0C84584B0}" destId="{6A0AC8D9-D8F4-4158-8FE0-D4471DA7D9C8}" srcOrd="10" destOrd="0" presId="urn:microsoft.com/office/officeart/2005/8/layout/vList2"/>
    <dgm:cxn modelId="{08AB5D14-2A50-4E76-8B4B-97A898622C20}" type="presParOf" srcId="{1AA15894-8770-4027-B99B-87D0C84584B0}" destId="{E7F5C2F9-3D1E-47A8-8B4F-34A2D38E8D4E}" srcOrd="11" destOrd="0" presId="urn:microsoft.com/office/officeart/2005/8/layout/vList2"/>
    <dgm:cxn modelId="{DCD114F4-3B79-41C7-AF40-945C4DDA3D49}" type="presParOf" srcId="{1AA15894-8770-4027-B99B-87D0C84584B0}" destId="{A27C807B-3B9D-4386-B4ED-5BBE93B94890}" srcOrd="12" destOrd="0" presId="urn:microsoft.com/office/officeart/2005/8/layout/vList2"/>
    <dgm:cxn modelId="{6720624F-C2FD-48FC-A038-A108D13ADB2C}" type="presParOf" srcId="{1AA15894-8770-4027-B99B-87D0C84584B0}" destId="{EFE30F76-AE0D-4949-9533-60FCCCBD222D}" srcOrd="13" destOrd="0" presId="urn:microsoft.com/office/officeart/2005/8/layout/vList2"/>
    <dgm:cxn modelId="{F77CA493-5A27-455A-8CF8-23700338D7B1}" type="presParOf" srcId="{1AA15894-8770-4027-B99B-87D0C84584B0}" destId="{B6943A08-8C4F-4878-A98E-9E23545A4072}" srcOrd="14" destOrd="0" presId="urn:microsoft.com/office/officeart/2005/8/layout/vList2"/>
    <dgm:cxn modelId="{063A2E54-702A-41DA-8850-F2DF8DF31B99}" type="presParOf" srcId="{1AA15894-8770-4027-B99B-87D0C84584B0}" destId="{BD32FA38-5A51-4182-9430-1FA4A6AB5209}" srcOrd="15" destOrd="0" presId="urn:microsoft.com/office/officeart/2005/8/layout/vList2"/>
    <dgm:cxn modelId="{EFE6E814-8F04-4E3D-9361-BB9669CC114D}" type="presParOf" srcId="{1AA15894-8770-4027-B99B-87D0C84584B0}" destId="{6467057F-D21E-4C3D-BA66-AA6AF6E27E79}" srcOrd="16" destOrd="0" presId="urn:microsoft.com/office/officeart/2005/8/layout/vList2"/>
    <dgm:cxn modelId="{0E3E0654-974A-416E-ABC0-0B1ABB4DA0CD}" type="presParOf" srcId="{1AA15894-8770-4027-B99B-87D0C84584B0}" destId="{D57CF23F-C8EF-4D47-8D11-BD5EF85A57B5}" srcOrd="17" destOrd="0" presId="urn:microsoft.com/office/officeart/2005/8/layout/vList2"/>
    <dgm:cxn modelId="{E7CEEADF-9EDF-4681-ACBA-BC66D5632ACF}" type="presParOf" srcId="{1AA15894-8770-4027-B99B-87D0C84584B0}" destId="{1354E477-AB44-4A86-838B-9E65739BC2F2}" srcOrd="18" destOrd="0" presId="urn:microsoft.com/office/officeart/2005/8/layout/vList2"/>
    <dgm:cxn modelId="{95232A16-AE17-4D75-8A81-094D28112D9A}" type="presParOf" srcId="{1AA15894-8770-4027-B99B-87D0C84584B0}" destId="{B3F4AE1E-3873-4B5A-BBA6-DA731D460C07}" srcOrd="19" destOrd="0" presId="urn:microsoft.com/office/officeart/2005/8/layout/vList2"/>
    <dgm:cxn modelId="{1A964D4F-A12C-4554-B102-1C600CD69DF2}" type="presParOf" srcId="{1AA15894-8770-4027-B99B-87D0C84584B0}" destId="{CC545DB5-BE1B-4C44-BA1A-8264548DB642}" srcOrd="20" destOrd="0" presId="urn:microsoft.com/office/officeart/2005/8/layout/vList2"/>
    <dgm:cxn modelId="{BAFD1FF4-5667-42FB-82DC-EBB6C4D45B04}" type="presParOf" srcId="{1AA15894-8770-4027-B99B-87D0C84584B0}" destId="{CA5AE42C-D4DC-4EC1-9EBE-95E5B3DD6374}" srcOrd="21" destOrd="0" presId="urn:microsoft.com/office/officeart/2005/8/layout/vList2"/>
    <dgm:cxn modelId="{3F984BDB-D193-46F9-80B2-F724E113595E}" type="presParOf" srcId="{1AA15894-8770-4027-B99B-87D0C84584B0}" destId="{0B389846-D53F-43F6-BFE4-DEF1BF43F550}" srcOrd="2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7D2314-4A45-469E-B26D-371162902964}" type="doc">
      <dgm:prSet loTypeId="urn:microsoft.com/office/officeart/2005/8/layout/vList5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E40E3361-A1F5-4D5E-886B-BC37EAE80297}">
      <dgm:prSet custT="1"/>
      <dgm:spPr/>
      <dgm:t>
        <a:bodyPr/>
        <a:lstStyle/>
        <a:p>
          <a:pPr rtl="0"/>
          <a:r>
            <a:rPr lang="en-US" sz="2400" dirty="0" smtClean="0"/>
            <a:t>CST</a:t>
          </a:r>
          <a:r>
            <a:rPr lang="en-US" sz="2600" dirty="0" smtClean="0"/>
            <a:t>/ VAT </a:t>
          </a:r>
          <a:endParaRPr lang="en-IN" sz="2600" dirty="0"/>
        </a:p>
      </dgm:t>
    </dgm:pt>
    <dgm:pt modelId="{1491F5CF-03B8-4E32-AFEC-38B4F6895810}" type="parTrans" cxnId="{ED6BF867-48A4-4237-850D-DACC86AAD3E2}">
      <dgm:prSet/>
      <dgm:spPr/>
      <dgm:t>
        <a:bodyPr/>
        <a:lstStyle/>
        <a:p>
          <a:endParaRPr lang="en-IN"/>
        </a:p>
      </dgm:t>
    </dgm:pt>
    <dgm:pt modelId="{8434A458-6ED4-4CE4-A0D3-EEF36E9E3C88}" type="sibTrans" cxnId="{ED6BF867-48A4-4237-850D-DACC86AAD3E2}">
      <dgm:prSet/>
      <dgm:spPr/>
      <dgm:t>
        <a:bodyPr/>
        <a:lstStyle/>
        <a:p>
          <a:endParaRPr lang="en-IN"/>
        </a:p>
      </dgm:t>
    </dgm:pt>
    <dgm:pt modelId="{84C89508-2892-40A1-BB6C-F14595CB1A12}">
      <dgm:prSet custT="1"/>
      <dgm:spPr/>
      <dgm:t>
        <a:bodyPr/>
        <a:lstStyle/>
        <a:p>
          <a:pPr rtl="0"/>
          <a:r>
            <a:rPr lang="en-US" sz="1200" dirty="0" smtClean="0"/>
            <a:t>Definition of business, Market Value WCT, agent, aggregate TO, discount..</a:t>
          </a:r>
          <a:endParaRPr lang="en-IN" sz="1200" dirty="0"/>
        </a:p>
      </dgm:t>
    </dgm:pt>
    <dgm:pt modelId="{4A32952F-AD75-4CF9-9A5E-1456FF557F80}" type="parTrans" cxnId="{18E402E2-2EF4-4387-B782-B395CF2C8D68}">
      <dgm:prSet/>
      <dgm:spPr/>
      <dgm:t>
        <a:bodyPr/>
        <a:lstStyle/>
        <a:p>
          <a:endParaRPr lang="en-IN"/>
        </a:p>
      </dgm:t>
    </dgm:pt>
    <dgm:pt modelId="{27F15E82-6869-4371-8498-4814D0AA9AC6}" type="sibTrans" cxnId="{18E402E2-2EF4-4387-B782-B395CF2C8D68}">
      <dgm:prSet/>
      <dgm:spPr/>
      <dgm:t>
        <a:bodyPr/>
        <a:lstStyle/>
        <a:p>
          <a:endParaRPr lang="en-IN"/>
        </a:p>
      </dgm:t>
    </dgm:pt>
    <dgm:pt modelId="{B76F491C-11B3-4717-BC36-D7CC4006E161}">
      <dgm:prSet/>
      <dgm:spPr/>
      <dgm:t>
        <a:bodyPr/>
        <a:lstStyle/>
        <a:p>
          <a:pPr rtl="0"/>
          <a:r>
            <a:rPr lang="en-US" smtClean="0"/>
            <a:t>CE</a:t>
          </a:r>
          <a:endParaRPr lang="en-IN"/>
        </a:p>
      </dgm:t>
    </dgm:pt>
    <dgm:pt modelId="{F12C2691-A623-4BC4-90C3-D4C233A6D9EC}" type="parTrans" cxnId="{EC7747AD-8B3B-4DF1-8375-72831D2FFE31}">
      <dgm:prSet/>
      <dgm:spPr/>
      <dgm:t>
        <a:bodyPr/>
        <a:lstStyle/>
        <a:p>
          <a:endParaRPr lang="en-IN"/>
        </a:p>
      </dgm:t>
    </dgm:pt>
    <dgm:pt modelId="{2F0E3D73-21F0-4F3D-8055-FD1F9D86835A}" type="sibTrans" cxnId="{EC7747AD-8B3B-4DF1-8375-72831D2FFE31}">
      <dgm:prSet/>
      <dgm:spPr/>
      <dgm:t>
        <a:bodyPr/>
        <a:lstStyle/>
        <a:p>
          <a:endParaRPr lang="en-IN"/>
        </a:p>
      </dgm:t>
    </dgm:pt>
    <dgm:pt modelId="{1DF58B3B-8E60-436B-91EB-597B007A7554}">
      <dgm:prSet custT="1"/>
      <dgm:spPr/>
      <dgm:t>
        <a:bodyPr/>
        <a:lstStyle/>
        <a:p>
          <a:pPr rtl="0"/>
          <a:r>
            <a:rPr lang="en-US" sz="1200" dirty="0" smtClean="0"/>
            <a:t>Place of bus ( removal), job work, </a:t>
          </a:r>
          <a:r>
            <a:rPr lang="en-US" sz="1200" dirty="0" err="1" smtClean="0"/>
            <a:t>prov</a:t>
          </a:r>
          <a:r>
            <a:rPr lang="en-US" sz="1200" dirty="0" smtClean="0"/>
            <a:t> assessment, adjudication, demand, penalties …</a:t>
          </a:r>
          <a:endParaRPr lang="en-IN" sz="1200" dirty="0"/>
        </a:p>
      </dgm:t>
    </dgm:pt>
    <dgm:pt modelId="{5D0C6F3B-391A-4B93-B8AB-10FA9E3E07A9}" type="parTrans" cxnId="{28D0841C-AE58-4E29-8245-1055F4C902C1}">
      <dgm:prSet/>
      <dgm:spPr/>
      <dgm:t>
        <a:bodyPr/>
        <a:lstStyle/>
        <a:p>
          <a:endParaRPr lang="en-IN"/>
        </a:p>
      </dgm:t>
    </dgm:pt>
    <dgm:pt modelId="{5DEBD062-A920-4D7C-B0A6-754E52BDC9FB}" type="sibTrans" cxnId="{28D0841C-AE58-4E29-8245-1055F4C902C1}">
      <dgm:prSet/>
      <dgm:spPr/>
      <dgm:t>
        <a:bodyPr/>
        <a:lstStyle/>
        <a:p>
          <a:endParaRPr lang="en-IN"/>
        </a:p>
      </dgm:t>
    </dgm:pt>
    <dgm:pt modelId="{790DC967-341A-4541-B7B9-78CD0447E6AA}">
      <dgm:prSet/>
      <dgm:spPr/>
      <dgm:t>
        <a:bodyPr/>
        <a:lstStyle/>
        <a:p>
          <a:pPr rtl="0"/>
          <a:r>
            <a:rPr lang="en-US" smtClean="0"/>
            <a:t>Cus</a:t>
          </a:r>
          <a:endParaRPr lang="en-IN"/>
        </a:p>
      </dgm:t>
    </dgm:pt>
    <dgm:pt modelId="{D0681E84-9118-4707-A0E5-E68EA78E4126}" type="parTrans" cxnId="{90285570-620A-4133-9614-0CC959DB0AAC}">
      <dgm:prSet/>
      <dgm:spPr/>
      <dgm:t>
        <a:bodyPr/>
        <a:lstStyle/>
        <a:p>
          <a:endParaRPr lang="en-IN"/>
        </a:p>
      </dgm:t>
    </dgm:pt>
    <dgm:pt modelId="{F17EE361-50AC-425A-8AF1-3F134AB1CCE8}" type="sibTrans" cxnId="{90285570-620A-4133-9614-0CC959DB0AAC}">
      <dgm:prSet/>
      <dgm:spPr/>
      <dgm:t>
        <a:bodyPr/>
        <a:lstStyle/>
        <a:p>
          <a:endParaRPr lang="en-IN"/>
        </a:p>
      </dgm:t>
    </dgm:pt>
    <dgm:pt modelId="{AE5269F1-CA68-4205-B000-224FC56ACF47}">
      <dgm:prSet custT="1"/>
      <dgm:spPr/>
      <dgm:t>
        <a:bodyPr/>
        <a:lstStyle/>
        <a:p>
          <a:pPr rtl="0"/>
          <a:r>
            <a:rPr lang="en-US" sz="1200" dirty="0" smtClean="0"/>
            <a:t>Related persons, valuation</a:t>
          </a:r>
          <a:endParaRPr lang="en-IN" sz="1200" dirty="0"/>
        </a:p>
      </dgm:t>
    </dgm:pt>
    <dgm:pt modelId="{D0A8299F-8D4F-47E1-AC6E-4D324071EBB5}" type="parTrans" cxnId="{C5F8B801-4E94-4510-AF99-31410B009177}">
      <dgm:prSet/>
      <dgm:spPr/>
      <dgm:t>
        <a:bodyPr/>
        <a:lstStyle/>
        <a:p>
          <a:endParaRPr lang="en-IN"/>
        </a:p>
      </dgm:t>
    </dgm:pt>
    <dgm:pt modelId="{FBCE305F-8C29-402F-B975-99B5B91043A9}" type="sibTrans" cxnId="{C5F8B801-4E94-4510-AF99-31410B009177}">
      <dgm:prSet/>
      <dgm:spPr/>
      <dgm:t>
        <a:bodyPr/>
        <a:lstStyle/>
        <a:p>
          <a:endParaRPr lang="en-IN"/>
        </a:p>
      </dgm:t>
    </dgm:pt>
    <dgm:pt modelId="{D89101DC-6CA9-471A-922B-504085A2740D}">
      <dgm:prSet/>
      <dgm:spPr/>
      <dgm:t>
        <a:bodyPr/>
        <a:lstStyle/>
        <a:p>
          <a:pPr rtl="0"/>
          <a:r>
            <a:rPr lang="en-US" smtClean="0"/>
            <a:t>ST</a:t>
          </a:r>
          <a:endParaRPr lang="en-IN"/>
        </a:p>
      </dgm:t>
    </dgm:pt>
    <dgm:pt modelId="{A41F75C3-BD93-4AC1-A9C6-88A8790E5AD6}" type="parTrans" cxnId="{A6D8DDDE-ADE1-442F-8FEC-802926734221}">
      <dgm:prSet/>
      <dgm:spPr/>
      <dgm:t>
        <a:bodyPr/>
        <a:lstStyle/>
        <a:p>
          <a:endParaRPr lang="en-IN"/>
        </a:p>
      </dgm:t>
    </dgm:pt>
    <dgm:pt modelId="{666565A4-A048-47F0-B3E3-3E51E6F95817}" type="sibTrans" cxnId="{A6D8DDDE-ADE1-442F-8FEC-802926734221}">
      <dgm:prSet/>
      <dgm:spPr/>
      <dgm:t>
        <a:bodyPr/>
        <a:lstStyle/>
        <a:p>
          <a:endParaRPr lang="en-IN"/>
        </a:p>
      </dgm:t>
    </dgm:pt>
    <dgm:pt modelId="{351D184D-D043-4524-9270-27C445C0162A}">
      <dgm:prSet custT="1"/>
      <dgm:spPr/>
      <dgm:t>
        <a:bodyPr/>
        <a:lstStyle/>
        <a:p>
          <a:pPr rtl="0"/>
          <a:r>
            <a:rPr lang="en-US" sz="1200" dirty="0" smtClean="0"/>
            <a:t>Consideration, Reimbursable, POS</a:t>
          </a:r>
          <a:r>
            <a:rPr lang="en-US" sz="900" dirty="0" smtClean="0"/>
            <a:t>..</a:t>
          </a:r>
          <a:endParaRPr lang="en-IN" sz="900" dirty="0"/>
        </a:p>
      </dgm:t>
    </dgm:pt>
    <dgm:pt modelId="{7CFCFD4D-1AD7-4639-B310-35DE97C1584C}" type="parTrans" cxnId="{42A333DC-9F40-4CAB-BE2B-6EBF25347965}">
      <dgm:prSet/>
      <dgm:spPr/>
      <dgm:t>
        <a:bodyPr/>
        <a:lstStyle/>
        <a:p>
          <a:endParaRPr lang="en-IN"/>
        </a:p>
      </dgm:t>
    </dgm:pt>
    <dgm:pt modelId="{63F23091-8579-4AB6-80C3-AA9F5535DA40}" type="sibTrans" cxnId="{42A333DC-9F40-4CAB-BE2B-6EBF25347965}">
      <dgm:prSet/>
      <dgm:spPr/>
      <dgm:t>
        <a:bodyPr/>
        <a:lstStyle/>
        <a:p>
          <a:endParaRPr lang="en-IN"/>
        </a:p>
      </dgm:t>
    </dgm:pt>
    <dgm:pt modelId="{ADD7FF6D-951C-4FFC-B82D-EE2FA962154C}">
      <dgm:prSet/>
      <dgm:spPr/>
      <dgm:t>
        <a:bodyPr/>
        <a:lstStyle/>
        <a:p>
          <a:pPr rtl="0"/>
          <a:r>
            <a:rPr lang="en-US" smtClean="0"/>
            <a:t>CCR</a:t>
          </a:r>
          <a:endParaRPr lang="en-IN"/>
        </a:p>
      </dgm:t>
    </dgm:pt>
    <dgm:pt modelId="{A20427E5-1920-4749-BF6A-CCEA6D5B440C}" type="parTrans" cxnId="{E05554D4-D560-4C2B-8B18-1FE96143B42B}">
      <dgm:prSet/>
      <dgm:spPr/>
      <dgm:t>
        <a:bodyPr/>
        <a:lstStyle/>
        <a:p>
          <a:endParaRPr lang="en-IN"/>
        </a:p>
      </dgm:t>
    </dgm:pt>
    <dgm:pt modelId="{794B5F89-0986-4B01-B5AB-D706F22D73A7}" type="sibTrans" cxnId="{E05554D4-D560-4C2B-8B18-1FE96143B42B}">
      <dgm:prSet/>
      <dgm:spPr/>
      <dgm:t>
        <a:bodyPr/>
        <a:lstStyle/>
        <a:p>
          <a:endParaRPr lang="en-IN"/>
        </a:p>
      </dgm:t>
    </dgm:pt>
    <dgm:pt modelId="{AFF6DAC6-3800-44F1-9B5D-BD9961805355}">
      <dgm:prSet custT="1"/>
      <dgm:spPr/>
      <dgm:t>
        <a:bodyPr/>
        <a:lstStyle/>
        <a:p>
          <a:pPr rtl="0"/>
          <a:r>
            <a:rPr lang="en-US" sz="1200" dirty="0" smtClean="0"/>
            <a:t>ITC</a:t>
          </a:r>
          <a:endParaRPr lang="en-IN" sz="1200" dirty="0"/>
        </a:p>
      </dgm:t>
    </dgm:pt>
    <dgm:pt modelId="{42E06929-079B-4152-8AA5-2944E0DD3C71}" type="parTrans" cxnId="{967C44AC-5E5D-4F0F-8CC0-F226FFC78092}">
      <dgm:prSet/>
      <dgm:spPr/>
      <dgm:t>
        <a:bodyPr/>
        <a:lstStyle/>
        <a:p>
          <a:endParaRPr lang="en-IN"/>
        </a:p>
      </dgm:t>
    </dgm:pt>
    <dgm:pt modelId="{FDB97355-2B5B-48A9-B025-85014F4DC431}" type="sibTrans" cxnId="{967C44AC-5E5D-4F0F-8CC0-F226FFC78092}">
      <dgm:prSet/>
      <dgm:spPr/>
      <dgm:t>
        <a:bodyPr/>
        <a:lstStyle/>
        <a:p>
          <a:endParaRPr lang="en-IN"/>
        </a:p>
      </dgm:t>
    </dgm:pt>
    <dgm:pt modelId="{523D29B8-97FA-4C12-9769-4F46BE374D07}">
      <dgm:prSet/>
      <dgm:spPr/>
      <dgm:t>
        <a:bodyPr/>
        <a:lstStyle/>
        <a:p>
          <a:pPr rtl="0"/>
          <a:r>
            <a:rPr lang="en-US" smtClean="0"/>
            <a:t>FTP </a:t>
          </a:r>
          <a:endParaRPr lang="en-IN"/>
        </a:p>
      </dgm:t>
    </dgm:pt>
    <dgm:pt modelId="{706FF5FC-11E7-4615-A16B-6DF9C1D76B46}" type="parTrans" cxnId="{11AD62ED-7A36-43AA-8EFB-2F2FE58972E0}">
      <dgm:prSet/>
      <dgm:spPr/>
      <dgm:t>
        <a:bodyPr/>
        <a:lstStyle/>
        <a:p>
          <a:endParaRPr lang="en-IN"/>
        </a:p>
      </dgm:t>
    </dgm:pt>
    <dgm:pt modelId="{DC42C0BE-9AA6-4AE8-B6CB-B65E515D0EC8}" type="sibTrans" cxnId="{11AD62ED-7A36-43AA-8EFB-2F2FE58972E0}">
      <dgm:prSet/>
      <dgm:spPr/>
      <dgm:t>
        <a:bodyPr/>
        <a:lstStyle/>
        <a:p>
          <a:endParaRPr lang="en-IN"/>
        </a:p>
      </dgm:t>
    </dgm:pt>
    <dgm:pt modelId="{99542F10-FCD0-4F46-8041-37973B7BC94A}">
      <dgm:prSet custT="1"/>
      <dgm:spPr/>
      <dgm:t>
        <a:bodyPr/>
        <a:lstStyle/>
        <a:p>
          <a:pPr rtl="0"/>
          <a:r>
            <a:rPr lang="en-US" sz="1200" dirty="0" smtClean="0"/>
            <a:t>Deemed exports</a:t>
          </a:r>
          <a:endParaRPr lang="en-IN" sz="1200" dirty="0"/>
        </a:p>
      </dgm:t>
    </dgm:pt>
    <dgm:pt modelId="{31604E14-FBBF-47DC-8C79-81405DD2E292}" type="parTrans" cxnId="{DF4109A2-96BB-41C0-89B6-914EFFDA5F91}">
      <dgm:prSet/>
      <dgm:spPr/>
      <dgm:t>
        <a:bodyPr/>
        <a:lstStyle/>
        <a:p>
          <a:endParaRPr lang="en-IN"/>
        </a:p>
      </dgm:t>
    </dgm:pt>
    <dgm:pt modelId="{16F8A4D4-0B3D-4265-B197-1CF91B72ED2A}" type="sibTrans" cxnId="{DF4109A2-96BB-41C0-89B6-914EFFDA5F91}">
      <dgm:prSet/>
      <dgm:spPr/>
      <dgm:t>
        <a:bodyPr/>
        <a:lstStyle/>
        <a:p>
          <a:endParaRPr lang="en-IN"/>
        </a:p>
      </dgm:t>
    </dgm:pt>
    <dgm:pt modelId="{1EF7AD2F-9D24-4E6B-B479-71C48BE5D536}">
      <dgm:prSet/>
      <dgm:spPr/>
      <dgm:t>
        <a:bodyPr/>
        <a:lstStyle/>
        <a:p>
          <a:pPr rtl="0"/>
          <a:r>
            <a:rPr lang="en-US" smtClean="0"/>
            <a:t>ICAI </a:t>
          </a:r>
          <a:endParaRPr lang="en-IN"/>
        </a:p>
      </dgm:t>
    </dgm:pt>
    <dgm:pt modelId="{B501FED9-AD05-4BCE-8E54-2428F0C09F1C}" type="parTrans" cxnId="{8147AA42-92D9-4B34-8F15-71CCC019CD94}">
      <dgm:prSet/>
      <dgm:spPr/>
      <dgm:t>
        <a:bodyPr/>
        <a:lstStyle/>
        <a:p>
          <a:endParaRPr lang="en-IN"/>
        </a:p>
      </dgm:t>
    </dgm:pt>
    <dgm:pt modelId="{C23AC164-A4E3-42FE-9AB3-203F9BD24C6D}" type="sibTrans" cxnId="{8147AA42-92D9-4B34-8F15-71CCC019CD94}">
      <dgm:prSet/>
      <dgm:spPr/>
      <dgm:t>
        <a:bodyPr/>
        <a:lstStyle/>
        <a:p>
          <a:endParaRPr lang="en-IN"/>
        </a:p>
      </dgm:t>
    </dgm:pt>
    <dgm:pt modelId="{31565D01-F876-4D4D-B20B-64282C585C95}">
      <dgm:prSet custT="1"/>
      <dgm:spPr/>
      <dgm:t>
        <a:bodyPr/>
        <a:lstStyle/>
        <a:p>
          <a:pPr rtl="0"/>
          <a:r>
            <a:rPr lang="en-US" sz="1200" dirty="0" smtClean="0"/>
            <a:t>AS 17 – business vertical</a:t>
          </a:r>
          <a:endParaRPr lang="en-IN" sz="1200" dirty="0"/>
        </a:p>
      </dgm:t>
    </dgm:pt>
    <dgm:pt modelId="{B8449E71-C88C-47FA-B044-77AAC7FAFF89}" type="parTrans" cxnId="{DD1842AA-380A-456E-A309-CC203F7E0258}">
      <dgm:prSet/>
      <dgm:spPr/>
      <dgm:t>
        <a:bodyPr/>
        <a:lstStyle/>
        <a:p>
          <a:endParaRPr lang="en-IN"/>
        </a:p>
      </dgm:t>
    </dgm:pt>
    <dgm:pt modelId="{597E9177-8CC7-4474-B130-64CDA0C2FA38}" type="sibTrans" cxnId="{DD1842AA-380A-456E-A309-CC203F7E0258}">
      <dgm:prSet/>
      <dgm:spPr/>
      <dgm:t>
        <a:bodyPr/>
        <a:lstStyle/>
        <a:p>
          <a:endParaRPr lang="en-IN"/>
        </a:p>
      </dgm:t>
    </dgm:pt>
    <dgm:pt modelId="{5336BA6B-EB4D-4C1F-9166-F782A81AE59E}" type="pres">
      <dgm:prSet presAssocID="{F77D2314-4A45-469E-B26D-37116290296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5E273661-1CE4-44EA-BC14-21C32D247DF0}" type="pres">
      <dgm:prSet presAssocID="{E40E3361-A1F5-4D5E-886B-BC37EAE80297}" presName="linNode" presStyleCnt="0"/>
      <dgm:spPr/>
    </dgm:pt>
    <dgm:pt modelId="{53166172-439F-4DE1-AE07-2807F50446FF}" type="pres">
      <dgm:prSet presAssocID="{E40E3361-A1F5-4D5E-886B-BC37EAE80297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4B4B4F0-853A-49F7-B946-CDF67BD0A5D8}" type="pres">
      <dgm:prSet presAssocID="{E40E3361-A1F5-4D5E-886B-BC37EAE80297}" presName="descendantText" presStyleLbl="alignAccFollowNode1" presStyleIdx="0" presStyleCnt="7" custScaleY="11000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3A49C1-9B4D-4CE7-80B0-BD90C250472F}" type="pres">
      <dgm:prSet presAssocID="{8434A458-6ED4-4CE4-A0D3-EEF36E9E3C88}" presName="sp" presStyleCnt="0"/>
      <dgm:spPr/>
    </dgm:pt>
    <dgm:pt modelId="{C29C7535-CBC2-476E-9368-50239C4912E9}" type="pres">
      <dgm:prSet presAssocID="{B76F491C-11B3-4717-BC36-D7CC4006E161}" presName="linNode" presStyleCnt="0"/>
      <dgm:spPr/>
    </dgm:pt>
    <dgm:pt modelId="{7AE52FA6-5356-4C84-8ECE-361B2518B887}" type="pres">
      <dgm:prSet presAssocID="{B76F491C-11B3-4717-BC36-D7CC4006E161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A33DBD3-C0BD-4DD2-B7EA-178437A92C19}" type="pres">
      <dgm:prSet presAssocID="{B76F491C-11B3-4717-BC36-D7CC4006E161}" presName="descendantText" presStyleLbl="alignAccFollowNode1" presStyleIdx="1" presStyleCnt="7" custScaleY="165501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B7D43CC-3E87-4216-99C1-8E6DE9515110}" type="pres">
      <dgm:prSet presAssocID="{2F0E3D73-21F0-4F3D-8055-FD1F9D86835A}" presName="sp" presStyleCnt="0"/>
      <dgm:spPr/>
    </dgm:pt>
    <dgm:pt modelId="{3C4F5DA8-8ADC-46A7-9563-34A19EFB870C}" type="pres">
      <dgm:prSet presAssocID="{790DC967-341A-4541-B7B9-78CD0447E6AA}" presName="linNode" presStyleCnt="0"/>
      <dgm:spPr/>
    </dgm:pt>
    <dgm:pt modelId="{06037147-A1D7-4275-A2CF-2BAE6D2E8F07}" type="pres">
      <dgm:prSet presAssocID="{790DC967-341A-4541-B7B9-78CD0447E6AA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4209999-5957-4FE7-8405-2ECE62A3ED5E}" type="pres">
      <dgm:prSet presAssocID="{790DC967-341A-4541-B7B9-78CD0447E6AA}" presName="descendantText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B2A9E9E-7177-43FD-86BE-3DD3C5191615}" type="pres">
      <dgm:prSet presAssocID="{F17EE361-50AC-425A-8AF1-3F134AB1CCE8}" presName="sp" presStyleCnt="0"/>
      <dgm:spPr/>
    </dgm:pt>
    <dgm:pt modelId="{161EA9E2-3932-45AF-846A-AB4714A45143}" type="pres">
      <dgm:prSet presAssocID="{D89101DC-6CA9-471A-922B-504085A2740D}" presName="linNode" presStyleCnt="0"/>
      <dgm:spPr/>
    </dgm:pt>
    <dgm:pt modelId="{4057B347-F66A-4168-AEA8-874CB36BF107}" type="pres">
      <dgm:prSet presAssocID="{D89101DC-6CA9-471A-922B-504085A2740D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011DC7F9-44E5-4D65-984C-6ACB81FFAF0C}" type="pres">
      <dgm:prSet presAssocID="{D89101DC-6CA9-471A-922B-504085A2740D}" presName="descendantText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8184E70-4C6B-4D90-BACA-F233FF06ECAF}" type="pres">
      <dgm:prSet presAssocID="{666565A4-A048-47F0-B3E3-3E51E6F95817}" presName="sp" presStyleCnt="0"/>
      <dgm:spPr/>
    </dgm:pt>
    <dgm:pt modelId="{A5790A3C-80F6-496D-B67B-C729EF076C6D}" type="pres">
      <dgm:prSet presAssocID="{ADD7FF6D-951C-4FFC-B82D-EE2FA962154C}" presName="linNode" presStyleCnt="0"/>
      <dgm:spPr/>
    </dgm:pt>
    <dgm:pt modelId="{B6709BF9-4F1D-485B-B784-1F692859CA19}" type="pres">
      <dgm:prSet presAssocID="{ADD7FF6D-951C-4FFC-B82D-EE2FA962154C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4276F12-3FEE-4D96-A0DF-95E3915E4A49}" type="pres">
      <dgm:prSet presAssocID="{ADD7FF6D-951C-4FFC-B82D-EE2FA962154C}" presName="descendantText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33AD935-1786-40ED-85F3-5D7FA0273295}" type="pres">
      <dgm:prSet presAssocID="{794B5F89-0986-4B01-B5AB-D706F22D73A7}" presName="sp" presStyleCnt="0"/>
      <dgm:spPr/>
    </dgm:pt>
    <dgm:pt modelId="{9D772F81-923B-4D37-94E1-E8FACA664E2F}" type="pres">
      <dgm:prSet presAssocID="{523D29B8-97FA-4C12-9769-4F46BE374D07}" presName="linNode" presStyleCnt="0"/>
      <dgm:spPr/>
    </dgm:pt>
    <dgm:pt modelId="{78509C90-FB2B-4519-AEDE-BC35B6F1E591}" type="pres">
      <dgm:prSet presAssocID="{523D29B8-97FA-4C12-9769-4F46BE374D07}" presName="parentText" presStyleLbl="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E456348-B41E-4FBB-98E6-4D67363C8783}" type="pres">
      <dgm:prSet presAssocID="{523D29B8-97FA-4C12-9769-4F46BE374D07}" presName="descendantText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A44AB93-F59D-4A45-ACA0-39D52B64A982}" type="pres">
      <dgm:prSet presAssocID="{DC42C0BE-9AA6-4AE8-B6CB-B65E515D0EC8}" presName="sp" presStyleCnt="0"/>
      <dgm:spPr/>
    </dgm:pt>
    <dgm:pt modelId="{A9060740-4C90-4B75-BDEE-9D52F635C0B5}" type="pres">
      <dgm:prSet presAssocID="{1EF7AD2F-9D24-4E6B-B479-71C48BE5D536}" presName="linNode" presStyleCnt="0"/>
      <dgm:spPr/>
    </dgm:pt>
    <dgm:pt modelId="{F623276D-ACED-41AD-A27F-E9A5616B34E3}" type="pres">
      <dgm:prSet presAssocID="{1EF7AD2F-9D24-4E6B-B479-71C48BE5D536}" presName="parentText" presStyleLbl="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6FF7BFC-B4D1-47A3-8C62-F224D81352A7}" type="pres">
      <dgm:prSet presAssocID="{1EF7AD2F-9D24-4E6B-B479-71C48BE5D536}" presName="descendantText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2A1E7CA8-8C61-42F4-A118-C4D2BED3F3B2}" type="presOf" srcId="{1DF58B3B-8E60-436B-91EB-597B007A7554}" destId="{EA33DBD3-C0BD-4DD2-B7EA-178437A92C19}" srcOrd="0" destOrd="0" presId="urn:microsoft.com/office/officeart/2005/8/layout/vList5"/>
    <dgm:cxn modelId="{BBFFE392-5431-46FC-8520-A2ABCAE4E423}" type="presOf" srcId="{99542F10-FCD0-4F46-8041-37973B7BC94A}" destId="{3E456348-B41E-4FBB-98E6-4D67363C8783}" srcOrd="0" destOrd="0" presId="urn:microsoft.com/office/officeart/2005/8/layout/vList5"/>
    <dgm:cxn modelId="{BA12DF62-0230-4160-BBD8-AEBE3BD33E7D}" type="presOf" srcId="{D89101DC-6CA9-471A-922B-504085A2740D}" destId="{4057B347-F66A-4168-AEA8-874CB36BF107}" srcOrd="0" destOrd="0" presId="urn:microsoft.com/office/officeart/2005/8/layout/vList5"/>
    <dgm:cxn modelId="{9AA51E14-EEA3-4B35-9246-17E4A8513FF3}" type="presOf" srcId="{790DC967-341A-4541-B7B9-78CD0447E6AA}" destId="{06037147-A1D7-4275-A2CF-2BAE6D2E8F07}" srcOrd="0" destOrd="0" presId="urn:microsoft.com/office/officeart/2005/8/layout/vList5"/>
    <dgm:cxn modelId="{EC7747AD-8B3B-4DF1-8375-72831D2FFE31}" srcId="{F77D2314-4A45-469E-B26D-371162902964}" destId="{B76F491C-11B3-4717-BC36-D7CC4006E161}" srcOrd="1" destOrd="0" parTransId="{F12C2691-A623-4BC4-90C3-D4C233A6D9EC}" sibTransId="{2F0E3D73-21F0-4F3D-8055-FD1F9D86835A}"/>
    <dgm:cxn modelId="{8147AA42-92D9-4B34-8F15-71CCC019CD94}" srcId="{F77D2314-4A45-469E-B26D-371162902964}" destId="{1EF7AD2F-9D24-4E6B-B479-71C48BE5D536}" srcOrd="6" destOrd="0" parTransId="{B501FED9-AD05-4BCE-8E54-2428F0C09F1C}" sibTransId="{C23AC164-A4E3-42FE-9AB3-203F9BD24C6D}"/>
    <dgm:cxn modelId="{8809914B-9CAC-400C-8594-9D006F919931}" type="presOf" srcId="{AFF6DAC6-3800-44F1-9B5D-BD9961805355}" destId="{34276F12-3FEE-4D96-A0DF-95E3915E4A49}" srcOrd="0" destOrd="0" presId="urn:microsoft.com/office/officeart/2005/8/layout/vList5"/>
    <dgm:cxn modelId="{148C53CB-151D-4F84-9D97-6091611B565B}" type="presOf" srcId="{84C89508-2892-40A1-BB6C-F14595CB1A12}" destId="{84B4B4F0-853A-49F7-B946-CDF67BD0A5D8}" srcOrd="0" destOrd="0" presId="urn:microsoft.com/office/officeart/2005/8/layout/vList5"/>
    <dgm:cxn modelId="{90285570-620A-4133-9614-0CC959DB0AAC}" srcId="{F77D2314-4A45-469E-B26D-371162902964}" destId="{790DC967-341A-4541-B7B9-78CD0447E6AA}" srcOrd="2" destOrd="0" parTransId="{D0681E84-9118-4707-A0E5-E68EA78E4126}" sibTransId="{F17EE361-50AC-425A-8AF1-3F134AB1CCE8}"/>
    <dgm:cxn modelId="{967C44AC-5E5D-4F0F-8CC0-F226FFC78092}" srcId="{ADD7FF6D-951C-4FFC-B82D-EE2FA962154C}" destId="{AFF6DAC6-3800-44F1-9B5D-BD9961805355}" srcOrd="0" destOrd="0" parTransId="{42E06929-079B-4152-8AA5-2944E0DD3C71}" sibTransId="{FDB97355-2B5B-48A9-B025-85014F4DC431}"/>
    <dgm:cxn modelId="{63A91386-D2EA-44C8-AD1D-C50C07401744}" type="presOf" srcId="{B76F491C-11B3-4717-BC36-D7CC4006E161}" destId="{7AE52FA6-5356-4C84-8ECE-361B2518B887}" srcOrd="0" destOrd="0" presId="urn:microsoft.com/office/officeart/2005/8/layout/vList5"/>
    <dgm:cxn modelId="{E3F94108-561B-40AC-BB98-B98029D394B9}" type="presOf" srcId="{351D184D-D043-4524-9270-27C445C0162A}" destId="{011DC7F9-44E5-4D65-984C-6ACB81FFAF0C}" srcOrd="0" destOrd="0" presId="urn:microsoft.com/office/officeart/2005/8/layout/vList5"/>
    <dgm:cxn modelId="{E05554D4-D560-4C2B-8B18-1FE96143B42B}" srcId="{F77D2314-4A45-469E-B26D-371162902964}" destId="{ADD7FF6D-951C-4FFC-B82D-EE2FA962154C}" srcOrd="4" destOrd="0" parTransId="{A20427E5-1920-4749-BF6A-CCEA6D5B440C}" sibTransId="{794B5F89-0986-4B01-B5AB-D706F22D73A7}"/>
    <dgm:cxn modelId="{2CEDE771-42E7-4398-BBD9-F62DC60172DC}" type="presOf" srcId="{523D29B8-97FA-4C12-9769-4F46BE374D07}" destId="{78509C90-FB2B-4519-AEDE-BC35B6F1E591}" srcOrd="0" destOrd="0" presId="urn:microsoft.com/office/officeart/2005/8/layout/vList5"/>
    <dgm:cxn modelId="{2FFB60AE-7642-4207-B97C-CC1BFD6EDF3D}" type="presOf" srcId="{F77D2314-4A45-469E-B26D-371162902964}" destId="{5336BA6B-EB4D-4C1F-9166-F782A81AE59E}" srcOrd="0" destOrd="0" presId="urn:microsoft.com/office/officeart/2005/8/layout/vList5"/>
    <dgm:cxn modelId="{1173949E-BBA2-47D0-BD65-EA49DDFCA0E3}" type="presOf" srcId="{E40E3361-A1F5-4D5E-886B-BC37EAE80297}" destId="{53166172-439F-4DE1-AE07-2807F50446FF}" srcOrd="0" destOrd="0" presId="urn:microsoft.com/office/officeart/2005/8/layout/vList5"/>
    <dgm:cxn modelId="{18E402E2-2EF4-4387-B782-B395CF2C8D68}" srcId="{E40E3361-A1F5-4D5E-886B-BC37EAE80297}" destId="{84C89508-2892-40A1-BB6C-F14595CB1A12}" srcOrd="0" destOrd="0" parTransId="{4A32952F-AD75-4CF9-9A5E-1456FF557F80}" sibTransId="{27F15E82-6869-4371-8498-4814D0AA9AC6}"/>
    <dgm:cxn modelId="{DF4109A2-96BB-41C0-89B6-914EFFDA5F91}" srcId="{523D29B8-97FA-4C12-9769-4F46BE374D07}" destId="{99542F10-FCD0-4F46-8041-37973B7BC94A}" srcOrd="0" destOrd="0" parTransId="{31604E14-FBBF-47DC-8C79-81405DD2E292}" sibTransId="{16F8A4D4-0B3D-4265-B197-1CF91B72ED2A}"/>
    <dgm:cxn modelId="{D15CCA33-DA4B-4DE1-ACBB-4DD03F9E4AF5}" type="presOf" srcId="{AE5269F1-CA68-4205-B000-224FC56ACF47}" destId="{44209999-5957-4FE7-8405-2ECE62A3ED5E}" srcOrd="0" destOrd="0" presId="urn:microsoft.com/office/officeart/2005/8/layout/vList5"/>
    <dgm:cxn modelId="{A6D8DDDE-ADE1-442F-8FEC-802926734221}" srcId="{F77D2314-4A45-469E-B26D-371162902964}" destId="{D89101DC-6CA9-471A-922B-504085A2740D}" srcOrd="3" destOrd="0" parTransId="{A41F75C3-BD93-4AC1-A9C6-88A8790E5AD6}" sibTransId="{666565A4-A048-47F0-B3E3-3E51E6F95817}"/>
    <dgm:cxn modelId="{02C0F570-117A-459D-AF54-27D19E2B5C1B}" type="presOf" srcId="{1EF7AD2F-9D24-4E6B-B479-71C48BE5D536}" destId="{F623276D-ACED-41AD-A27F-E9A5616B34E3}" srcOrd="0" destOrd="0" presId="urn:microsoft.com/office/officeart/2005/8/layout/vList5"/>
    <dgm:cxn modelId="{ED6BF867-48A4-4237-850D-DACC86AAD3E2}" srcId="{F77D2314-4A45-469E-B26D-371162902964}" destId="{E40E3361-A1F5-4D5E-886B-BC37EAE80297}" srcOrd="0" destOrd="0" parTransId="{1491F5CF-03B8-4E32-AFEC-38B4F6895810}" sibTransId="{8434A458-6ED4-4CE4-A0D3-EEF36E9E3C88}"/>
    <dgm:cxn modelId="{42A333DC-9F40-4CAB-BE2B-6EBF25347965}" srcId="{D89101DC-6CA9-471A-922B-504085A2740D}" destId="{351D184D-D043-4524-9270-27C445C0162A}" srcOrd="0" destOrd="0" parTransId="{7CFCFD4D-1AD7-4639-B310-35DE97C1584C}" sibTransId="{63F23091-8579-4AB6-80C3-AA9F5535DA40}"/>
    <dgm:cxn modelId="{28D0841C-AE58-4E29-8245-1055F4C902C1}" srcId="{B76F491C-11B3-4717-BC36-D7CC4006E161}" destId="{1DF58B3B-8E60-436B-91EB-597B007A7554}" srcOrd="0" destOrd="0" parTransId="{5D0C6F3B-391A-4B93-B8AB-10FA9E3E07A9}" sibTransId="{5DEBD062-A920-4D7C-B0A6-754E52BDC9FB}"/>
    <dgm:cxn modelId="{C5F8B801-4E94-4510-AF99-31410B009177}" srcId="{790DC967-341A-4541-B7B9-78CD0447E6AA}" destId="{AE5269F1-CA68-4205-B000-224FC56ACF47}" srcOrd="0" destOrd="0" parTransId="{D0A8299F-8D4F-47E1-AC6E-4D324071EBB5}" sibTransId="{FBCE305F-8C29-402F-B975-99B5B91043A9}"/>
    <dgm:cxn modelId="{A67016E4-614F-4F2A-86C9-EE7AC67F83ED}" type="presOf" srcId="{ADD7FF6D-951C-4FFC-B82D-EE2FA962154C}" destId="{B6709BF9-4F1D-485B-B784-1F692859CA19}" srcOrd="0" destOrd="0" presId="urn:microsoft.com/office/officeart/2005/8/layout/vList5"/>
    <dgm:cxn modelId="{11AD62ED-7A36-43AA-8EFB-2F2FE58972E0}" srcId="{F77D2314-4A45-469E-B26D-371162902964}" destId="{523D29B8-97FA-4C12-9769-4F46BE374D07}" srcOrd="5" destOrd="0" parTransId="{706FF5FC-11E7-4615-A16B-6DF9C1D76B46}" sibTransId="{DC42C0BE-9AA6-4AE8-B6CB-B65E515D0EC8}"/>
    <dgm:cxn modelId="{69D72956-D04C-4957-80CD-FC9F077DD011}" type="presOf" srcId="{31565D01-F876-4D4D-B20B-64282C585C95}" destId="{A6FF7BFC-B4D1-47A3-8C62-F224D81352A7}" srcOrd="0" destOrd="0" presId="urn:microsoft.com/office/officeart/2005/8/layout/vList5"/>
    <dgm:cxn modelId="{DD1842AA-380A-456E-A309-CC203F7E0258}" srcId="{1EF7AD2F-9D24-4E6B-B479-71C48BE5D536}" destId="{31565D01-F876-4D4D-B20B-64282C585C95}" srcOrd="0" destOrd="0" parTransId="{B8449E71-C88C-47FA-B044-77AAC7FAFF89}" sibTransId="{597E9177-8CC7-4474-B130-64CDA0C2FA38}"/>
    <dgm:cxn modelId="{26F2E1BF-9561-4C84-BCD0-E2B38DDAD8A3}" type="presParOf" srcId="{5336BA6B-EB4D-4C1F-9166-F782A81AE59E}" destId="{5E273661-1CE4-44EA-BC14-21C32D247DF0}" srcOrd="0" destOrd="0" presId="urn:microsoft.com/office/officeart/2005/8/layout/vList5"/>
    <dgm:cxn modelId="{165C1C6E-767C-4793-AA19-3FC29DF0C46A}" type="presParOf" srcId="{5E273661-1CE4-44EA-BC14-21C32D247DF0}" destId="{53166172-439F-4DE1-AE07-2807F50446FF}" srcOrd="0" destOrd="0" presId="urn:microsoft.com/office/officeart/2005/8/layout/vList5"/>
    <dgm:cxn modelId="{64BF2D1D-FAEA-4800-94E4-C6D4F99A2D4B}" type="presParOf" srcId="{5E273661-1CE4-44EA-BC14-21C32D247DF0}" destId="{84B4B4F0-853A-49F7-B946-CDF67BD0A5D8}" srcOrd="1" destOrd="0" presId="urn:microsoft.com/office/officeart/2005/8/layout/vList5"/>
    <dgm:cxn modelId="{E2EB0C55-77E8-4931-923D-893FAD1D0DE9}" type="presParOf" srcId="{5336BA6B-EB4D-4C1F-9166-F782A81AE59E}" destId="{B13A49C1-9B4D-4CE7-80B0-BD90C250472F}" srcOrd="1" destOrd="0" presId="urn:microsoft.com/office/officeart/2005/8/layout/vList5"/>
    <dgm:cxn modelId="{1DEB5667-29E5-40B3-ABA6-4476ADBADD88}" type="presParOf" srcId="{5336BA6B-EB4D-4C1F-9166-F782A81AE59E}" destId="{C29C7535-CBC2-476E-9368-50239C4912E9}" srcOrd="2" destOrd="0" presId="urn:microsoft.com/office/officeart/2005/8/layout/vList5"/>
    <dgm:cxn modelId="{F1D0C259-AC0D-4172-B51E-EB89E7F48352}" type="presParOf" srcId="{C29C7535-CBC2-476E-9368-50239C4912E9}" destId="{7AE52FA6-5356-4C84-8ECE-361B2518B887}" srcOrd="0" destOrd="0" presId="urn:microsoft.com/office/officeart/2005/8/layout/vList5"/>
    <dgm:cxn modelId="{7E1D5548-4C39-497C-AEC0-1FB694B25C30}" type="presParOf" srcId="{C29C7535-CBC2-476E-9368-50239C4912E9}" destId="{EA33DBD3-C0BD-4DD2-B7EA-178437A92C19}" srcOrd="1" destOrd="0" presId="urn:microsoft.com/office/officeart/2005/8/layout/vList5"/>
    <dgm:cxn modelId="{CA58BBFA-8D50-4151-A626-96EF38B74331}" type="presParOf" srcId="{5336BA6B-EB4D-4C1F-9166-F782A81AE59E}" destId="{4B7D43CC-3E87-4216-99C1-8E6DE9515110}" srcOrd="3" destOrd="0" presId="urn:microsoft.com/office/officeart/2005/8/layout/vList5"/>
    <dgm:cxn modelId="{51421AD2-6802-45A7-9A5E-D41280CD9A3E}" type="presParOf" srcId="{5336BA6B-EB4D-4C1F-9166-F782A81AE59E}" destId="{3C4F5DA8-8ADC-46A7-9563-34A19EFB870C}" srcOrd="4" destOrd="0" presId="urn:microsoft.com/office/officeart/2005/8/layout/vList5"/>
    <dgm:cxn modelId="{B010132C-9A8A-459C-8113-39BDB00BDA75}" type="presParOf" srcId="{3C4F5DA8-8ADC-46A7-9563-34A19EFB870C}" destId="{06037147-A1D7-4275-A2CF-2BAE6D2E8F07}" srcOrd="0" destOrd="0" presId="urn:microsoft.com/office/officeart/2005/8/layout/vList5"/>
    <dgm:cxn modelId="{C6AE5201-28D9-44EB-AFEE-8D37A3C7F3FA}" type="presParOf" srcId="{3C4F5DA8-8ADC-46A7-9563-34A19EFB870C}" destId="{44209999-5957-4FE7-8405-2ECE62A3ED5E}" srcOrd="1" destOrd="0" presId="urn:microsoft.com/office/officeart/2005/8/layout/vList5"/>
    <dgm:cxn modelId="{9D5E2577-2D4A-47AB-B9B3-759497844B8E}" type="presParOf" srcId="{5336BA6B-EB4D-4C1F-9166-F782A81AE59E}" destId="{DB2A9E9E-7177-43FD-86BE-3DD3C5191615}" srcOrd="5" destOrd="0" presId="urn:microsoft.com/office/officeart/2005/8/layout/vList5"/>
    <dgm:cxn modelId="{911476E5-9616-4A21-A205-8CAD23E107F1}" type="presParOf" srcId="{5336BA6B-EB4D-4C1F-9166-F782A81AE59E}" destId="{161EA9E2-3932-45AF-846A-AB4714A45143}" srcOrd="6" destOrd="0" presId="urn:microsoft.com/office/officeart/2005/8/layout/vList5"/>
    <dgm:cxn modelId="{EE2541B6-1C95-4C49-97FE-8FD44870CE00}" type="presParOf" srcId="{161EA9E2-3932-45AF-846A-AB4714A45143}" destId="{4057B347-F66A-4168-AEA8-874CB36BF107}" srcOrd="0" destOrd="0" presId="urn:microsoft.com/office/officeart/2005/8/layout/vList5"/>
    <dgm:cxn modelId="{CC9E87D1-CA04-45D2-9EAB-F47FEAB20C04}" type="presParOf" srcId="{161EA9E2-3932-45AF-846A-AB4714A45143}" destId="{011DC7F9-44E5-4D65-984C-6ACB81FFAF0C}" srcOrd="1" destOrd="0" presId="urn:microsoft.com/office/officeart/2005/8/layout/vList5"/>
    <dgm:cxn modelId="{72A74F6B-3159-4073-A64E-EC077BB811FB}" type="presParOf" srcId="{5336BA6B-EB4D-4C1F-9166-F782A81AE59E}" destId="{B8184E70-4C6B-4D90-BACA-F233FF06ECAF}" srcOrd="7" destOrd="0" presId="urn:microsoft.com/office/officeart/2005/8/layout/vList5"/>
    <dgm:cxn modelId="{F4A3B065-7DF2-45D9-864F-420D84772D30}" type="presParOf" srcId="{5336BA6B-EB4D-4C1F-9166-F782A81AE59E}" destId="{A5790A3C-80F6-496D-B67B-C729EF076C6D}" srcOrd="8" destOrd="0" presId="urn:microsoft.com/office/officeart/2005/8/layout/vList5"/>
    <dgm:cxn modelId="{419B22E1-CA82-48BC-8765-5A627FF20B2A}" type="presParOf" srcId="{A5790A3C-80F6-496D-B67B-C729EF076C6D}" destId="{B6709BF9-4F1D-485B-B784-1F692859CA19}" srcOrd="0" destOrd="0" presId="urn:microsoft.com/office/officeart/2005/8/layout/vList5"/>
    <dgm:cxn modelId="{0F249CF5-7E3E-499D-A20C-AA09361B2BB3}" type="presParOf" srcId="{A5790A3C-80F6-496D-B67B-C729EF076C6D}" destId="{34276F12-3FEE-4D96-A0DF-95E3915E4A49}" srcOrd="1" destOrd="0" presId="urn:microsoft.com/office/officeart/2005/8/layout/vList5"/>
    <dgm:cxn modelId="{B2F7E4A2-5186-4A58-ABF8-47DE99DD1869}" type="presParOf" srcId="{5336BA6B-EB4D-4C1F-9166-F782A81AE59E}" destId="{F33AD935-1786-40ED-85F3-5D7FA0273295}" srcOrd="9" destOrd="0" presId="urn:microsoft.com/office/officeart/2005/8/layout/vList5"/>
    <dgm:cxn modelId="{774B4272-1276-4778-A485-4F8F9F70B9D1}" type="presParOf" srcId="{5336BA6B-EB4D-4C1F-9166-F782A81AE59E}" destId="{9D772F81-923B-4D37-94E1-E8FACA664E2F}" srcOrd="10" destOrd="0" presId="urn:microsoft.com/office/officeart/2005/8/layout/vList5"/>
    <dgm:cxn modelId="{3D2F79F3-FD15-43AF-BE7D-0C273653865F}" type="presParOf" srcId="{9D772F81-923B-4D37-94E1-E8FACA664E2F}" destId="{78509C90-FB2B-4519-AEDE-BC35B6F1E591}" srcOrd="0" destOrd="0" presId="urn:microsoft.com/office/officeart/2005/8/layout/vList5"/>
    <dgm:cxn modelId="{2D3814A5-1DCA-411A-A32E-64160B988D29}" type="presParOf" srcId="{9D772F81-923B-4D37-94E1-E8FACA664E2F}" destId="{3E456348-B41E-4FBB-98E6-4D67363C8783}" srcOrd="1" destOrd="0" presId="urn:microsoft.com/office/officeart/2005/8/layout/vList5"/>
    <dgm:cxn modelId="{F9B983A8-99A5-48D9-9A96-C920FA9505AE}" type="presParOf" srcId="{5336BA6B-EB4D-4C1F-9166-F782A81AE59E}" destId="{8A44AB93-F59D-4A45-ACA0-39D52B64A982}" srcOrd="11" destOrd="0" presId="urn:microsoft.com/office/officeart/2005/8/layout/vList5"/>
    <dgm:cxn modelId="{B9D55684-2F5F-4831-A20C-FD0A163C844E}" type="presParOf" srcId="{5336BA6B-EB4D-4C1F-9166-F782A81AE59E}" destId="{A9060740-4C90-4B75-BDEE-9D52F635C0B5}" srcOrd="12" destOrd="0" presId="urn:microsoft.com/office/officeart/2005/8/layout/vList5"/>
    <dgm:cxn modelId="{F8C610CF-8617-4685-BADB-CBF35C0E14B8}" type="presParOf" srcId="{A9060740-4C90-4B75-BDEE-9D52F635C0B5}" destId="{F623276D-ACED-41AD-A27F-E9A5616B34E3}" srcOrd="0" destOrd="0" presId="urn:microsoft.com/office/officeart/2005/8/layout/vList5"/>
    <dgm:cxn modelId="{944A4695-7BC2-46F3-A90B-B741957B2121}" type="presParOf" srcId="{A9060740-4C90-4B75-BDEE-9D52F635C0B5}" destId="{A6FF7BFC-B4D1-47A3-8C62-F224D81352A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9474327-57A2-40DE-80DC-D273BCDA992C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7906670A-62B3-4A36-8128-20FBEC3DC929}">
      <dgm:prSet phldrT="[Text]"/>
      <dgm:spPr/>
      <dgm:t>
        <a:bodyPr/>
        <a:lstStyle/>
        <a:p>
          <a:r>
            <a:rPr lang="en-US" dirty="0" smtClean="0"/>
            <a:t>Assume Con. Amend passed in July 2016</a:t>
          </a:r>
          <a:endParaRPr lang="en-IN" dirty="0"/>
        </a:p>
      </dgm:t>
    </dgm:pt>
    <dgm:pt modelId="{87EC5022-C30A-4AE4-AEA8-1437D4059AE1}" type="parTrans" cxnId="{26124223-4E36-46CA-A1B9-A2240049ACB7}">
      <dgm:prSet/>
      <dgm:spPr/>
      <dgm:t>
        <a:bodyPr/>
        <a:lstStyle/>
        <a:p>
          <a:endParaRPr lang="en-IN"/>
        </a:p>
      </dgm:t>
    </dgm:pt>
    <dgm:pt modelId="{C45565B2-D76B-420E-8203-D47D70745E41}" type="sibTrans" cxnId="{26124223-4E36-46CA-A1B9-A2240049ACB7}">
      <dgm:prSet/>
      <dgm:spPr/>
      <dgm:t>
        <a:bodyPr/>
        <a:lstStyle/>
        <a:p>
          <a:endParaRPr lang="en-IN"/>
        </a:p>
      </dgm:t>
    </dgm:pt>
    <dgm:pt modelId="{7ED68EFE-2BD0-456F-B09F-B44D1633B897}">
      <dgm:prSet phldrT="[Text]"/>
      <dgm:spPr/>
      <dgm:t>
        <a:bodyPr/>
        <a:lstStyle/>
        <a:p>
          <a:r>
            <a:rPr lang="en-US" dirty="0" smtClean="0"/>
            <a:t>Validation by 50% States</a:t>
          </a:r>
          <a:endParaRPr lang="en-IN" dirty="0"/>
        </a:p>
      </dgm:t>
    </dgm:pt>
    <dgm:pt modelId="{201A00F5-4681-4013-B18C-F7D22FB5F9C1}" type="parTrans" cxnId="{5ED3C032-5A1C-4682-9017-E4B6E945D3B7}">
      <dgm:prSet/>
      <dgm:spPr/>
      <dgm:t>
        <a:bodyPr/>
        <a:lstStyle/>
        <a:p>
          <a:endParaRPr lang="en-IN"/>
        </a:p>
      </dgm:t>
    </dgm:pt>
    <dgm:pt modelId="{3B718B4B-7F2F-4F37-8ED6-4426CF2A8B24}" type="sibTrans" cxnId="{5ED3C032-5A1C-4682-9017-E4B6E945D3B7}">
      <dgm:prSet/>
      <dgm:spPr/>
      <dgm:t>
        <a:bodyPr/>
        <a:lstStyle/>
        <a:p>
          <a:endParaRPr lang="en-IN"/>
        </a:p>
      </dgm:t>
    </dgm:pt>
    <dgm:pt modelId="{2B001FDD-D39A-4A7D-AF43-BFCF86AF37FE}">
      <dgm:prSet phldrT="[Text]"/>
      <dgm:spPr/>
      <dgm:t>
        <a:bodyPr/>
        <a:lstStyle/>
        <a:p>
          <a:r>
            <a:rPr lang="en-US" dirty="0" smtClean="0"/>
            <a:t>GST council formation</a:t>
          </a:r>
          <a:endParaRPr lang="en-IN" dirty="0"/>
        </a:p>
      </dgm:t>
    </dgm:pt>
    <dgm:pt modelId="{85C03119-DC41-42F7-9C96-0C72AC3A2084}" type="parTrans" cxnId="{5F2132A8-0B8A-41E3-8BF8-307DD85732E0}">
      <dgm:prSet/>
      <dgm:spPr/>
      <dgm:t>
        <a:bodyPr/>
        <a:lstStyle/>
        <a:p>
          <a:endParaRPr lang="en-IN"/>
        </a:p>
      </dgm:t>
    </dgm:pt>
    <dgm:pt modelId="{F120D1BF-DE15-41A2-A2D7-B4624B8C57CC}" type="sibTrans" cxnId="{5F2132A8-0B8A-41E3-8BF8-307DD85732E0}">
      <dgm:prSet/>
      <dgm:spPr/>
      <dgm:t>
        <a:bodyPr/>
        <a:lstStyle/>
        <a:p>
          <a:endParaRPr lang="en-IN"/>
        </a:p>
      </dgm:t>
    </dgm:pt>
    <dgm:pt modelId="{9AD7702E-076E-4AD0-8E95-772176EBFEC2}">
      <dgm:prSet phldrT="[Text]"/>
      <dgm:spPr/>
      <dgm:t>
        <a:bodyPr/>
        <a:lstStyle/>
        <a:p>
          <a:r>
            <a:rPr lang="en-US" dirty="0" smtClean="0"/>
            <a:t>Recommendation by GSTN</a:t>
          </a:r>
          <a:endParaRPr lang="en-IN" dirty="0"/>
        </a:p>
      </dgm:t>
    </dgm:pt>
    <dgm:pt modelId="{DCCF0E32-9B3D-4A30-938C-762CDFB485C3}" type="parTrans" cxnId="{CD6CD000-48A7-4B3E-903E-8A123841DDA7}">
      <dgm:prSet/>
      <dgm:spPr/>
      <dgm:t>
        <a:bodyPr/>
        <a:lstStyle/>
        <a:p>
          <a:endParaRPr lang="en-IN"/>
        </a:p>
      </dgm:t>
    </dgm:pt>
    <dgm:pt modelId="{29722010-72A5-4989-BD19-52670D25C704}" type="sibTrans" cxnId="{CD6CD000-48A7-4B3E-903E-8A123841DDA7}">
      <dgm:prSet/>
      <dgm:spPr/>
      <dgm:t>
        <a:bodyPr/>
        <a:lstStyle/>
        <a:p>
          <a:endParaRPr lang="en-IN"/>
        </a:p>
      </dgm:t>
    </dgm:pt>
    <dgm:pt modelId="{E4713269-0DF3-418B-A76D-C2C8A69E9301}">
      <dgm:prSet phldrT="[Text]"/>
      <dgm:spPr/>
      <dgm:t>
        <a:bodyPr/>
        <a:lstStyle/>
        <a:p>
          <a:r>
            <a:rPr lang="en-US" dirty="0" smtClean="0"/>
            <a:t>Feedback time – inadequate for tax payer + officers – huge transitional challenges</a:t>
          </a:r>
          <a:endParaRPr lang="en-IN" dirty="0"/>
        </a:p>
      </dgm:t>
    </dgm:pt>
    <dgm:pt modelId="{0ACE3EF7-15A8-43B2-A5FF-1CD7BFFE740E}" type="parTrans" cxnId="{1FF7591C-7709-41EB-8162-5F36532FB1EE}">
      <dgm:prSet/>
      <dgm:spPr/>
      <dgm:t>
        <a:bodyPr/>
        <a:lstStyle/>
        <a:p>
          <a:endParaRPr lang="en-IN"/>
        </a:p>
      </dgm:t>
    </dgm:pt>
    <dgm:pt modelId="{2CA54488-EAFE-46C5-BDCF-22007956E634}" type="sibTrans" cxnId="{1FF7591C-7709-41EB-8162-5F36532FB1EE}">
      <dgm:prSet/>
      <dgm:spPr/>
      <dgm:t>
        <a:bodyPr/>
        <a:lstStyle/>
        <a:p>
          <a:endParaRPr lang="en-IN"/>
        </a:p>
      </dgm:t>
    </dgm:pt>
    <dgm:pt modelId="{E7912AEC-6676-40DB-8792-CE4908C4BA1B}">
      <dgm:prSet phldrT="[Text]"/>
      <dgm:spPr/>
      <dgm:t>
        <a:bodyPr/>
        <a:lstStyle/>
        <a:p>
          <a:r>
            <a:rPr lang="en-US" dirty="0" smtClean="0"/>
            <a:t>Rules can be ready to put in place</a:t>
          </a:r>
          <a:endParaRPr lang="en-IN" dirty="0"/>
        </a:p>
      </dgm:t>
    </dgm:pt>
    <dgm:pt modelId="{70B8D64B-F1BD-4C42-B8BA-68E1A01473DF}" type="parTrans" cxnId="{9A4051FF-12A1-45BD-8DC5-7D7E10E2383B}">
      <dgm:prSet/>
      <dgm:spPr/>
      <dgm:t>
        <a:bodyPr/>
        <a:lstStyle/>
        <a:p>
          <a:endParaRPr lang="en-IN"/>
        </a:p>
      </dgm:t>
    </dgm:pt>
    <dgm:pt modelId="{BCF78EC0-7E3E-4E5A-AA36-CF9D940840D9}" type="sibTrans" cxnId="{9A4051FF-12A1-45BD-8DC5-7D7E10E2383B}">
      <dgm:prSet/>
      <dgm:spPr/>
      <dgm:t>
        <a:bodyPr/>
        <a:lstStyle/>
        <a:p>
          <a:endParaRPr lang="en-IN"/>
        </a:p>
      </dgm:t>
    </dgm:pt>
    <dgm:pt modelId="{755937A2-21AA-497B-A4D8-F650C3B39802}">
      <dgm:prSet phldrT="[Text]"/>
      <dgm:spPr/>
      <dgm:t>
        <a:bodyPr/>
        <a:lstStyle/>
        <a:p>
          <a:r>
            <a:rPr lang="en-US" dirty="0" smtClean="0"/>
            <a:t>Maybe by April 2017 [ with lot of pain]</a:t>
          </a:r>
          <a:endParaRPr lang="en-IN" dirty="0"/>
        </a:p>
      </dgm:t>
    </dgm:pt>
    <dgm:pt modelId="{833B766E-464A-4BE4-BE5B-F7E522B9CCFE}" type="parTrans" cxnId="{01F0C889-F663-4182-AAD8-6A5869A072D8}">
      <dgm:prSet/>
      <dgm:spPr/>
      <dgm:t>
        <a:bodyPr/>
        <a:lstStyle/>
        <a:p>
          <a:endParaRPr lang="en-IN"/>
        </a:p>
      </dgm:t>
    </dgm:pt>
    <dgm:pt modelId="{594378F8-C396-4E57-875D-CDD2FE11D585}" type="sibTrans" cxnId="{01F0C889-F663-4182-AAD8-6A5869A072D8}">
      <dgm:prSet/>
      <dgm:spPr/>
      <dgm:t>
        <a:bodyPr/>
        <a:lstStyle/>
        <a:p>
          <a:endParaRPr lang="en-IN"/>
        </a:p>
      </dgm:t>
    </dgm:pt>
    <dgm:pt modelId="{F84C7808-D2EA-4CC2-9DBB-916AD8D9B20C}" type="pres">
      <dgm:prSet presAssocID="{19474327-57A2-40DE-80DC-D273BCDA99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1C06E2C2-76D2-408D-95E7-A95EBEFBA82E}" type="pres">
      <dgm:prSet presAssocID="{7906670A-62B3-4A36-8128-20FBEC3DC929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1F7BE60-7256-4F00-A911-983B213A7A87}" type="pres">
      <dgm:prSet presAssocID="{C45565B2-D76B-420E-8203-D47D70745E41}" presName="spacer" presStyleCnt="0"/>
      <dgm:spPr/>
    </dgm:pt>
    <dgm:pt modelId="{12EBB119-9B5B-4AD0-A397-157A72AD7846}" type="pres">
      <dgm:prSet presAssocID="{7ED68EFE-2BD0-456F-B09F-B44D1633B897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0C48B03-EDB1-4A77-86BA-87CF85429D63}" type="pres">
      <dgm:prSet presAssocID="{3B718B4B-7F2F-4F37-8ED6-4426CF2A8B24}" presName="spacer" presStyleCnt="0"/>
      <dgm:spPr/>
    </dgm:pt>
    <dgm:pt modelId="{9C08D3ED-020B-4A42-BC83-533DF9B50358}" type="pres">
      <dgm:prSet presAssocID="{2B001FDD-D39A-4A7D-AF43-BFCF86AF37FE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06476DB-A90A-4BF4-AE92-F4B8F27BDD96}" type="pres">
      <dgm:prSet presAssocID="{F120D1BF-DE15-41A2-A2D7-B4624B8C57CC}" presName="spacer" presStyleCnt="0"/>
      <dgm:spPr/>
    </dgm:pt>
    <dgm:pt modelId="{0C1A996F-AAFB-46A1-83A7-41C04E3E2BF7}" type="pres">
      <dgm:prSet presAssocID="{9AD7702E-076E-4AD0-8E95-772176EBFEC2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9193D0A-AEB2-4C10-BA74-02CF7BB9B0E8}" type="pres">
      <dgm:prSet presAssocID="{29722010-72A5-4989-BD19-52670D25C704}" presName="spacer" presStyleCnt="0"/>
      <dgm:spPr/>
    </dgm:pt>
    <dgm:pt modelId="{37D6790D-108C-434D-9793-444C14E2986F}" type="pres">
      <dgm:prSet presAssocID="{E4713269-0DF3-418B-A76D-C2C8A69E9301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161380C-5882-4939-A7CB-7F9F63793D6C}" type="pres">
      <dgm:prSet presAssocID="{2CA54488-EAFE-46C5-BDCF-22007956E634}" presName="spacer" presStyleCnt="0"/>
      <dgm:spPr/>
    </dgm:pt>
    <dgm:pt modelId="{213BFC30-0612-404F-BB98-240BD5234BBF}" type="pres">
      <dgm:prSet presAssocID="{E7912AEC-6676-40DB-8792-CE4908C4BA1B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1BF1241-8AAD-49C6-A24D-804AB554E02E}" type="pres">
      <dgm:prSet presAssocID="{BCF78EC0-7E3E-4E5A-AA36-CF9D940840D9}" presName="spacer" presStyleCnt="0"/>
      <dgm:spPr/>
    </dgm:pt>
    <dgm:pt modelId="{2A000202-F4EC-4A84-86CA-4243666141EC}" type="pres">
      <dgm:prSet presAssocID="{755937A2-21AA-497B-A4D8-F650C3B39802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01F0C889-F663-4182-AAD8-6A5869A072D8}" srcId="{19474327-57A2-40DE-80DC-D273BCDA992C}" destId="{755937A2-21AA-497B-A4D8-F650C3B39802}" srcOrd="6" destOrd="0" parTransId="{833B766E-464A-4BE4-BE5B-F7E522B9CCFE}" sibTransId="{594378F8-C396-4E57-875D-CDD2FE11D585}"/>
    <dgm:cxn modelId="{CD6CD000-48A7-4B3E-903E-8A123841DDA7}" srcId="{19474327-57A2-40DE-80DC-D273BCDA992C}" destId="{9AD7702E-076E-4AD0-8E95-772176EBFEC2}" srcOrd="3" destOrd="0" parTransId="{DCCF0E32-9B3D-4A30-938C-762CDFB485C3}" sibTransId="{29722010-72A5-4989-BD19-52670D25C704}"/>
    <dgm:cxn modelId="{48B4078C-2BF7-4C57-9139-493F9B29E99A}" type="presOf" srcId="{9AD7702E-076E-4AD0-8E95-772176EBFEC2}" destId="{0C1A996F-AAFB-46A1-83A7-41C04E3E2BF7}" srcOrd="0" destOrd="0" presId="urn:microsoft.com/office/officeart/2005/8/layout/vList2"/>
    <dgm:cxn modelId="{7AE71060-F26C-4A3B-A317-511F72CD6BFD}" type="presOf" srcId="{2B001FDD-D39A-4A7D-AF43-BFCF86AF37FE}" destId="{9C08D3ED-020B-4A42-BC83-533DF9B50358}" srcOrd="0" destOrd="0" presId="urn:microsoft.com/office/officeart/2005/8/layout/vList2"/>
    <dgm:cxn modelId="{26124223-4E36-46CA-A1B9-A2240049ACB7}" srcId="{19474327-57A2-40DE-80DC-D273BCDA992C}" destId="{7906670A-62B3-4A36-8128-20FBEC3DC929}" srcOrd="0" destOrd="0" parTransId="{87EC5022-C30A-4AE4-AEA8-1437D4059AE1}" sibTransId="{C45565B2-D76B-420E-8203-D47D70745E41}"/>
    <dgm:cxn modelId="{5ED3C032-5A1C-4682-9017-E4B6E945D3B7}" srcId="{19474327-57A2-40DE-80DC-D273BCDA992C}" destId="{7ED68EFE-2BD0-456F-B09F-B44D1633B897}" srcOrd="1" destOrd="0" parTransId="{201A00F5-4681-4013-B18C-F7D22FB5F9C1}" sibTransId="{3B718B4B-7F2F-4F37-8ED6-4426CF2A8B24}"/>
    <dgm:cxn modelId="{2AA07E32-FBC6-4918-8452-A234FDD8FF90}" type="presOf" srcId="{7906670A-62B3-4A36-8128-20FBEC3DC929}" destId="{1C06E2C2-76D2-408D-95E7-A95EBEFBA82E}" srcOrd="0" destOrd="0" presId="urn:microsoft.com/office/officeart/2005/8/layout/vList2"/>
    <dgm:cxn modelId="{9A4051FF-12A1-45BD-8DC5-7D7E10E2383B}" srcId="{19474327-57A2-40DE-80DC-D273BCDA992C}" destId="{E7912AEC-6676-40DB-8792-CE4908C4BA1B}" srcOrd="5" destOrd="0" parTransId="{70B8D64B-F1BD-4C42-B8BA-68E1A01473DF}" sibTransId="{BCF78EC0-7E3E-4E5A-AA36-CF9D940840D9}"/>
    <dgm:cxn modelId="{0A70EDD5-34BE-4C89-ADC1-93D482896804}" type="presOf" srcId="{E7912AEC-6676-40DB-8792-CE4908C4BA1B}" destId="{213BFC30-0612-404F-BB98-240BD5234BBF}" srcOrd="0" destOrd="0" presId="urn:microsoft.com/office/officeart/2005/8/layout/vList2"/>
    <dgm:cxn modelId="{DB83292C-E425-4049-B31E-59BABF857008}" type="presOf" srcId="{19474327-57A2-40DE-80DC-D273BCDA992C}" destId="{F84C7808-D2EA-4CC2-9DBB-916AD8D9B20C}" srcOrd="0" destOrd="0" presId="urn:microsoft.com/office/officeart/2005/8/layout/vList2"/>
    <dgm:cxn modelId="{9EDDFC61-2C84-4292-9CEA-BF1BCC2C8CC0}" type="presOf" srcId="{E4713269-0DF3-418B-A76D-C2C8A69E9301}" destId="{37D6790D-108C-434D-9793-444C14E2986F}" srcOrd="0" destOrd="0" presId="urn:microsoft.com/office/officeart/2005/8/layout/vList2"/>
    <dgm:cxn modelId="{1FF7591C-7709-41EB-8162-5F36532FB1EE}" srcId="{19474327-57A2-40DE-80DC-D273BCDA992C}" destId="{E4713269-0DF3-418B-A76D-C2C8A69E9301}" srcOrd="4" destOrd="0" parTransId="{0ACE3EF7-15A8-43B2-A5FF-1CD7BFFE740E}" sibTransId="{2CA54488-EAFE-46C5-BDCF-22007956E634}"/>
    <dgm:cxn modelId="{69D988ED-C590-4F94-98CB-6C0428A27350}" type="presOf" srcId="{7ED68EFE-2BD0-456F-B09F-B44D1633B897}" destId="{12EBB119-9B5B-4AD0-A397-157A72AD7846}" srcOrd="0" destOrd="0" presId="urn:microsoft.com/office/officeart/2005/8/layout/vList2"/>
    <dgm:cxn modelId="{EC838E89-6BAA-4A7C-8A56-53FB362B0779}" type="presOf" srcId="{755937A2-21AA-497B-A4D8-F650C3B39802}" destId="{2A000202-F4EC-4A84-86CA-4243666141EC}" srcOrd="0" destOrd="0" presId="urn:microsoft.com/office/officeart/2005/8/layout/vList2"/>
    <dgm:cxn modelId="{5F2132A8-0B8A-41E3-8BF8-307DD85732E0}" srcId="{19474327-57A2-40DE-80DC-D273BCDA992C}" destId="{2B001FDD-D39A-4A7D-AF43-BFCF86AF37FE}" srcOrd="2" destOrd="0" parTransId="{85C03119-DC41-42F7-9C96-0C72AC3A2084}" sibTransId="{F120D1BF-DE15-41A2-A2D7-B4624B8C57CC}"/>
    <dgm:cxn modelId="{7616119C-74DC-4449-8D59-62555541F296}" type="presParOf" srcId="{F84C7808-D2EA-4CC2-9DBB-916AD8D9B20C}" destId="{1C06E2C2-76D2-408D-95E7-A95EBEFBA82E}" srcOrd="0" destOrd="0" presId="urn:microsoft.com/office/officeart/2005/8/layout/vList2"/>
    <dgm:cxn modelId="{205CAA2A-6DE8-4A37-A049-358904EB931F}" type="presParOf" srcId="{F84C7808-D2EA-4CC2-9DBB-916AD8D9B20C}" destId="{B1F7BE60-7256-4F00-A911-983B213A7A87}" srcOrd="1" destOrd="0" presId="urn:microsoft.com/office/officeart/2005/8/layout/vList2"/>
    <dgm:cxn modelId="{9D64D6C4-E46D-41DF-B3A8-B82979278706}" type="presParOf" srcId="{F84C7808-D2EA-4CC2-9DBB-916AD8D9B20C}" destId="{12EBB119-9B5B-4AD0-A397-157A72AD7846}" srcOrd="2" destOrd="0" presId="urn:microsoft.com/office/officeart/2005/8/layout/vList2"/>
    <dgm:cxn modelId="{567CCFC1-4051-4657-978E-82FB44AED54F}" type="presParOf" srcId="{F84C7808-D2EA-4CC2-9DBB-916AD8D9B20C}" destId="{B0C48B03-EDB1-4A77-86BA-87CF85429D63}" srcOrd="3" destOrd="0" presId="urn:microsoft.com/office/officeart/2005/8/layout/vList2"/>
    <dgm:cxn modelId="{12B7C0AC-CE65-43C7-953F-60EDDF921D13}" type="presParOf" srcId="{F84C7808-D2EA-4CC2-9DBB-916AD8D9B20C}" destId="{9C08D3ED-020B-4A42-BC83-533DF9B50358}" srcOrd="4" destOrd="0" presId="urn:microsoft.com/office/officeart/2005/8/layout/vList2"/>
    <dgm:cxn modelId="{CA73FA90-C7A1-432D-8B3B-74CD195C543C}" type="presParOf" srcId="{F84C7808-D2EA-4CC2-9DBB-916AD8D9B20C}" destId="{706476DB-A90A-4BF4-AE92-F4B8F27BDD96}" srcOrd="5" destOrd="0" presId="urn:microsoft.com/office/officeart/2005/8/layout/vList2"/>
    <dgm:cxn modelId="{7B685859-8301-4695-A81B-0A793842FCC9}" type="presParOf" srcId="{F84C7808-D2EA-4CC2-9DBB-916AD8D9B20C}" destId="{0C1A996F-AAFB-46A1-83A7-41C04E3E2BF7}" srcOrd="6" destOrd="0" presId="urn:microsoft.com/office/officeart/2005/8/layout/vList2"/>
    <dgm:cxn modelId="{B4984F76-AD8B-47D1-8E00-F33348ECE170}" type="presParOf" srcId="{F84C7808-D2EA-4CC2-9DBB-916AD8D9B20C}" destId="{A9193D0A-AEB2-4C10-BA74-02CF7BB9B0E8}" srcOrd="7" destOrd="0" presId="urn:microsoft.com/office/officeart/2005/8/layout/vList2"/>
    <dgm:cxn modelId="{38B7044F-FE6E-4ABD-8B8D-862B3CA3C8B2}" type="presParOf" srcId="{F84C7808-D2EA-4CC2-9DBB-916AD8D9B20C}" destId="{37D6790D-108C-434D-9793-444C14E2986F}" srcOrd="8" destOrd="0" presId="urn:microsoft.com/office/officeart/2005/8/layout/vList2"/>
    <dgm:cxn modelId="{ECDC5BE9-3AC0-4D59-A4D5-F0817E859073}" type="presParOf" srcId="{F84C7808-D2EA-4CC2-9DBB-916AD8D9B20C}" destId="{C161380C-5882-4939-A7CB-7F9F63793D6C}" srcOrd="9" destOrd="0" presId="urn:microsoft.com/office/officeart/2005/8/layout/vList2"/>
    <dgm:cxn modelId="{161CC0BE-056F-4D40-ACF5-5B4E57545C34}" type="presParOf" srcId="{F84C7808-D2EA-4CC2-9DBB-916AD8D9B20C}" destId="{213BFC30-0612-404F-BB98-240BD5234BBF}" srcOrd="10" destOrd="0" presId="urn:microsoft.com/office/officeart/2005/8/layout/vList2"/>
    <dgm:cxn modelId="{8E6E74FE-4EFF-462F-86E0-3CC47914FAB2}" type="presParOf" srcId="{F84C7808-D2EA-4CC2-9DBB-916AD8D9B20C}" destId="{81BF1241-8AAD-49C6-A24D-804AB554E02E}" srcOrd="11" destOrd="0" presId="urn:microsoft.com/office/officeart/2005/8/layout/vList2"/>
    <dgm:cxn modelId="{8770654C-365D-4282-9319-0E8B70DD806C}" type="presParOf" srcId="{F84C7808-D2EA-4CC2-9DBB-916AD8D9B20C}" destId="{2A000202-F4EC-4A84-86CA-4243666141EC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87A7D89-FBDD-4DD2-9FAC-878DFCB8E47C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C65AACDE-9302-4822-82F7-CC0C773D776C}">
      <dgm:prSet phldrT="[Text]"/>
      <dgm:spPr/>
      <dgm:t>
        <a:bodyPr/>
        <a:lstStyle/>
        <a:p>
          <a:r>
            <a:rPr lang="en-US" dirty="0" smtClean="0"/>
            <a:t>Single tax on supply instead of manufacturing (CED + Entry tax), trading (CST/ VAT) &amp; services (ST, Lux. Tax, Betting, Entertainment)</a:t>
          </a:r>
          <a:endParaRPr lang="en-IN" dirty="0"/>
        </a:p>
      </dgm:t>
    </dgm:pt>
    <dgm:pt modelId="{994DF095-96C9-4B33-AB4C-44F69E7CF2CA}" type="parTrans" cxnId="{11965004-429D-4990-B5B1-87E1478DBD17}">
      <dgm:prSet/>
      <dgm:spPr/>
      <dgm:t>
        <a:bodyPr/>
        <a:lstStyle/>
        <a:p>
          <a:endParaRPr lang="en-IN"/>
        </a:p>
      </dgm:t>
    </dgm:pt>
    <dgm:pt modelId="{8CBD03F5-3A37-4151-89BD-5DDC8328364E}" type="sibTrans" cxnId="{11965004-429D-4990-B5B1-87E1478DBD17}">
      <dgm:prSet/>
      <dgm:spPr/>
      <dgm:t>
        <a:bodyPr/>
        <a:lstStyle/>
        <a:p>
          <a:endParaRPr lang="en-IN"/>
        </a:p>
      </dgm:t>
    </dgm:pt>
    <dgm:pt modelId="{BCF7CAE3-23B8-495A-AE70-693B0592E25F}">
      <dgm:prSet phldrT="[Text]"/>
      <dgm:spPr/>
      <dgm:t>
        <a:bodyPr/>
        <a:lstStyle/>
        <a:p>
          <a:r>
            <a:rPr lang="en-US" dirty="0" smtClean="0"/>
            <a:t>On destination basis (presently goods origin based)</a:t>
          </a:r>
          <a:endParaRPr lang="en-IN" dirty="0"/>
        </a:p>
      </dgm:t>
    </dgm:pt>
    <dgm:pt modelId="{05287B75-C54E-41C1-9D2C-7C561C8A45F1}" type="parTrans" cxnId="{FA47AB8E-86DC-4BC8-BFA4-663DD60CC019}">
      <dgm:prSet/>
      <dgm:spPr/>
      <dgm:t>
        <a:bodyPr/>
        <a:lstStyle/>
        <a:p>
          <a:endParaRPr lang="en-IN"/>
        </a:p>
      </dgm:t>
    </dgm:pt>
    <dgm:pt modelId="{BE77E178-AABF-48A0-A13F-C8BC519F9EA0}" type="sibTrans" cxnId="{FA47AB8E-86DC-4BC8-BFA4-663DD60CC019}">
      <dgm:prSet/>
      <dgm:spPr/>
      <dgm:t>
        <a:bodyPr/>
        <a:lstStyle/>
        <a:p>
          <a:endParaRPr lang="en-IN"/>
        </a:p>
      </dgm:t>
    </dgm:pt>
    <dgm:pt modelId="{A3D263ED-336D-4596-B137-82216DE8E642}">
      <dgm:prSet phldrT="[Text]"/>
      <dgm:spPr/>
      <dgm:t>
        <a:bodyPr/>
        <a:lstStyle/>
        <a:p>
          <a:r>
            <a:rPr lang="en-US" dirty="0" smtClean="0"/>
            <a:t>Multipoint levy with full credit</a:t>
          </a:r>
          <a:endParaRPr lang="en-IN" dirty="0"/>
        </a:p>
      </dgm:t>
    </dgm:pt>
    <dgm:pt modelId="{37B6D067-4908-449F-AA8D-63B9095450CF}" type="parTrans" cxnId="{48CF3535-A2D5-441A-A94A-C0313E6B4528}">
      <dgm:prSet/>
      <dgm:spPr/>
      <dgm:t>
        <a:bodyPr/>
        <a:lstStyle/>
        <a:p>
          <a:endParaRPr lang="en-IN"/>
        </a:p>
      </dgm:t>
    </dgm:pt>
    <dgm:pt modelId="{8371163E-B3D2-409C-88CB-7A7A21AF055A}" type="sibTrans" cxnId="{48CF3535-A2D5-441A-A94A-C0313E6B4528}">
      <dgm:prSet/>
      <dgm:spPr/>
      <dgm:t>
        <a:bodyPr/>
        <a:lstStyle/>
        <a:p>
          <a:endParaRPr lang="en-IN"/>
        </a:p>
      </dgm:t>
    </dgm:pt>
    <dgm:pt modelId="{6C65229D-65BE-4F96-B6A2-3A4D6598F8A5}">
      <dgm:prSet phldrT="[Text]"/>
      <dgm:spPr/>
      <dgm:t>
        <a:bodyPr/>
        <a:lstStyle/>
        <a:p>
          <a:r>
            <a:rPr lang="en-US" dirty="0" smtClean="0"/>
            <a:t>Expected rate – 18- 20% (Centre 8-9; State 9-10)</a:t>
          </a:r>
          <a:endParaRPr lang="en-IN" dirty="0"/>
        </a:p>
      </dgm:t>
    </dgm:pt>
    <dgm:pt modelId="{C75DC773-BC12-4909-B091-7ADBCCD5DE21}" type="parTrans" cxnId="{E8E17080-895A-4D42-91D0-591C3C3E8D13}">
      <dgm:prSet/>
      <dgm:spPr/>
      <dgm:t>
        <a:bodyPr/>
        <a:lstStyle/>
        <a:p>
          <a:endParaRPr lang="en-IN"/>
        </a:p>
      </dgm:t>
    </dgm:pt>
    <dgm:pt modelId="{668B4398-3517-4703-AB4C-C460DA90331E}" type="sibTrans" cxnId="{E8E17080-895A-4D42-91D0-591C3C3E8D13}">
      <dgm:prSet/>
      <dgm:spPr/>
      <dgm:t>
        <a:bodyPr/>
        <a:lstStyle/>
        <a:p>
          <a:endParaRPr lang="en-IN"/>
        </a:p>
      </dgm:t>
    </dgm:pt>
    <dgm:pt modelId="{D1AC7549-3C74-4D97-ACB7-EFD9EECD2B39}">
      <dgm:prSet phldrT="[Text]"/>
      <dgm:spPr/>
      <dgm:t>
        <a:bodyPr/>
        <a:lstStyle/>
        <a:p>
          <a:r>
            <a:rPr lang="en-US" dirty="0" smtClean="0"/>
            <a:t>No rates – May be merit + RNR + Demerit + Exempted + Zero rated</a:t>
          </a:r>
          <a:endParaRPr lang="en-IN" dirty="0"/>
        </a:p>
      </dgm:t>
    </dgm:pt>
    <dgm:pt modelId="{8248CD6F-05E5-4538-A942-20B8F1EEFC34}" type="parTrans" cxnId="{248CEBE2-1D2E-4A3F-B04E-6438AF00FF3B}">
      <dgm:prSet/>
      <dgm:spPr/>
      <dgm:t>
        <a:bodyPr/>
        <a:lstStyle/>
        <a:p>
          <a:endParaRPr lang="en-IN"/>
        </a:p>
      </dgm:t>
    </dgm:pt>
    <dgm:pt modelId="{CB1FEEF9-4B15-474E-B17D-C5A83C7138EA}" type="sibTrans" cxnId="{248CEBE2-1D2E-4A3F-B04E-6438AF00FF3B}">
      <dgm:prSet/>
      <dgm:spPr/>
      <dgm:t>
        <a:bodyPr/>
        <a:lstStyle/>
        <a:p>
          <a:endParaRPr lang="en-IN"/>
        </a:p>
      </dgm:t>
    </dgm:pt>
    <dgm:pt modelId="{A1570553-0772-4127-B399-E91BBB4E4037}">
      <dgm:prSet phldrT="[Text]"/>
      <dgm:spPr/>
      <dgm:t>
        <a:bodyPr/>
        <a:lstStyle/>
        <a:p>
          <a:r>
            <a:rPr lang="en-US" dirty="0" smtClean="0"/>
            <a:t>States would get </a:t>
          </a:r>
          <a:r>
            <a:rPr lang="en-US" dirty="0" err="1" smtClean="0"/>
            <a:t>addn’l</a:t>
          </a:r>
          <a:r>
            <a:rPr lang="en-US" dirty="0" smtClean="0"/>
            <a:t> revenue from Services + Part of present customs + due to more tax payers</a:t>
          </a:r>
          <a:endParaRPr lang="en-IN" dirty="0"/>
        </a:p>
      </dgm:t>
    </dgm:pt>
    <dgm:pt modelId="{D7D2BEDB-49E6-4B8F-BEA8-E89C37689CB0}" type="parTrans" cxnId="{49F3E2A7-A4EB-405A-A05F-105D731547A3}">
      <dgm:prSet/>
      <dgm:spPr/>
      <dgm:t>
        <a:bodyPr/>
        <a:lstStyle/>
        <a:p>
          <a:endParaRPr lang="en-IN"/>
        </a:p>
      </dgm:t>
    </dgm:pt>
    <dgm:pt modelId="{AEE72F66-F00E-4A8F-AC07-4351A34AA05C}" type="sibTrans" cxnId="{49F3E2A7-A4EB-405A-A05F-105D731547A3}">
      <dgm:prSet/>
      <dgm:spPr/>
      <dgm:t>
        <a:bodyPr/>
        <a:lstStyle/>
        <a:p>
          <a:endParaRPr lang="en-IN"/>
        </a:p>
      </dgm:t>
    </dgm:pt>
    <dgm:pt modelId="{68F52DC4-8459-45F0-9679-28BDE57C2A14}">
      <dgm:prSet phldrT="[Text]"/>
      <dgm:spPr/>
      <dgm:t>
        <a:bodyPr/>
        <a:lstStyle/>
        <a:p>
          <a:r>
            <a:rPr lang="en-US" dirty="0" smtClean="0"/>
            <a:t>Centre would get part of sales tax + More tax payers</a:t>
          </a:r>
          <a:endParaRPr lang="en-IN" dirty="0"/>
        </a:p>
      </dgm:t>
    </dgm:pt>
    <dgm:pt modelId="{BE31DEF4-5A59-4188-8CBC-ACA3A08FA6F2}" type="parTrans" cxnId="{59ED74BF-9B97-4B63-8911-06A25F3A0041}">
      <dgm:prSet/>
      <dgm:spPr/>
      <dgm:t>
        <a:bodyPr/>
        <a:lstStyle/>
        <a:p>
          <a:endParaRPr lang="en-IN"/>
        </a:p>
      </dgm:t>
    </dgm:pt>
    <dgm:pt modelId="{09540476-E613-49F3-B2E9-B4E691E23C99}" type="sibTrans" cxnId="{59ED74BF-9B97-4B63-8911-06A25F3A0041}">
      <dgm:prSet/>
      <dgm:spPr/>
      <dgm:t>
        <a:bodyPr/>
        <a:lstStyle/>
        <a:p>
          <a:endParaRPr lang="en-IN"/>
        </a:p>
      </dgm:t>
    </dgm:pt>
    <dgm:pt modelId="{AFC71C1E-4170-47CB-B776-0E5E6BBA3B68}" type="pres">
      <dgm:prSet presAssocID="{B87A7D89-FBDD-4DD2-9FAC-878DFCB8E4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9FA72043-D85C-43E4-AF03-1FB26013CC82}" type="pres">
      <dgm:prSet presAssocID="{C65AACDE-9302-4822-82F7-CC0C773D776C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BDF8D0B-E2EE-458F-8841-21A937B4987A}" type="pres">
      <dgm:prSet presAssocID="{8CBD03F5-3A37-4151-89BD-5DDC8328364E}" presName="spacer" presStyleCnt="0"/>
      <dgm:spPr/>
    </dgm:pt>
    <dgm:pt modelId="{677DF1F5-BCF4-4C25-92FC-4363A30EA736}" type="pres">
      <dgm:prSet presAssocID="{BCF7CAE3-23B8-495A-AE70-693B0592E25F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4C4DF11-9263-424C-820F-8335B4CDA191}" type="pres">
      <dgm:prSet presAssocID="{BE77E178-AABF-48A0-A13F-C8BC519F9EA0}" presName="spacer" presStyleCnt="0"/>
      <dgm:spPr/>
    </dgm:pt>
    <dgm:pt modelId="{42B92898-BF54-4B52-9768-E472EA59F063}" type="pres">
      <dgm:prSet presAssocID="{A3D263ED-336D-4596-B137-82216DE8E642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66CB8B2-BCAE-4C99-A86E-89BE40A1A3B0}" type="pres">
      <dgm:prSet presAssocID="{8371163E-B3D2-409C-88CB-7A7A21AF055A}" presName="spacer" presStyleCnt="0"/>
      <dgm:spPr/>
    </dgm:pt>
    <dgm:pt modelId="{C7A2F897-6528-4D55-82FF-952ED130F0F8}" type="pres">
      <dgm:prSet presAssocID="{6C65229D-65BE-4F96-B6A2-3A4D6598F8A5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251121B-0581-451F-96AC-069B038CB4AE}" type="pres">
      <dgm:prSet presAssocID="{668B4398-3517-4703-AB4C-C460DA90331E}" presName="spacer" presStyleCnt="0"/>
      <dgm:spPr/>
    </dgm:pt>
    <dgm:pt modelId="{573F8961-EAF3-4856-AA12-8E0529F52057}" type="pres">
      <dgm:prSet presAssocID="{D1AC7549-3C74-4D97-ACB7-EFD9EECD2B39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81152F6-3860-40C1-B81C-622CD4375F14}" type="pres">
      <dgm:prSet presAssocID="{CB1FEEF9-4B15-474E-B17D-C5A83C7138EA}" presName="spacer" presStyleCnt="0"/>
      <dgm:spPr/>
    </dgm:pt>
    <dgm:pt modelId="{10C36D7B-7E21-4232-BD6F-B127C6E71540}" type="pres">
      <dgm:prSet presAssocID="{A1570553-0772-4127-B399-E91BBB4E4037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1207E52-D14C-4D56-B539-8ADF22E8BF43}" type="pres">
      <dgm:prSet presAssocID="{AEE72F66-F00E-4A8F-AC07-4351A34AA05C}" presName="spacer" presStyleCnt="0"/>
      <dgm:spPr/>
    </dgm:pt>
    <dgm:pt modelId="{27B45886-C700-4769-9308-487008865517}" type="pres">
      <dgm:prSet presAssocID="{68F52DC4-8459-45F0-9679-28BDE57C2A14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9BF50537-42EE-4FDD-869E-7762B76844E1}" type="presOf" srcId="{BCF7CAE3-23B8-495A-AE70-693B0592E25F}" destId="{677DF1F5-BCF4-4C25-92FC-4363A30EA736}" srcOrd="0" destOrd="0" presId="urn:microsoft.com/office/officeart/2005/8/layout/vList2"/>
    <dgm:cxn modelId="{0453E7FE-FF68-4AB2-9A3D-92663D1C85D1}" type="presOf" srcId="{A3D263ED-336D-4596-B137-82216DE8E642}" destId="{42B92898-BF54-4B52-9768-E472EA59F063}" srcOrd="0" destOrd="0" presId="urn:microsoft.com/office/officeart/2005/8/layout/vList2"/>
    <dgm:cxn modelId="{860EF864-5658-48F8-8346-952EA8A633D2}" type="presOf" srcId="{C65AACDE-9302-4822-82F7-CC0C773D776C}" destId="{9FA72043-D85C-43E4-AF03-1FB26013CC82}" srcOrd="0" destOrd="0" presId="urn:microsoft.com/office/officeart/2005/8/layout/vList2"/>
    <dgm:cxn modelId="{11965004-429D-4990-B5B1-87E1478DBD17}" srcId="{B87A7D89-FBDD-4DD2-9FAC-878DFCB8E47C}" destId="{C65AACDE-9302-4822-82F7-CC0C773D776C}" srcOrd="0" destOrd="0" parTransId="{994DF095-96C9-4B33-AB4C-44F69E7CF2CA}" sibTransId="{8CBD03F5-3A37-4151-89BD-5DDC8328364E}"/>
    <dgm:cxn modelId="{A7516CA4-0CFD-474E-AA6A-92C95E5FF3B5}" type="presOf" srcId="{D1AC7549-3C74-4D97-ACB7-EFD9EECD2B39}" destId="{573F8961-EAF3-4856-AA12-8E0529F52057}" srcOrd="0" destOrd="0" presId="urn:microsoft.com/office/officeart/2005/8/layout/vList2"/>
    <dgm:cxn modelId="{32BD7365-03D6-4611-AC6C-B3A43F766B4F}" type="presOf" srcId="{6C65229D-65BE-4F96-B6A2-3A4D6598F8A5}" destId="{C7A2F897-6528-4D55-82FF-952ED130F0F8}" srcOrd="0" destOrd="0" presId="urn:microsoft.com/office/officeart/2005/8/layout/vList2"/>
    <dgm:cxn modelId="{49F3E2A7-A4EB-405A-A05F-105D731547A3}" srcId="{B87A7D89-FBDD-4DD2-9FAC-878DFCB8E47C}" destId="{A1570553-0772-4127-B399-E91BBB4E4037}" srcOrd="5" destOrd="0" parTransId="{D7D2BEDB-49E6-4B8F-BEA8-E89C37689CB0}" sibTransId="{AEE72F66-F00E-4A8F-AC07-4351A34AA05C}"/>
    <dgm:cxn modelId="{FA47AB8E-86DC-4BC8-BFA4-663DD60CC019}" srcId="{B87A7D89-FBDD-4DD2-9FAC-878DFCB8E47C}" destId="{BCF7CAE3-23B8-495A-AE70-693B0592E25F}" srcOrd="1" destOrd="0" parTransId="{05287B75-C54E-41C1-9D2C-7C561C8A45F1}" sibTransId="{BE77E178-AABF-48A0-A13F-C8BC519F9EA0}"/>
    <dgm:cxn modelId="{E8E17080-895A-4D42-91D0-591C3C3E8D13}" srcId="{B87A7D89-FBDD-4DD2-9FAC-878DFCB8E47C}" destId="{6C65229D-65BE-4F96-B6A2-3A4D6598F8A5}" srcOrd="3" destOrd="0" parTransId="{C75DC773-BC12-4909-B091-7ADBCCD5DE21}" sibTransId="{668B4398-3517-4703-AB4C-C460DA90331E}"/>
    <dgm:cxn modelId="{59ED74BF-9B97-4B63-8911-06A25F3A0041}" srcId="{B87A7D89-FBDD-4DD2-9FAC-878DFCB8E47C}" destId="{68F52DC4-8459-45F0-9679-28BDE57C2A14}" srcOrd="6" destOrd="0" parTransId="{BE31DEF4-5A59-4188-8CBC-ACA3A08FA6F2}" sibTransId="{09540476-E613-49F3-B2E9-B4E691E23C99}"/>
    <dgm:cxn modelId="{48CF3535-A2D5-441A-A94A-C0313E6B4528}" srcId="{B87A7D89-FBDD-4DD2-9FAC-878DFCB8E47C}" destId="{A3D263ED-336D-4596-B137-82216DE8E642}" srcOrd="2" destOrd="0" parTransId="{37B6D067-4908-449F-AA8D-63B9095450CF}" sibTransId="{8371163E-B3D2-409C-88CB-7A7A21AF055A}"/>
    <dgm:cxn modelId="{248CEBE2-1D2E-4A3F-B04E-6438AF00FF3B}" srcId="{B87A7D89-FBDD-4DD2-9FAC-878DFCB8E47C}" destId="{D1AC7549-3C74-4D97-ACB7-EFD9EECD2B39}" srcOrd="4" destOrd="0" parTransId="{8248CD6F-05E5-4538-A942-20B8F1EEFC34}" sibTransId="{CB1FEEF9-4B15-474E-B17D-C5A83C7138EA}"/>
    <dgm:cxn modelId="{1799CF15-7976-4C94-AE92-B754B56B842C}" type="presOf" srcId="{A1570553-0772-4127-B399-E91BBB4E4037}" destId="{10C36D7B-7E21-4232-BD6F-B127C6E71540}" srcOrd="0" destOrd="0" presId="urn:microsoft.com/office/officeart/2005/8/layout/vList2"/>
    <dgm:cxn modelId="{F9E2AB5E-F502-4DC8-9AF2-E5624EFC25BD}" type="presOf" srcId="{B87A7D89-FBDD-4DD2-9FAC-878DFCB8E47C}" destId="{AFC71C1E-4170-47CB-B776-0E5E6BBA3B68}" srcOrd="0" destOrd="0" presId="urn:microsoft.com/office/officeart/2005/8/layout/vList2"/>
    <dgm:cxn modelId="{8AE52F97-46E3-4DFD-A55D-D6D2D9655722}" type="presOf" srcId="{68F52DC4-8459-45F0-9679-28BDE57C2A14}" destId="{27B45886-C700-4769-9308-487008865517}" srcOrd="0" destOrd="0" presId="urn:microsoft.com/office/officeart/2005/8/layout/vList2"/>
    <dgm:cxn modelId="{D7120133-17D3-4E1F-A4C3-024CED8629EB}" type="presParOf" srcId="{AFC71C1E-4170-47CB-B776-0E5E6BBA3B68}" destId="{9FA72043-D85C-43E4-AF03-1FB26013CC82}" srcOrd="0" destOrd="0" presId="urn:microsoft.com/office/officeart/2005/8/layout/vList2"/>
    <dgm:cxn modelId="{328AF3C0-1AE5-4AC0-9A4E-A4F49CC0B4E7}" type="presParOf" srcId="{AFC71C1E-4170-47CB-B776-0E5E6BBA3B68}" destId="{7BDF8D0B-E2EE-458F-8841-21A937B4987A}" srcOrd="1" destOrd="0" presId="urn:microsoft.com/office/officeart/2005/8/layout/vList2"/>
    <dgm:cxn modelId="{BC1408A1-0E07-438B-8529-F252632E38AA}" type="presParOf" srcId="{AFC71C1E-4170-47CB-B776-0E5E6BBA3B68}" destId="{677DF1F5-BCF4-4C25-92FC-4363A30EA736}" srcOrd="2" destOrd="0" presId="urn:microsoft.com/office/officeart/2005/8/layout/vList2"/>
    <dgm:cxn modelId="{0D161816-56DA-4FF6-A2AF-87233C66923C}" type="presParOf" srcId="{AFC71C1E-4170-47CB-B776-0E5E6BBA3B68}" destId="{34C4DF11-9263-424C-820F-8335B4CDA191}" srcOrd="3" destOrd="0" presId="urn:microsoft.com/office/officeart/2005/8/layout/vList2"/>
    <dgm:cxn modelId="{48723D0A-379D-454B-A527-F269DC6EE93E}" type="presParOf" srcId="{AFC71C1E-4170-47CB-B776-0E5E6BBA3B68}" destId="{42B92898-BF54-4B52-9768-E472EA59F063}" srcOrd="4" destOrd="0" presId="urn:microsoft.com/office/officeart/2005/8/layout/vList2"/>
    <dgm:cxn modelId="{3F196D19-DF18-4895-98EC-12EB36879FB2}" type="presParOf" srcId="{AFC71C1E-4170-47CB-B776-0E5E6BBA3B68}" destId="{C66CB8B2-BCAE-4C99-A86E-89BE40A1A3B0}" srcOrd="5" destOrd="0" presId="urn:microsoft.com/office/officeart/2005/8/layout/vList2"/>
    <dgm:cxn modelId="{B8F0839E-2846-4325-91C4-E36932AE4346}" type="presParOf" srcId="{AFC71C1E-4170-47CB-B776-0E5E6BBA3B68}" destId="{C7A2F897-6528-4D55-82FF-952ED130F0F8}" srcOrd="6" destOrd="0" presId="urn:microsoft.com/office/officeart/2005/8/layout/vList2"/>
    <dgm:cxn modelId="{75766567-4BAC-4C94-A831-EDE7F6DC6BB7}" type="presParOf" srcId="{AFC71C1E-4170-47CB-B776-0E5E6BBA3B68}" destId="{6251121B-0581-451F-96AC-069B038CB4AE}" srcOrd="7" destOrd="0" presId="urn:microsoft.com/office/officeart/2005/8/layout/vList2"/>
    <dgm:cxn modelId="{2E46F275-5B62-481C-8395-76FA8E490AD8}" type="presParOf" srcId="{AFC71C1E-4170-47CB-B776-0E5E6BBA3B68}" destId="{573F8961-EAF3-4856-AA12-8E0529F52057}" srcOrd="8" destOrd="0" presId="urn:microsoft.com/office/officeart/2005/8/layout/vList2"/>
    <dgm:cxn modelId="{C0D942BE-4F1C-4DF2-BF76-385341E84581}" type="presParOf" srcId="{AFC71C1E-4170-47CB-B776-0E5E6BBA3B68}" destId="{A81152F6-3860-40C1-B81C-622CD4375F14}" srcOrd="9" destOrd="0" presId="urn:microsoft.com/office/officeart/2005/8/layout/vList2"/>
    <dgm:cxn modelId="{E90C5B5A-DEF2-49E2-BF13-D961C7F620CB}" type="presParOf" srcId="{AFC71C1E-4170-47CB-B776-0E5E6BBA3B68}" destId="{10C36D7B-7E21-4232-BD6F-B127C6E71540}" srcOrd="10" destOrd="0" presId="urn:microsoft.com/office/officeart/2005/8/layout/vList2"/>
    <dgm:cxn modelId="{881B2ADE-13D9-4FF2-BCD0-F70DE71990C1}" type="presParOf" srcId="{AFC71C1E-4170-47CB-B776-0E5E6BBA3B68}" destId="{81207E52-D14C-4D56-B539-8ADF22E8BF43}" srcOrd="11" destOrd="0" presId="urn:microsoft.com/office/officeart/2005/8/layout/vList2"/>
    <dgm:cxn modelId="{997452D1-AAC8-48A0-8A36-1D2BBF38D063}" type="presParOf" srcId="{AFC71C1E-4170-47CB-B776-0E5E6BBA3B68}" destId="{27B45886-C700-4769-9308-487008865517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580ABF-671C-4B7C-B875-E5C732BB6303}" type="doc">
      <dgm:prSet loTypeId="urn:microsoft.com/office/officeart/2005/8/layout/vList2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2DD28E1E-A9C0-4486-99F8-03917F30A0CF}">
      <dgm:prSet/>
      <dgm:spPr/>
      <dgm:t>
        <a:bodyPr/>
        <a:lstStyle/>
        <a:p>
          <a:pPr rtl="0"/>
          <a:r>
            <a:rPr lang="en-US" dirty="0" smtClean="0"/>
            <a:t>Stock Transfer -  liable </a:t>
          </a:r>
          <a:endParaRPr lang="en-IN" dirty="0"/>
        </a:p>
      </dgm:t>
    </dgm:pt>
    <dgm:pt modelId="{05F3BEEF-799E-4353-80C4-B79B835E6A04}" type="parTrans" cxnId="{A80EBE48-A248-4697-AAB9-AF1EC94F5229}">
      <dgm:prSet/>
      <dgm:spPr/>
      <dgm:t>
        <a:bodyPr/>
        <a:lstStyle/>
        <a:p>
          <a:endParaRPr lang="en-IN"/>
        </a:p>
      </dgm:t>
    </dgm:pt>
    <dgm:pt modelId="{D14AB5DD-369E-4B03-8ACC-49291B492AC9}" type="sibTrans" cxnId="{A80EBE48-A248-4697-AAB9-AF1EC94F5229}">
      <dgm:prSet/>
      <dgm:spPr/>
      <dgm:t>
        <a:bodyPr/>
        <a:lstStyle/>
        <a:p>
          <a:endParaRPr lang="en-IN"/>
        </a:p>
      </dgm:t>
    </dgm:pt>
    <dgm:pt modelId="{52D8C046-0127-483B-9EA2-9E95F02302AC}">
      <dgm:prSet/>
      <dgm:spPr/>
      <dgm:t>
        <a:bodyPr/>
        <a:lstStyle/>
        <a:p>
          <a:pPr rtl="0"/>
          <a:r>
            <a:rPr lang="en-US" dirty="0" smtClean="0"/>
            <a:t>Not a pure GST= severely cut up - IDT with cross sectional credit.</a:t>
          </a:r>
          <a:endParaRPr lang="en-IN" dirty="0"/>
        </a:p>
      </dgm:t>
    </dgm:pt>
    <dgm:pt modelId="{86B7C399-60E9-4C17-B48E-2E30C7CE03F6}" type="parTrans" cxnId="{E0908B93-78F8-40F1-892E-9189435AE3BE}">
      <dgm:prSet/>
      <dgm:spPr/>
      <dgm:t>
        <a:bodyPr/>
        <a:lstStyle/>
        <a:p>
          <a:endParaRPr lang="en-IN"/>
        </a:p>
      </dgm:t>
    </dgm:pt>
    <dgm:pt modelId="{0E03FD83-17A6-4F1D-8470-009032EA8838}" type="sibTrans" cxnId="{E0908B93-78F8-40F1-892E-9189435AE3BE}">
      <dgm:prSet/>
      <dgm:spPr/>
      <dgm:t>
        <a:bodyPr/>
        <a:lstStyle/>
        <a:p>
          <a:endParaRPr lang="en-IN"/>
        </a:p>
      </dgm:t>
    </dgm:pt>
    <dgm:pt modelId="{CA4548F0-29DC-4B27-8082-F484616C12B9}" type="pres">
      <dgm:prSet presAssocID="{D3580ABF-671C-4B7C-B875-E5C732BB630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7736538-833F-4D8D-84B3-E51CF7789ECC}" type="pres">
      <dgm:prSet presAssocID="{2DD28E1E-A9C0-4486-99F8-03917F30A0CF}" presName="parentText" presStyleLbl="node1" presStyleIdx="0" presStyleCnt="2" custScaleY="3438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E6F5D0D-164B-405F-996E-412062219580}" type="pres">
      <dgm:prSet presAssocID="{D14AB5DD-369E-4B03-8ACC-49291B492AC9}" presName="spacer" presStyleCnt="0"/>
      <dgm:spPr/>
    </dgm:pt>
    <dgm:pt modelId="{A9F593BC-676E-4FF3-9834-E8BE1D46C0F3}" type="pres">
      <dgm:prSet presAssocID="{52D8C046-0127-483B-9EA2-9E95F02302AC}" presName="parentText" presStyleLbl="node1" presStyleIdx="1" presStyleCnt="2" custScaleY="38145" custLinFactNeighborX="744" custLinFactNeighborY="-59282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F7DB76A-1800-41EA-AF4E-6D0BE235636E}" type="presOf" srcId="{2DD28E1E-A9C0-4486-99F8-03917F30A0CF}" destId="{27736538-833F-4D8D-84B3-E51CF7789ECC}" srcOrd="0" destOrd="0" presId="urn:microsoft.com/office/officeart/2005/8/layout/vList2"/>
    <dgm:cxn modelId="{E0908B93-78F8-40F1-892E-9189435AE3BE}" srcId="{D3580ABF-671C-4B7C-B875-E5C732BB6303}" destId="{52D8C046-0127-483B-9EA2-9E95F02302AC}" srcOrd="1" destOrd="0" parTransId="{86B7C399-60E9-4C17-B48E-2E30C7CE03F6}" sibTransId="{0E03FD83-17A6-4F1D-8470-009032EA8838}"/>
    <dgm:cxn modelId="{B957AB4A-6E26-4665-B281-C0EA6F16E10B}" type="presOf" srcId="{D3580ABF-671C-4B7C-B875-E5C732BB6303}" destId="{CA4548F0-29DC-4B27-8082-F484616C12B9}" srcOrd="0" destOrd="0" presId="urn:microsoft.com/office/officeart/2005/8/layout/vList2"/>
    <dgm:cxn modelId="{7F97B213-CB53-4E17-8521-DC38B2E27480}" type="presOf" srcId="{52D8C046-0127-483B-9EA2-9E95F02302AC}" destId="{A9F593BC-676E-4FF3-9834-E8BE1D46C0F3}" srcOrd="0" destOrd="0" presId="urn:microsoft.com/office/officeart/2005/8/layout/vList2"/>
    <dgm:cxn modelId="{A80EBE48-A248-4697-AAB9-AF1EC94F5229}" srcId="{D3580ABF-671C-4B7C-B875-E5C732BB6303}" destId="{2DD28E1E-A9C0-4486-99F8-03917F30A0CF}" srcOrd="0" destOrd="0" parTransId="{05F3BEEF-799E-4353-80C4-B79B835E6A04}" sibTransId="{D14AB5DD-369E-4B03-8ACC-49291B492AC9}"/>
    <dgm:cxn modelId="{9112778D-1863-4102-84F8-1D93F66FB433}" type="presParOf" srcId="{CA4548F0-29DC-4B27-8082-F484616C12B9}" destId="{27736538-833F-4D8D-84B3-E51CF7789ECC}" srcOrd="0" destOrd="0" presId="urn:microsoft.com/office/officeart/2005/8/layout/vList2"/>
    <dgm:cxn modelId="{12613CFA-7053-4AC0-94ED-5A8B917E9CE8}" type="presParOf" srcId="{CA4548F0-29DC-4B27-8082-F484616C12B9}" destId="{9E6F5D0D-164B-405F-996E-412062219580}" srcOrd="1" destOrd="0" presId="urn:microsoft.com/office/officeart/2005/8/layout/vList2"/>
    <dgm:cxn modelId="{AA94AFD9-8BB1-4DA1-86E5-B79EC8BAF2BE}" type="presParOf" srcId="{CA4548F0-29DC-4B27-8082-F484616C12B9}" destId="{A9F593BC-676E-4FF3-9834-E8BE1D46C0F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0037C64-EBA1-4A25-AA25-313D5AC74B96}" type="doc">
      <dgm:prSet loTypeId="urn:microsoft.com/office/officeart/2005/8/layout/hList6" loCatId="list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768C0823-40EB-433A-8C59-545CE7677DEC}">
      <dgm:prSet/>
      <dgm:spPr/>
      <dgm:t>
        <a:bodyPr/>
        <a:lstStyle/>
        <a:p>
          <a:pPr rtl="0"/>
          <a:r>
            <a:rPr lang="en-US" smtClean="0"/>
            <a:t>Scope of Supply, Levy &amp; Collection </a:t>
          </a:r>
          <a:endParaRPr lang="en-IN"/>
        </a:p>
      </dgm:t>
    </dgm:pt>
    <dgm:pt modelId="{B210E452-1B37-46F6-8CF3-3B56B56BE321}" type="parTrans" cxnId="{73049C9D-BFF2-45D6-B78F-0417D61ED717}">
      <dgm:prSet/>
      <dgm:spPr/>
      <dgm:t>
        <a:bodyPr/>
        <a:lstStyle/>
        <a:p>
          <a:endParaRPr lang="en-IN"/>
        </a:p>
      </dgm:t>
    </dgm:pt>
    <dgm:pt modelId="{E30ABB32-383C-4C9A-AA99-2D00BF68EFA2}" type="sibTrans" cxnId="{73049C9D-BFF2-45D6-B78F-0417D61ED717}">
      <dgm:prSet/>
      <dgm:spPr/>
      <dgm:t>
        <a:bodyPr/>
        <a:lstStyle/>
        <a:p>
          <a:endParaRPr lang="en-IN"/>
        </a:p>
      </dgm:t>
    </dgm:pt>
    <dgm:pt modelId="{9C4EB7F4-B3A5-4955-9040-CBD75307C20E}">
      <dgm:prSet/>
      <dgm:spPr/>
      <dgm:t>
        <a:bodyPr/>
        <a:lstStyle/>
        <a:p>
          <a:pPr rtl="0"/>
          <a:r>
            <a:rPr lang="en-US" smtClean="0"/>
            <a:t>Value of supply of Goods &amp; Services</a:t>
          </a:r>
          <a:endParaRPr lang="en-IN"/>
        </a:p>
      </dgm:t>
    </dgm:pt>
    <dgm:pt modelId="{A98CA710-9D45-4270-A7B2-CAA8E94F5D11}" type="parTrans" cxnId="{DB2EE88D-1BD0-40D3-8095-E92A1B7B8539}">
      <dgm:prSet/>
      <dgm:spPr/>
      <dgm:t>
        <a:bodyPr/>
        <a:lstStyle/>
        <a:p>
          <a:endParaRPr lang="en-IN"/>
        </a:p>
      </dgm:t>
    </dgm:pt>
    <dgm:pt modelId="{2BDD467F-2663-4D05-A99F-A45A3DBE6034}" type="sibTrans" cxnId="{DB2EE88D-1BD0-40D3-8095-E92A1B7B8539}">
      <dgm:prSet/>
      <dgm:spPr/>
      <dgm:t>
        <a:bodyPr/>
        <a:lstStyle/>
        <a:p>
          <a:endParaRPr lang="en-IN"/>
        </a:p>
      </dgm:t>
    </dgm:pt>
    <dgm:pt modelId="{AA8ACCA8-1F32-43FD-9676-38FF3E2E5BE3}">
      <dgm:prSet/>
      <dgm:spPr/>
      <dgm:t>
        <a:bodyPr/>
        <a:lstStyle/>
        <a:p>
          <a:pPr rtl="0"/>
          <a:r>
            <a:rPr lang="en-US" smtClean="0"/>
            <a:t>Input Credit &amp; Set off</a:t>
          </a:r>
          <a:endParaRPr lang="en-IN"/>
        </a:p>
      </dgm:t>
    </dgm:pt>
    <dgm:pt modelId="{5C829929-069C-4415-8AE7-410F52503C5F}" type="parTrans" cxnId="{C593DA72-8A14-4643-BDD4-335977615D71}">
      <dgm:prSet/>
      <dgm:spPr/>
      <dgm:t>
        <a:bodyPr/>
        <a:lstStyle/>
        <a:p>
          <a:endParaRPr lang="en-IN"/>
        </a:p>
      </dgm:t>
    </dgm:pt>
    <dgm:pt modelId="{D0971A24-DE9B-41DF-A9BB-A77B85F86048}" type="sibTrans" cxnId="{C593DA72-8A14-4643-BDD4-335977615D71}">
      <dgm:prSet/>
      <dgm:spPr/>
      <dgm:t>
        <a:bodyPr/>
        <a:lstStyle/>
        <a:p>
          <a:endParaRPr lang="en-IN"/>
        </a:p>
      </dgm:t>
    </dgm:pt>
    <dgm:pt modelId="{B7AC8C40-EE15-4ECE-B48F-788CE7E9DD08}">
      <dgm:prSet/>
      <dgm:spPr/>
      <dgm:t>
        <a:bodyPr/>
        <a:lstStyle/>
        <a:p>
          <a:pPr rtl="0"/>
          <a:r>
            <a:rPr lang="en-US" smtClean="0"/>
            <a:t>Other Procedures (Registration, Payment, Returns &amp; Refund) – report of joint committee released on Oct 2015</a:t>
          </a:r>
          <a:endParaRPr lang="en-IN"/>
        </a:p>
      </dgm:t>
    </dgm:pt>
    <dgm:pt modelId="{6BE6DC0B-513A-4669-AAB2-A51CE9C065A0}" type="parTrans" cxnId="{F75D7C60-ABAC-4DEC-BFF6-E3E87CF118CB}">
      <dgm:prSet/>
      <dgm:spPr/>
      <dgm:t>
        <a:bodyPr/>
        <a:lstStyle/>
        <a:p>
          <a:endParaRPr lang="en-IN"/>
        </a:p>
      </dgm:t>
    </dgm:pt>
    <dgm:pt modelId="{DEF552F6-7656-4ECB-A86B-289F7172B821}" type="sibTrans" cxnId="{F75D7C60-ABAC-4DEC-BFF6-E3E87CF118CB}">
      <dgm:prSet/>
      <dgm:spPr/>
      <dgm:t>
        <a:bodyPr/>
        <a:lstStyle/>
        <a:p>
          <a:endParaRPr lang="en-IN"/>
        </a:p>
      </dgm:t>
    </dgm:pt>
    <dgm:pt modelId="{1D02A9DC-67DC-4FD6-90E9-94E9C59EF16F}" type="pres">
      <dgm:prSet presAssocID="{50037C64-EBA1-4A25-AA25-313D5AC74B9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533F3CF-DFF3-4F3C-9252-8F4CE2AF8F54}" type="pres">
      <dgm:prSet presAssocID="{768C0823-40EB-433A-8C59-545CE7677DE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1CD52B37-EA72-45C3-8C08-DFE0ED513693}" type="pres">
      <dgm:prSet presAssocID="{E30ABB32-383C-4C9A-AA99-2D00BF68EFA2}" presName="sibTrans" presStyleCnt="0"/>
      <dgm:spPr/>
    </dgm:pt>
    <dgm:pt modelId="{2FE140D7-D305-4E0E-8EDC-6AFF051780C8}" type="pres">
      <dgm:prSet presAssocID="{9C4EB7F4-B3A5-4955-9040-CBD75307C20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DD6F170-2731-4E64-B59B-71AA4437BF66}" type="pres">
      <dgm:prSet presAssocID="{2BDD467F-2663-4D05-A99F-A45A3DBE6034}" presName="sibTrans" presStyleCnt="0"/>
      <dgm:spPr/>
    </dgm:pt>
    <dgm:pt modelId="{707EE142-1BA9-4F1C-BC45-C6CD2C231B4D}" type="pres">
      <dgm:prSet presAssocID="{AA8ACCA8-1F32-43FD-9676-38FF3E2E5BE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3940BDD-A0D1-4AB8-8C0D-86AF54273C0D}" type="pres">
      <dgm:prSet presAssocID="{D0971A24-DE9B-41DF-A9BB-A77B85F86048}" presName="sibTrans" presStyleCnt="0"/>
      <dgm:spPr/>
    </dgm:pt>
    <dgm:pt modelId="{00FBCA2A-8F5E-4807-8643-E37B08B825A0}" type="pres">
      <dgm:prSet presAssocID="{B7AC8C40-EE15-4ECE-B48F-788CE7E9DD0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46BA340A-FC35-46FA-BF07-B03CD13E8AE6}" type="presOf" srcId="{768C0823-40EB-433A-8C59-545CE7677DEC}" destId="{C533F3CF-DFF3-4F3C-9252-8F4CE2AF8F54}" srcOrd="0" destOrd="0" presId="urn:microsoft.com/office/officeart/2005/8/layout/hList6"/>
    <dgm:cxn modelId="{7B093E96-8FCB-45A2-BA87-CB82DBD30BD1}" type="presOf" srcId="{B7AC8C40-EE15-4ECE-B48F-788CE7E9DD08}" destId="{00FBCA2A-8F5E-4807-8643-E37B08B825A0}" srcOrd="0" destOrd="0" presId="urn:microsoft.com/office/officeart/2005/8/layout/hList6"/>
    <dgm:cxn modelId="{218E171E-DDDC-4FFB-9D50-CDED1AFBBC6F}" type="presOf" srcId="{AA8ACCA8-1F32-43FD-9676-38FF3E2E5BE3}" destId="{707EE142-1BA9-4F1C-BC45-C6CD2C231B4D}" srcOrd="0" destOrd="0" presId="urn:microsoft.com/office/officeart/2005/8/layout/hList6"/>
    <dgm:cxn modelId="{73049C9D-BFF2-45D6-B78F-0417D61ED717}" srcId="{50037C64-EBA1-4A25-AA25-313D5AC74B96}" destId="{768C0823-40EB-433A-8C59-545CE7677DEC}" srcOrd="0" destOrd="0" parTransId="{B210E452-1B37-46F6-8CF3-3B56B56BE321}" sibTransId="{E30ABB32-383C-4C9A-AA99-2D00BF68EFA2}"/>
    <dgm:cxn modelId="{D7CEEB59-536F-4C89-B1D7-CA043101E0F8}" type="presOf" srcId="{9C4EB7F4-B3A5-4955-9040-CBD75307C20E}" destId="{2FE140D7-D305-4E0E-8EDC-6AFF051780C8}" srcOrd="0" destOrd="0" presId="urn:microsoft.com/office/officeart/2005/8/layout/hList6"/>
    <dgm:cxn modelId="{F75D7C60-ABAC-4DEC-BFF6-E3E87CF118CB}" srcId="{50037C64-EBA1-4A25-AA25-313D5AC74B96}" destId="{B7AC8C40-EE15-4ECE-B48F-788CE7E9DD08}" srcOrd="3" destOrd="0" parTransId="{6BE6DC0B-513A-4669-AAB2-A51CE9C065A0}" sibTransId="{DEF552F6-7656-4ECB-A86B-289F7172B821}"/>
    <dgm:cxn modelId="{B011BF45-BE0A-4EB3-AE2D-4903BC51EBEC}" type="presOf" srcId="{50037C64-EBA1-4A25-AA25-313D5AC74B96}" destId="{1D02A9DC-67DC-4FD6-90E9-94E9C59EF16F}" srcOrd="0" destOrd="0" presId="urn:microsoft.com/office/officeart/2005/8/layout/hList6"/>
    <dgm:cxn modelId="{DB2EE88D-1BD0-40D3-8095-E92A1B7B8539}" srcId="{50037C64-EBA1-4A25-AA25-313D5AC74B96}" destId="{9C4EB7F4-B3A5-4955-9040-CBD75307C20E}" srcOrd="1" destOrd="0" parTransId="{A98CA710-9D45-4270-A7B2-CAA8E94F5D11}" sibTransId="{2BDD467F-2663-4D05-A99F-A45A3DBE6034}"/>
    <dgm:cxn modelId="{C593DA72-8A14-4643-BDD4-335977615D71}" srcId="{50037C64-EBA1-4A25-AA25-313D5AC74B96}" destId="{AA8ACCA8-1F32-43FD-9676-38FF3E2E5BE3}" srcOrd="2" destOrd="0" parTransId="{5C829929-069C-4415-8AE7-410F52503C5F}" sibTransId="{D0971A24-DE9B-41DF-A9BB-A77B85F86048}"/>
    <dgm:cxn modelId="{C8CEC52F-F94E-444B-ACFD-88280C9E0463}" type="presParOf" srcId="{1D02A9DC-67DC-4FD6-90E9-94E9C59EF16F}" destId="{C533F3CF-DFF3-4F3C-9252-8F4CE2AF8F54}" srcOrd="0" destOrd="0" presId="urn:microsoft.com/office/officeart/2005/8/layout/hList6"/>
    <dgm:cxn modelId="{8EF3A584-4E66-465D-BBC1-7627466A8A42}" type="presParOf" srcId="{1D02A9DC-67DC-4FD6-90E9-94E9C59EF16F}" destId="{1CD52B37-EA72-45C3-8C08-DFE0ED513693}" srcOrd="1" destOrd="0" presId="urn:microsoft.com/office/officeart/2005/8/layout/hList6"/>
    <dgm:cxn modelId="{B013CE16-C006-4D34-B91D-E5B438F58889}" type="presParOf" srcId="{1D02A9DC-67DC-4FD6-90E9-94E9C59EF16F}" destId="{2FE140D7-D305-4E0E-8EDC-6AFF051780C8}" srcOrd="2" destOrd="0" presId="urn:microsoft.com/office/officeart/2005/8/layout/hList6"/>
    <dgm:cxn modelId="{E42E38E5-EF0D-40E4-874D-915CDC82619D}" type="presParOf" srcId="{1D02A9DC-67DC-4FD6-90E9-94E9C59EF16F}" destId="{3DD6F170-2731-4E64-B59B-71AA4437BF66}" srcOrd="3" destOrd="0" presId="urn:microsoft.com/office/officeart/2005/8/layout/hList6"/>
    <dgm:cxn modelId="{79188B7D-F4D5-4C4A-834D-26DE53435FE3}" type="presParOf" srcId="{1D02A9DC-67DC-4FD6-90E9-94E9C59EF16F}" destId="{707EE142-1BA9-4F1C-BC45-C6CD2C231B4D}" srcOrd="4" destOrd="0" presId="urn:microsoft.com/office/officeart/2005/8/layout/hList6"/>
    <dgm:cxn modelId="{8EF4F1A1-C404-4204-A54B-7945FAA30C22}" type="presParOf" srcId="{1D02A9DC-67DC-4FD6-90E9-94E9C59EF16F}" destId="{B3940BDD-A0D1-4AB8-8C0D-86AF54273C0D}" srcOrd="5" destOrd="0" presId="urn:microsoft.com/office/officeart/2005/8/layout/hList6"/>
    <dgm:cxn modelId="{D56285D0-B91B-4804-AE8A-5238860A53AD}" type="presParOf" srcId="{1D02A9DC-67DC-4FD6-90E9-94E9C59EF16F}" destId="{00FBCA2A-8F5E-4807-8643-E37B08B825A0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A409505-FBF3-4F73-8BC2-CAC8EC64B09B}" type="doc">
      <dgm:prSet loTypeId="urn:microsoft.com/office/officeart/2005/8/layout/vList2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IN"/>
        </a:p>
      </dgm:t>
    </dgm:pt>
    <dgm:pt modelId="{929CD3BF-2782-41FA-B5CD-38E59845980C}">
      <dgm:prSet/>
      <dgm:spPr/>
      <dgm:t>
        <a:bodyPr/>
        <a:lstStyle/>
        <a:p>
          <a:pPr rtl="0"/>
          <a:r>
            <a:rPr lang="en-IN" smtClean="0"/>
            <a:t>Non inclusion of GST rate either in Constitution or in GST Act instead of that power had been given to GST council </a:t>
          </a:r>
          <a:endParaRPr lang="en-IN"/>
        </a:p>
      </dgm:t>
    </dgm:pt>
    <dgm:pt modelId="{FD881CCF-4CEB-4C21-A0A5-2E405806BECE}" type="parTrans" cxnId="{03D98EE9-D831-47C2-AF41-A2F953D4B12A}">
      <dgm:prSet/>
      <dgm:spPr/>
      <dgm:t>
        <a:bodyPr/>
        <a:lstStyle/>
        <a:p>
          <a:endParaRPr lang="en-IN"/>
        </a:p>
      </dgm:t>
    </dgm:pt>
    <dgm:pt modelId="{4CC667BB-AF4E-42D2-99B1-27A27E91EA95}" type="sibTrans" cxnId="{03D98EE9-D831-47C2-AF41-A2F953D4B12A}">
      <dgm:prSet/>
      <dgm:spPr/>
      <dgm:t>
        <a:bodyPr/>
        <a:lstStyle/>
        <a:p>
          <a:endParaRPr lang="en-IN"/>
        </a:p>
      </dgm:t>
    </dgm:pt>
    <dgm:pt modelId="{83062D1E-DD3F-4796-A8D6-647DA5F1B9EA}">
      <dgm:prSet/>
      <dgm:spPr/>
      <dgm:t>
        <a:bodyPr/>
        <a:lstStyle/>
        <a:p>
          <a:pPr rtl="0"/>
          <a:r>
            <a:rPr lang="en-US" smtClean="0"/>
            <a:t>Huge Compliance cost Vs Multiple filing now</a:t>
          </a:r>
          <a:endParaRPr lang="en-IN"/>
        </a:p>
      </dgm:t>
    </dgm:pt>
    <dgm:pt modelId="{59A9D54C-7683-49EA-A127-CDFC6A6DE84E}" type="parTrans" cxnId="{AA33104F-5209-4857-BCC1-B46E2DF46DCF}">
      <dgm:prSet/>
      <dgm:spPr/>
      <dgm:t>
        <a:bodyPr/>
        <a:lstStyle/>
        <a:p>
          <a:endParaRPr lang="en-IN"/>
        </a:p>
      </dgm:t>
    </dgm:pt>
    <dgm:pt modelId="{A7805C77-3BA7-428D-ACBD-9FBD0B1C0544}" type="sibTrans" cxnId="{AA33104F-5209-4857-BCC1-B46E2DF46DCF}">
      <dgm:prSet/>
      <dgm:spPr/>
      <dgm:t>
        <a:bodyPr/>
        <a:lstStyle/>
        <a:p>
          <a:endParaRPr lang="en-IN"/>
        </a:p>
      </dgm:t>
    </dgm:pt>
    <dgm:pt modelId="{725DA498-F172-4342-8C57-96AF4E69FAB0}">
      <dgm:prSet/>
      <dgm:spPr/>
      <dgm:t>
        <a:bodyPr/>
        <a:lstStyle/>
        <a:p>
          <a:pPr rtl="0"/>
          <a:r>
            <a:rPr lang="en-US" smtClean="0"/>
            <a:t>Induces voluntary compliance – more revenue but SME nightmare</a:t>
          </a:r>
          <a:endParaRPr lang="en-IN"/>
        </a:p>
      </dgm:t>
    </dgm:pt>
    <dgm:pt modelId="{0D51C7F0-B318-4E6A-93CA-85CCD47CD6CD}" type="parTrans" cxnId="{2C125E30-68DE-4794-B93D-B39D0BFB0DFF}">
      <dgm:prSet/>
      <dgm:spPr/>
      <dgm:t>
        <a:bodyPr/>
        <a:lstStyle/>
        <a:p>
          <a:endParaRPr lang="en-IN"/>
        </a:p>
      </dgm:t>
    </dgm:pt>
    <dgm:pt modelId="{AD6AF681-069A-4340-85F6-4223B2F66323}" type="sibTrans" cxnId="{2C125E30-68DE-4794-B93D-B39D0BFB0DFF}">
      <dgm:prSet/>
      <dgm:spPr/>
      <dgm:t>
        <a:bodyPr/>
        <a:lstStyle/>
        <a:p>
          <a:endParaRPr lang="en-IN"/>
        </a:p>
      </dgm:t>
    </dgm:pt>
    <dgm:pt modelId="{7FE41B4A-9E43-4E50-A40D-BDC35F07CC34}">
      <dgm:prSet/>
      <dgm:spPr/>
      <dgm:t>
        <a:bodyPr/>
        <a:lstStyle/>
        <a:p>
          <a:pPr rtl="0"/>
          <a:r>
            <a:rPr lang="en-US" dirty="0" smtClean="0"/>
            <a:t>Reduces administrative cost  - regulator</a:t>
          </a:r>
          <a:endParaRPr lang="en-IN" dirty="0"/>
        </a:p>
      </dgm:t>
    </dgm:pt>
    <dgm:pt modelId="{0BA00887-5C2D-4D4F-B004-50C5820EA944}" type="parTrans" cxnId="{2AB3908D-AEF2-4CF2-8484-01FA5B8CBC95}">
      <dgm:prSet/>
      <dgm:spPr/>
      <dgm:t>
        <a:bodyPr/>
        <a:lstStyle/>
        <a:p>
          <a:endParaRPr lang="en-IN"/>
        </a:p>
      </dgm:t>
    </dgm:pt>
    <dgm:pt modelId="{3E784E91-F351-4DC8-8FA2-CDBF525B88DD}" type="sibTrans" cxnId="{2AB3908D-AEF2-4CF2-8484-01FA5B8CBC95}">
      <dgm:prSet/>
      <dgm:spPr/>
      <dgm:t>
        <a:bodyPr/>
        <a:lstStyle/>
        <a:p>
          <a:endParaRPr lang="en-IN"/>
        </a:p>
      </dgm:t>
    </dgm:pt>
    <dgm:pt modelId="{C9FD5488-2221-4292-A637-3084D4F650EB}" type="pres">
      <dgm:prSet presAssocID="{3A409505-FBF3-4F73-8BC2-CAC8EC64B09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F811482C-E2B1-4CAF-B0EA-AF6F4F0253AD}" type="pres">
      <dgm:prSet presAssocID="{929CD3BF-2782-41FA-B5CD-38E59845980C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8BF4F9A6-8617-44A7-AE1B-D807FF4F5AB0}" type="pres">
      <dgm:prSet presAssocID="{4CC667BB-AF4E-42D2-99B1-27A27E91EA95}" presName="spacer" presStyleCnt="0"/>
      <dgm:spPr/>
    </dgm:pt>
    <dgm:pt modelId="{F56845FE-7F12-47B5-A5EA-32C51BDD288F}" type="pres">
      <dgm:prSet presAssocID="{83062D1E-DD3F-4796-A8D6-647DA5F1B9E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F4B439C-7B16-4FE7-98B1-2A888822577E}" type="pres">
      <dgm:prSet presAssocID="{A7805C77-3BA7-428D-ACBD-9FBD0B1C0544}" presName="spacer" presStyleCnt="0"/>
      <dgm:spPr/>
    </dgm:pt>
    <dgm:pt modelId="{20C7F2B7-C253-4AB1-8CFB-C225F0CC4506}" type="pres">
      <dgm:prSet presAssocID="{725DA498-F172-4342-8C57-96AF4E69FAB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CF2FEFA-93AD-4D2E-BDDC-464046CE129C}" type="pres">
      <dgm:prSet presAssocID="{AD6AF681-069A-4340-85F6-4223B2F66323}" presName="spacer" presStyleCnt="0"/>
      <dgm:spPr/>
    </dgm:pt>
    <dgm:pt modelId="{BFA948CA-A508-41F3-952F-EBDB3A4F25C7}" type="pres">
      <dgm:prSet presAssocID="{7FE41B4A-9E43-4E50-A40D-BDC35F07CC3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1542D6F6-D488-48B2-9641-692F04112274}" type="presOf" srcId="{83062D1E-DD3F-4796-A8D6-647DA5F1B9EA}" destId="{F56845FE-7F12-47B5-A5EA-32C51BDD288F}" srcOrd="0" destOrd="0" presId="urn:microsoft.com/office/officeart/2005/8/layout/vList2"/>
    <dgm:cxn modelId="{C6FCE355-7CC0-41EE-AC9E-31773620925B}" type="presOf" srcId="{929CD3BF-2782-41FA-B5CD-38E59845980C}" destId="{F811482C-E2B1-4CAF-B0EA-AF6F4F0253AD}" srcOrd="0" destOrd="0" presId="urn:microsoft.com/office/officeart/2005/8/layout/vList2"/>
    <dgm:cxn modelId="{AA33104F-5209-4857-BCC1-B46E2DF46DCF}" srcId="{3A409505-FBF3-4F73-8BC2-CAC8EC64B09B}" destId="{83062D1E-DD3F-4796-A8D6-647DA5F1B9EA}" srcOrd="1" destOrd="0" parTransId="{59A9D54C-7683-49EA-A127-CDFC6A6DE84E}" sibTransId="{A7805C77-3BA7-428D-ACBD-9FBD0B1C0544}"/>
    <dgm:cxn modelId="{2C125E30-68DE-4794-B93D-B39D0BFB0DFF}" srcId="{3A409505-FBF3-4F73-8BC2-CAC8EC64B09B}" destId="{725DA498-F172-4342-8C57-96AF4E69FAB0}" srcOrd="2" destOrd="0" parTransId="{0D51C7F0-B318-4E6A-93CA-85CCD47CD6CD}" sibTransId="{AD6AF681-069A-4340-85F6-4223B2F66323}"/>
    <dgm:cxn modelId="{76DE5F04-7DF7-4B97-9737-4EEC83D36312}" type="presOf" srcId="{725DA498-F172-4342-8C57-96AF4E69FAB0}" destId="{20C7F2B7-C253-4AB1-8CFB-C225F0CC4506}" srcOrd="0" destOrd="0" presId="urn:microsoft.com/office/officeart/2005/8/layout/vList2"/>
    <dgm:cxn modelId="{2AB3908D-AEF2-4CF2-8484-01FA5B8CBC95}" srcId="{3A409505-FBF3-4F73-8BC2-CAC8EC64B09B}" destId="{7FE41B4A-9E43-4E50-A40D-BDC35F07CC34}" srcOrd="3" destOrd="0" parTransId="{0BA00887-5C2D-4D4F-B004-50C5820EA944}" sibTransId="{3E784E91-F351-4DC8-8FA2-CDBF525B88DD}"/>
    <dgm:cxn modelId="{03D98EE9-D831-47C2-AF41-A2F953D4B12A}" srcId="{3A409505-FBF3-4F73-8BC2-CAC8EC64B09B}" destId="{929CD3BF-2782-41FA-B5CD-38E59845980C}" srcOrd="0" destOrd="0" parTransId="{FD881CCF-4CEB-4C21-A0A5-2E405806BECE}" sibTransId="{4CC667BB-AF4E-42D2-99B1-27A27E91EA95}"/>
    <dgm:cxn modelId="{FFEF12C3-C3B5-459D-82BB-B163F52C7EFC}" type="presOf" srcId="{7FE41B4A-9E43-4E50-A40D-BDC35F07CC34}" destId="{BFA948CA-A508-41F3-952F-EBDB3A4F25C7}" srcOrd="0" destOrd="0" presId="urn:microsoft.com/office/officeart/2005/8/layout/vList2"/>
    <dgm:cxn modelId="{4BFA57CA-A72F-4CE8-A288-C08BCC4CFA76}" type="presOf" srcId="{3A409505-FBF3-4F73-8BC2-CAC8EC64B09B}" destId="{C9FD5488-2221-4292-A637-3084D4F650EB}" srcOrd="0" destOrd="0" presId="urn:microsoft.com/office/officeart/2005/8/layout/vList2"/>
    <dgm:cxn modelId="{FDF67132-4FEE-437B-9E0E-1FFC887B7447}" type="presParOf" srcId="{C9FD5488-2221-4292-A637-3084D4F650EB}" destId="{F811482C-E2B1-4CAF-B0EA-AF6F4F0253AD}" srcOrd="0" destOrd="0" presId="urn:microsoft.com/office/officeart/2005/8/layout/vList2"/>
    <dgm:cxn modelId="{2F053012-98DA-426D-AC15-C885CBA2B5B0}" type="presParOf" srcId="{C9FD5488-2221-4292-A637-3084D4F650EB}" destId="{8BF4F9A6-8617-44A7-AE1B-D807FF4F5AB0}" srcOrd="1" destOrd="0" presId="urn:microsoft.com/office/officeart/2005/8/layout/vList2"/>
    <dgm:cxn modelId="{36941541-4BB4-4D1F-B269-69B6F1EA9DE2}" type="presParOf" srcId="{C9FD5488-2221-4292-A637-3084D4F650EB}" destId="{F56845FE-7F12-47B5-A5EA-32C51BDD288F}" srcOrd="2" destOrd="0" presId="urn:microsoft.com/office/officeart/2005/8/layout/vList2"/>
    <dgm:cxn modelId="{298D94EE-265A-4CAD-AEA4-E6138268ABA6}" type="presParOf" srcId="{C9FD5488-2221-4292-A637-3084D4F650EB}" destId="{5F4B439C-7B16-4FE7-98B1-2A888822577E}" srcOrd="3" destOrd="0" presId="urn:microsoft.com/office/officeart/2005/8/layout/vList2"/>
    <dgm:cxn modelId="{3BFBE8C8-C412-448E-92DD-0761CDA2F295}" type="presParOf" srcId="{C9FD5488-2221-4292-A637-3084D4F650EB}" destId="{20C7F2B7-C253-4AB1-8CFB-C225F0CC4506}" srcOrd="4" destOrd="0" presId="urn:microsoft.com/office/officeart/2005/8/layout/vList2"/>
    <dgm:cxn modelId="{4B166342-AD28-49A7-93B3-1CA1A899263E}" type="presParOf" srcId="{C9FD5488-2221-4292-A637-3084D4F650EB}" destId="{4CF2FEFA-93AD-4D2E-BDDC-464046CE129C}" srcOrd="5" destOrd="0" presId="urn:microsoft.com/office/officeart/2005/8/layout/vList2"/>
    <dgm:cxn modelId="{2840A09E-1DDD-4F6E-B0E2-764303980F01}" type="presParOf" srcId="{C9FD5488-2221-4292-A637-3084D4F650EB}" destId="{BFA948CA-A508-41F3-952F-EBDB3A4F25C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75149A-F145-4912-BAE9-96CEF376719A}">
      <dsp:nvSpPr>
        <dsp:cNvPr id="0" name=""/>
        <dsp:cNvSpPr/>
      </dsp:nvSpPr>
      <dsp:spPr>
        <a:xfrm>
          <a:off x="0" y="150775"/>
          <a:ext cx="5153024" cy="51642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Why GST Is Necessary? How Drafted?</a:t>
          </a:r>
          <a:endParaRPr lang="en-IN" sz="1300" kern="1200" dirty="0"/>
        </a:p>
      </dsp:txBody>
      <dsp:txXfrm>
        <a:off x="25210" y="175985"/>
        <a:ext cx="5102604" cy="466007"/>
      </dsp:txXfrm>
    </dsp:sp>
    <dsp:sp modelId="{70B87B2E-17A1-4E2F-B7A7-4A7CF2455AE5}">
      <dsp:nvSpPr>
        <dsp:cNvPr id="0" name=""/>
        <dsp:cNvSpPr/>
      </dsp:nvSpPr>
      <dsp:spPr>
        <a:xfrm>
          <a:off x="0" y="693039"/>
          <a:ext cx="5153024" cy="51642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When GST will come?  </a:t>
          </a:r>
          <a:endParaRPr lang="en-IN" sz="1300" kern="1200" dirty="0"/>
        </a:p>
      </dsp:txBody>
      <dsp:txXfrm>
        <a:off x="25210" y="718249"/>
        <a:ext cx="5102604" cy="466007"/>
      </dsp:txXfrm>
    </dsp:sp>
    <dsp:sp modelId="{07593E31-85E8-40A3-82DD-4E968339BA23}">
      <dsp:nvSpPr>
        <dsp:cNvPr id="0" name=""/>
        <dsp:cNvSpPr/>
      </dsp:nvSpPr>
      <dsp:spPr>
        <a:xfrm>
          <a:off x="0" y="1246906"/>
          <a:ext cx="5153024" cy="51642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Principles- GST Model law – definitions,  supply, levy, credit, valuation, procedures,  penalties </a:t>
          </a:r>
          <a:endParaRPr lang="en-IN" sz="1300" kern="1200" dirty="0"/>
        </a:p>
      </dsp:txBody>
      <dsp:txXfrm>
        <a:off x="25210" y="1272116"/>
        <a:ext cx="5102604" cy="466007"/>
      </dsp:txXfrm>
    </dsp:sp>
    <dsp:sp modelId="{A7A7A297-2BBF-4692-9415-B8AEEBCE9C7F}">
      <dsp:nvSpPr>
        <dsp:cNvPr id="0" name=""/>
        <dsp:cNvSpPr/>
      </dsp:nvSpPr>
      <dsp:spPr>
        <a:xfrm>
          <a:off x="0" y="1800773"/>
          <a:ext cx="5153024" cy="51642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General Impact + Credit concerns</a:t>
          </a:r>
          <a:endParaRPr lang="en-IN" sz="1300" kern="1200"/>
        </a:p>
      </dsp:txBody>
      <dsp:txXfrm>
        <a:off x="25210" y="1825983"/>
        <a:ext cx="5102604" cy="466007"/>
      </dsp:txXfrm>
    </dsp:sp>
    <dsp:sp modelId="{D6C7E863-248C-4CBC-B163-A86BF1704143}">
      <dsp:nvSpPr>
        <dsp:cNvPr id="0" name=""/>
        <dsp:cNvSpPr/>
      </dsp:nvSpPr>
      <dsp:spPr>
        <a:xfrm>
          <a:off x="0" y="2354641"/>
          <a:ext cx="5153024" cy="51642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Impact on Broad Sectors –Mfr, SP, Traders</a:t>
          </a:r>
          <a:endParaRPr lang="en-IN" sz="1300" kern="1200"/>
        </a:p>
      </dsp:txBody>
      <dsp:txXfrm>
        <a:off x="25210" y="2379851"/>
        <a:ext cx="5102604" cy="466007"/>
      </dsp:txXfrm>
    </dsp:sp>
    <dsp:sp modelId="{8916B283-05E4-4D68-A5C6-CFCFD4DF55C4}">
      <dsp:nvSpPr>
        <dsp:cNvPr id="0" name=""/>
        <dsp:cNvSpPr/>
      </dsp:nvSpPr>
      <dsp:spPr>
        <a:xfrm>
          <a:off x="0" y="2908508"/>
          <a:ext cx="5153024" cy="51642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Implementation Challenges </a:t>
          </a:r>
          <a:endParaRPr lang="en-IN" sz="1300" kern="1200"/>
        </a:p>
      </dsp:txBody>
      <dsp:txXfrm>
        <a:off x="25210" y="2933718"/>
        <a:ext cx="5102604" cy="466007"/>
      </dsp:txXfrm>
    </dsp:sp>
    <dsp:sp modelId="{93ECD08F-1869-4611-910C-A79488105BCC}">
      <dsp:nvSpPr>
        <dsp:cNvPr id="0" name=""/>
        <dsp:cNvSpPr/>
      </dsp:nvSpPr>
      <dsp:spPr>
        <a:xfrm>
          <a:off x="0" y="3462375"/>
          <a:ext cx="5153024" cy="51642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Benefits for picking</a:t>
          </a:r>
          <a:endParaRPr lang="en-IN" sz="1300" kern="1200" dirty="0"/>
        </a:p>
      </dsp:txBody>
      <dsp:txXfrm>
        <a:off x="25210" y="3487585"/>
        <a:ext cx="5102604" cy="46600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C72681-3022-4AAA-AE7E-216E40335F9C}">
      <dsp:nvSpPr>
        <dsp:cNvPr id="0" name=""/>
        <dsp:cNvSpPr/>
      </dsp:nvSpPr>
      <dsp:spPr>
        <a:xfrm>
          <a:off x="4133628" y="3136033"/>
          <a:ext cx="91440" cy="2602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0256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404A1F-4895-4E04-9C23-0461BD54E67E}">
      <dsp:nvSpPr>
        <dsp:cNvPr id="0" name=""/>
        <dsp:cNvSpPr/>
      </dsp:nvSpPr>
      <dsp:spPr>
        <a:xfrm>
          <a:off x="4133628" y="1852596"/>
          <a:ext cx="91440" cy="2602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0256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AF269E-6891-4305-86E6-4A4C193A3DCC}">
      <dsp:nvSpPr>
        <dsp:cNvPr id="0" name=""/>
        <dsp:cNvSpPr/>
      </dsp:nvSpPr>
      <dsp:spPr>
        <a:xfrm>
          <a:off x="3007810" y="569159"/>
          <a:ext cx="1171538" cy="2602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356"/>
              </a:lnTo>
              <a:lnTo>
                <a:pt x="1171538" y="177356"/>
              </a:lnTo>
              <a:lnTo>
                <a:pt x="1171538" y="26025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C8948-F62E-4896-BC8F-AF6852C0DCB6}">
      <dsp:nvSpPr>
        <dsp:cNvPr id="0" name=""/>
        <dsp:cNvSpPr/>
      </dsp:nvSpPr>
      <dsp:spPr>
        <a:xfrm>
          <a:off x="1790551" y="3136033"/>
          <a:ext cx="91440" cy="2602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0256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0129D4-606B-4742-889F-15C9986D0796}">
      <dsp:nvSpPr>
        <dsp:cNvPr id="0" name=""/>
        <dsp:cNvSpPr/>
      </dsp:nvSpPr>
      <dsp:spPr>
        <a:xfrm>
          <a:off x="1790551" y="1852596"/>
          <a:ext cx="91440" cy="2602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0256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CE10C9-DBEF-4194-ADF4-F00B04ACFAF8}">
      <dsp:nvSpPr>
        <dsp:cNvPr id="0" name=""/>
        <dsp:cNvSpPr/>
      </dsp:nvSpPr>
      <dsp:spPr>
        <a:xfrm>
          <a:off x="1836271" y="569159"/>
          <a:ext cx="1171538" cy="260256"/>
        </a:xfrm>
        <a:custGeom>
          <a:avLst/>
          <a:gdLst/>
          <a:ahLst/>
          <a:cxnLst/>
          <a:rect l="0" t="0" r="0" b="0"/>
          <a:pathLst>
            <a:path>
              <a:moveTo>
                <a:pt x="1171538" y="0"/>
              </a:moveTo>
              <a:lnTo>
                <a:pt x="1171538" y="177356"/>
              </a:lnTo>
              <a:lnTo>
                <a:pt x="0" y="177356"/>
              </a:lnTo>
              <a:lnTo>
                <a:pt x="0" y="26025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DAF425-DD48-490D-9332-8467A6DFA3F4}">
      <dsp:nvSpPr>
        <dsp:cNvPr id="0" name=""/>
        <dsp:cNvSpPr/>
      </dsp:nvSpPr>
      <dsp:spPr>
        <a:xfrm>
          <a:off x="2293069" y="920"/>
          <a:ext cx="1429481" cy="568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B5F2B0-A12F-4176-A58F-30807EC98C5A}">
      <dsp:nvSpPr>
        <dsp:cNvPr id="0" name=""/>
        <dsp:cNvSpPr/>
      </dsp:nvSpPr>
      <dsp:spPr>
        <a:xfrm>
          <a:off x="2392498" y="95378"/>
          <a:ext cx="1429481" cy="568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Cambria" pitchFamily="18" charset="0"/>
            </a:rPr>
            <a:t>Levy of Tax </a:t>
          </a:r>
          <a:endParaRPr lang="en-US" sz="2800" kern="1200" dirty="0"/>
        </a:p>
      </dsp:txBody>
      <dsp:txXfrm>
        <a:off x="2409141" y="112021"/>
        <a:ext cx="1396195" cy="534952"/>
      </dsp:txXfrm>
    </dsp:sp>
    <dsp:sp modelId="{73E13674-2F50-4BE5-A9EA-71243D939B54}">
      <dsp:nvSpPr>
        <dsp:cNvPr id="0" name=""/>
        <dsp:cNvSpPr/>
      </dsp:nvSpPr>
      <dsp:spPr>
        <a:xfrm>
          <a:off x="764162" y="829415"/>
          <a:ext cx="2144218" cy="1023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404006-47E1-4ABC-A680-2EF7773C012D}">
      <dsp:nvSpPr>
        <dsp:cNvPr id="0" name=""/>
        <dsp:cNvSpPr/>
      </dsp:nvSpPr>
      <dsp:spPr>
        <a:xfrm>
          <a:off x="863592" y="923873"/>
          <a:ext cx="2144218" cy="10231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+mn-lt"/>
            </a:rPr>
            <a:t>Section 7 of CGST/SGST Act</a:t>
          </a:r>
          <a:endParaRPr lang="en-US" sz="1500" kern="1200" dirty="0"/>
        </a:p>
      </dsp:txBody>
      <dsp:txXfrm>
        <a:off x="893560" y="953841"/>
        <a:ext cx="2084282" cy="963245"/>
      </dsp:txXfrm>
    </dsp:sp>
    <dsp:sp modelId="{2798356F-BFD6-4647-8BCB-688CAEA467A6}">
      <dsp:nvSpPr>
        <dsp:cNvPr id="0" name=""/>
        <dsp:cNvSpPr/>
      </dsp:nvSpPr>
      <dsp:spPr>
        <a:xfrm>
          <a:off x="764162" y="2112852"/>
          <a:ext cx="2144218" cy="1023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6632CB-61E2-491C-967A-50D86AC5585F}">
      <dsp:nvSpPr>
        <dsp:cNvPr id="0" name=""/>
        <dsp:cNvSpPr/>
      </dsp:nvSpPr>
      <dsp:spPr>
        <a:xfrm>
          <a:off x="863592" y="2207310"/>
          <a:ext cx="2144218" cy="10231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+mn-lt"/>
            </a:rPr>
            <a:t>CGST/SGST on all intra-state supplies of goods and/or service as per the schedule rate </a:t>
          </a:r>
          <a:endParaRPr lang="en-US" sz="1500" kern="1200" dirty="0"/>
        </a:p>
      </dsp:txBody>
      <dsp:txXfrm>
        <a:off x="893560" y="2237278"/>
        <a:ext cx="2084282" cy="963245"/>
      </dsp:txXfrm>
    </dsp:sp>
    <dsp:sp modelId="{10482074-0FE2-41EC-AA7C-5DCA7F78182E}">
      <dsp:nvSpPr>
        <dsp:cNvPr id="0" name=""/>
        <dsp:cNvSpPr/>
      </dsp:nvSpPr>
      <dsp:spPr>
        <a:xfrm>
          <a:off x="764162" y="3396290"/>
          <a:ext cx="2144218" cy="1023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CE5802-5CCD-4664-B1C7-E1ADC156374F}">
      <dsp:nvSpPr>
        <dsp:cNvPr id="0" name=""/>
        <dsp:cNvSpPr/>
      </dsp:nvSpPr>
      <dsp:spPr>
        <a:xfrm>
          <a:off x="863592" y="3490747"/>
          <a:ext cx="2144218" cy="10231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+mn-lt"/>
            </a:rPr>
            <a:t>Location of the supplier </a:t>
          </a:r>
          <a:r>
            <a:rPr lang="en-US" sz="1500" kern="1200" dirty="0" smtClean="0">
              <a:latin typeface="+mn-lt"/>
            </a:rPr>
            <a:t>and the </a:t>
          </a:r>
          <a:r>
            <a:rPr lang="en-US" sz="1500" b="1" kern="1200" dirty="0" smtClean="0">
              <a:latin typeface="+mn-lt"/>
            </a:rPr>
            <a:t>place of supply </a:t>
          </a:r>
          <a:r>
            <a:rPr lang="en-US" sz="1500" kern="1200" dirty="0" smtClean="0">
              <a:latin typeface="+mn-lt"/>
            </a:rPr>
            <a:t>are in the </a:t>
          </a:r>
          <a:r>
            <a:rPr lang="en-US" sz="1500" b="1" kern="1200" dirty="0" smtClean="0">
              <a:latin typeface="+mn-lt"/>
            </a:rPr>
            <a:t>same State </a:t>
          </a:r>
        </a:p>
      </dsp:txBody>
      <dsp:txXfrm>
        <a:off x="893560" y="3520715"/>
        <a:ext cx="2084282" cy="963245"/>
      </dsp:txXfrm>
    </dsp:sp>
    <dsp:sp modelId="{050A6944-AE21-4F21-9328-899A403C4B7B}">
      <dsp:nvSpPr>
        <dsp:cNvPr id="0" name=""/>
        <dsp:cNvSpPr/>
      </dsp:nvSpPr>
      <dsp:spPr>
        <a:xfrm>
          <a:off x="3107239" y="829415"/>
          <a:ext cx="2144218" cy="1023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3A8C69-F23A-4D06-A225-159D115B2367}">
      <dsp:nvSpPr>
        <dsp:cNvPr id="0" name=""/>
        <dsp:cNvSpPr/>
      </dsp:nvSpPr>
      <dsp:spPr>
        <a:xfrm>
          <a:off x="3206668" y="923873"/>
          <a:ext cx="2144218" cy="10231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>
              <a:latin typeface="+mn-lt"/>
            </a:rPr>
            <a:t>Section 4 of the IGST Act</a:t>
          </a:r>
          <a:endParaRPr lang="en-US" sz="1500" kern="1200"/>
        </a:p>
      </dsp:txBody>
      <dsp:txXfrm>
        <a:off x="3236636" y="953841"/>
        <a:ext cx="2084282" cy="963245"/>
      </dsp:txXfrm>
    </dsp:sp>
    <dsp:sp modelId="{E9FFC90C-73F0-4065-8636-D8CED9A15D5D}">
      <dsp:nvSpPr>
        <dsp:cNvPr id="0" name=""/>
        <dsp:cNvSpPr/>
      </dsp:nvSpPr>
      <dsp:spPr>
        <a:xfrm>
          <a:off x="3107239" y="2112852"/>
          <a:ext cx="2144218" cy="1023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51E045-D567-4405-8AF1-A0A696A723CD}">
      <dsp:nvSpPr>
        <dsp:cNvPr id="0" name=""/>
        <dsp:cNvSpPr/>
      </dsp:nvSpPr>
      <dsp:spPr>
        <a:xfrm>
          <a:off x="3206668" y="2207310"/>
          <a:ext cx="2144218" cy="10231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latin typeface="+mn-lt"/>
            </a:rPr>
            <a:t>IGST on all inter-state supplies of goods and/or service as per the schedule rate </a:t>
          </a:r>
        </a:p>
      </dsp:txBody>
      <dsp:txXfrm>
        <a:off x="3236636" y="2237278"/>
        <a:ext cx="2084282" cy="963245"/>
      </dsp:txXfrm>
    </dsp:sp>
    <dsp:sp modelId="{DA8E5238-914E-4F1E-922B-C723AB348205}">
      <dsp:nvSpPr>
        <dsp:cNvPr id="0" name=""/>
        <dsp:cNvSpPr/>
      </dsp:nvSpPr>
      <dsp:spPr>
        <a:xfrm>
          <a:off x="3107239" y="3396290"/>
          <a:ext cx="2144218" cy="10231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57C21-DBA6-49E2-AA4F-3716333A1A46}">
      <dsp:nvSpPr>
        <dsp:cNvPr id="0" name=""/>
        <dsp:cNvSpPr/>
      </dsp:nvSpPr>
      <dsp:spPr>
        <a:xfrm>
          <a:off x="3206668" y="3490747"/>
          <a:ext cx="2144218" cy="10231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>
              <a:latin typeface="+mn-lt"/>
            </a:rPr>
            <a:t>location of the supplier </a:t>
          </a:r>
          <a:r>
            <a:rPr lang="en-US" sz="1500" kern="1200" dirty="0" smtClean="0">
              <a:latin typeface="+mn-lt"/>
            </a:rPr>
            <a:t>and the </a:t>
          </a:r>
          <a:r>
            <a:rPr lang="en-US" sz="1500" b="1" kern="1200" dirty="0" smtClean="0">
              <a:latin typeface="+mn-lt"/>
            </a:rPr>
            <a:t>place of supply </a:t>
          </a:r>
          <a:r>
            <a:rPr lang="en-US" sz="1500" kern="1200" dirty="0" smtClean="0">
              <a:latin typeface="+mn-lt"/>
            </a:rPr>
            <a:t>are in </a:t>
          </a:r>
          <a:r>
            <a:rPr lang="en-US" sz="1500" b="1" kern="1200" dirty="0" smtClean="0">
              <a:latin typeface="+mn-lt"/>
            </a:rPr>
            <a:t>different States </a:t>
          </a:r>
        </a:p>
      </dsp:txBody>
      <dsp:txXfrm>
        <a:off x="3236636" y="3520715"/>
        <a:ext cx="2084282" cy="96324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F257B8-10FB-4AAB-89EC-F2A093658AEA}">
      <dsp:nvSpPr>
        <dsp:cNvPr id="0" name=""/>
        <dsp:cNvSpPr/>
      </dsp:nvSpPr>
      <dsp:spPr>
        <a:xfrm>
          <a:off x="0" y="30271"/>
          <a:ext cx="5832648" cy="43436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100" b="1" kern="1200" dirty="0" smtClean="0"/>
            <a:t>Concerns- Non </a:t>
          </a:r>
          <a:r>
            <a:rPr lang="en-IN" sz="1100" b="1" kern="1200" dirty="0" smtClean="0"/>
            <a:t>inclusion </a:t>
          </a:r>
          <a:r>
            <a:rPr lang="en-IN" sz="1100" kern="1200" dirty="0" smtClean="0"/>
            <a:t>- Major Fuels, Liquor , Purchase tax, Stamp duty, Vehicle tax, Electricity duty, Several cesses</a:t>
          </a:r>
          <a:endParaRPr lang="en-IN" sz="1100" kern="1200" dirty="0"/>
        </a:p>
      </dsp:txBody>
      <dsp:txXfrm>
        <a:off x="21204" y="51475"/>
        <a:ext cx="5790240" cy="39195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134545-BC05-442A-92C3-5BD8970A1E03}">
      <dsp:nvSpPr>
        <dsp:cNvPr id="0" name=""/>
        <dsp:cNvSpPr/>
      </dsp:nvSpPr>
      <dsp:spPr>
        <a:xfrm>
          <a:off x="-3010736" y="-463658"/>
          <a:ext cx="3591613" cy="3591613"/>
        </a:xfrm>
        <a:prstGeom prst="blockArc">
          <a:avLst>
            <a:gd name="adj1" fmla="val 18900000"/>
            <a:gd name="adj2" fmla="val 2700000"/>
            <a:gd name="adj3" fmla="val 601"/>
          </a:avLst>
        </a:pr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3751F3-6544-4933-98C0-3E8D96F3FF26}">
      <dsp:nvSpPr>
        <dsp:cNvPr id="0" name=""/>
        <dsp:cNvSpPr/>
      </dsp:nvSpPr>
      <dsp:spPr>
        <a:xfrm>
          <a:off x="218163" y="140301"/>
          <a:ext cx="4901781" cy="28049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645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Matching concept- may not be practicable for SME</a:t>
          </a:r>
          <a:endParaRPr lang="en-IN" sz="1400" kern="1200" dirty="0"/>
        </a:p>
      </dsp:txBody>
      <dsp:txXfrm>
        <a:off x="218163" y="140301"/>
        <a:ext cx="4901781" cy="280497"/>
      </dsp:txXfrm>
    </dsp:sp>
    <dsp:sp modelId="{FA097AD1-4102-4C76-A3B3-90F86A96FA8D}">
      <dsp:nvSpPr>
        <dsp:cNvPr id="0" name=""/>
        <dsp:cNvSpPr/>
      </dsp:nvSpPr>
      <dsp:spPr>
        <a:xfrm>
          <a:off x="42852" y="105239"/>
          <a:ext cx="350621" cy="3506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71C546-A83E-46DC-AD6D-A9FC43B784F7}">
      <dsp:nvSpPr>
        <dsp:cNvPr id="0" name=""/>
        <dsp:cNvSpPr/>
      </dsp:nvSpPr>
      <dsp:spPr>
        <a:xfrm>
          <a:off x="448891" y="560994"/>
          <a:ext cx="4671053" cy="28049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645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Carry forward of taxes</a:t>
          </a:r>
          <a:endParaRPr lang="en-IN" sz="1400" kern="1200"/>
        </a:p>
      </dsp:txBody>
      <dsp:txXfrm>
        <a:off x="448891" y="560994"/>
        <a:ext cx="4671053" cy="280497"/>
      </dsp:txXfrm>
    </dsp:sp>
    <dsp:sp modelId="{C0E4D64E-C498-4256-838A-561186D8390F}">
      <dsp:nvSpPr>
        <dsp:cNvPr id="0" name=""/>
        <dsp:cNvSpPr/>
      </dsp:nvSpPr>
      <dsp:spPr>
        <a:xfrm>
          <a:off x="273580" y="525932"/>
          <a:ext cx="350621" cy="3506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84B772-1A17-4D5B-88BC-8DFFA759E280}">
      <dsp:nvSpPr>
        <dsp:cNvPr id="0" name=""/>
        <dsp:cNvSpPr/>
      </dsp:nvSpPr>
      <dsp:spPr>
        <a:xfrm>
          <a:off x="554397" y="981686"/>
          <a:ext cx="4565547" cy="28049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645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Taxes in Stock in Hand – services CG?</a:t>
          </a:r>
          <a:endParaRPr lang="en-IN" sz="1400" kern="1200"/>
        </a:p>
      </dsp:txBody>
      <dsp:txXfrm>
        <a:off x="554397" y="981686"/>
        <a:ext cx="4565547" cy="280497"/>
      </dsp:txXfrm>
    </dsp:sp>
    <dsp:sp modelId="{6A7987A8-1F18-4EEB-90AC-834FB2E4F5DB}">
      <dsp:nvSpPr>
        <dsp:cNvPr id="0" name=""/>
        <dsp:cNvSpPr/>
      </dsp:nvSpPr>
      <dsp:spPr>
        <a:xfrm>
          <a:off x="379086" y="946624"/>
          <a:ext cx="350621" cy="3506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67077F-299B-4B74-9A42-B54BBA6CEE5C}">
      <dsp:nvSpPr>
        <dsp:cNvPr id="0" name=""/>
        <dsp:cNvSpPr/>
      </dsp:nvSpPr>
      <dsp:spPr>
        <a:xfrm>
          <a:off x="554397" y="1402112"/>
          <a:ext cx="4565547" cy="28049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645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Tax not paid by supplier</a:t>
          </a:r>
          <a:endParaRPr lang="en-IN" sz="1400" kern="1200"/>
        </a:p>
      </dsp:txBody>
      <dsp:txXfrm>
        <a:off x="554397" y="1402112"/>
        <a:ext cx="4565547" cy="280497"/>
      </dsp:txXfrm>
    </dsp:sp>
    <dsp:sp modelId="{DFC87D89-4B41-4F97-99AC-7CC52F2B40D7}">
      <dsp:nvSpPr>
        <dsp:cNvPr id="0" name=""/>
        <dsp:cNvSpPr/>
      </dsp:nvSpPr>
      <dsp:spPr>
        <a:xfrm>
          <a:off x="379086" y="1367050"/>
          <a:ext cx="350621" cy="3506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8E205E-49BE-4D3F-80EF-42DC31433617}">
      <dsp:nvSpPr>
        <dsp:cNvPr id="0" name=""/>
        <dsp:cNvSpPr/>
      </dsp:nvSpPr>
      <dsp:spPr>
        <a:xfrm>
          <a:off x="448891" y="1822804"/>
          <a:ext cx="4671053" cy="28049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645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ISD not for CG</a:t>
          </a:r>
          <a:endParaRPr lang="en-IN" sz="1400" kern="1200" dirty="0"/>
        </a:p>
      </dsp:txBody>
      <dsp:txXfrm>
        <a:off x="448891" y="1822804"/>
        <a:ext cx="4671053" cy="280497"/>
      </dsp:txXfrm>
    </dsp:sp>
    <dsp:sp modelId="{8CE51A0B-0D35-44BF-9F63-01156F766945}">
      <dsp:nvSpPr>
        <dsp:cNvPr id="0" name=""/>
        <dsp:cNvSpPr/>
      </dsp:nvSpPr>
      <dsp:spPr>
        <a:xfrm>
          <a:off x="273580" y="1787742"/>
          <a:ext cx="350621" cy="3506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D1E5E3-2A6F-454A-8756-CBE12D8B8FF8}">
      <dsp:nvSpPr>
        <dsp:cNvPr id="0" name=""/>
        <dsp:cNvSpPr/>
      </dsp:nvSpPr>
      <dsp:spPr>
        <a:xfrm>
          <a:off x="218163" y="2243497"/>
          <a:ext cx="4901781" cy="28049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645" tIns="35560" rIns="35560" bIns="3556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Old restrictive prov continued!!!!</a:t>
          </a:r>
          <a:endParaRPr lang="en-IN" sz="1400" kern="1200"/>
        </a:p>
      </dsp:txBody>
      <dsp:txXfrm>
        <a:off x="218163" y="2243497"/>
        <a:ext cx="4901781" cy="280497"/>
      </dsp:txXfrm>
    </dsp:sp>
    <dsp:sp modelId="{CAFB179B-3A31-410E-8705-F4A598BF8771}">
      <dsp:nvSpPr>
        <dsp:cNvPr id="0" name=""/>
        <dsp:cNvSpPr/>
      </dsp:nvSpPr>
      <dsp:spPr>
        <a:xfrm>
          <a:off x="42852" y="2208434"/>
          <a:ext cx="350621" cy="3506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304610-7F1A-4FCD-8310-471C7428069B}">
      <dsp:nvSpPr>
        <dsp:cNvPr id="0" name=""/>
        <dsp:cNvSpPr/>
      </dsp:nvSpPr>
      <dsp:spPr>
        <a:xfrm>
          <a:off x="0" y="695166"/>
          <a:ext cx="5153024" cy="45571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Lower transaction cost due to reduced corruption</a:t>
          </a:r>
          <a:endParaRPr lang="en-IN" sz="1900" kern="1200"/>
        </a:p>
      </dsp:txBody>
      <dsp:txXfrm>
        <a:off x="22246" y="717412"/>
        <a:ext cx="5108532" cy="411223"/>
      </dsp:txXfrm>
    </dsp:sp>
    <dsp:sp modelId="{5D7E45B4-A2F7-4AB5-9FC0-15B91FA3D64D}">
      <dsp:nvSpPr>
        <dsp:cNvPr id="0" name=""/>
        <dsp:cNvSpPr/>
      </dsp:nvSpPr>
      <dsp:spPr>
        <a:xfrm>
          <a:off x="0" y="1205601"/>
          <a:ext cx="5153024" cy="45571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Increased tax revenue - DT + IDT</a:t>
          </a:r>
          <a:endParaRPr lang="en-IN" sz="1900" kern="1200"/>
        </a:p>
      </dsp:txBody>
      <dsp:txXfrm>
        <a:off x="22246" y="1227847"/>
        <a:ext cx="5108532" cy="411223"/>
      </dsp:txXfrm>
    </dsp:sp>
    <dsp:sp modelId="{AD79B486-1BB1-4F08-B5FF-841346E38CA7}">
      <dsp:nvSpPr>
        <dsp:cNvPr id="0" name=""/>
        <dsp:cNvSpPr/>
      </dsp:nvSpPr>
      <dsp:spPr>
        <a:xfrm>
          <a:off x="0" y="1716036"/>
          <a:ext cx="5153024" cy="45571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Adoption of  IT resources - better</a:t>
          </a:r>
          <a:endParaRPr lang="en-IN" sz="1900" kern="1200"/>
        </a:p>
      </dsp:txBody>
      <dsp:txXfrm>
        <a:off x="22246" y="1738282"/>
        <a:ext cx="5108532" cy="411223"/>
      </dsp:txXfrm>
    </dsp:sp>
    <dsp:sp modelId="{E38B06A3-5FB6-4B5A-98AD-3FF1FBEFBE66}">
      <dsp:nvSpPr>
        <dsp:cNvPr id="0" name=""/>
        <dsp:cNvSpPr/>
      </dsp:nvSpPr>
      <dsp:spPr>
        <a:xfrm>
          <a:off x="0" y="2226471"/>
          <a:ext cx="5153024" cy="45571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Tax neutrality – to some extent</a:t>
          </a:r>
          <a:endParaRPr lang="en-IN" sz="1900" kern="1200"/>
        </a:p>
      </dsp:txBody>
      <dsp:txXfrm>
        <a:off x="22246" y="2248717"/>
        <a:ext cx="5108532" cy="411223"/>
      </dsp:txXfrm>
    </dsp:sp>
    <dsp:sp modelId="{950702D6-6A38-4663-913C-5C76C44B2194}">
      <dsp:nvSpPr>
        <dsp:cNvPr id="0" name=""/>
        <dsp:cNvSpPr/>
      </dsp:nvSpPr>
      <dsp:spPr>
        <a:xfrm>
          <a:off x="0" y="2736906"/>
          <a:ext cx="5153024" cy="455715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More transparency + accountability?</a:t>
          </a:r>
          <a:endParaRPr lang="en-IN" sz="1900" kern="1200" dirty="0"/>
        </a:p>
      </dsp:txBody>
      <dsp:txXfrm>
        <a:off x="22246" y="2759152"/>
        <a:ext cx="5108532" cy="41122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3F4BEC-1ACC-4811-A8AF-0DB4E996C79E}">
      <dsp:nvSpPr>
        <dsp:cNvPr id="0" name=""/>
        <dsp:cNvSpPr/>
      </dsp:nvSpPr>
      <dsp:spPr>
        <a:xfrm>
          <a:off x="0" y="294866"/>
          <a:ext cx="5153024" cy="106287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900" kern="1200" dirty="0" smtClean="0"/>
            <a:t>Tax rate will increase - compared to present rate of 15%</a:t>
          </a:r>
          <a:endParaRPr lang="en-IN" sz="1900" kern="1200" dirty="0"/>
        </a:p>
      </dsp:txBody>
      <dsp:txXfrm>
        <a:off x="51885" y="346751"/>
        <a:ext cx="5049254" cy="959101"/>
      </dsp:txXfrm>
    </dsp:sp>
    <dsp:sp modelId="{BA78232F-F78A-43A1-B90A-B6344BC66BB9}">
      <dsp:nvSpPr>
        <dsp:cNvPr id="0" name=""/>
        <dsp:cNvSpPr/>
      </dsp:nvSpPr>
      <dsp:spPr>
        <a:xfrm>
          <a:off x="0" y="1412458"/>
          <a:ext cx="5153024" cy="106287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900" kern="1200" dirty="0" smtClean="0"/>
            <a:t>All the continuing /on going contracts have to suffer the increased rate in respect of work completed after effective date</a:t>
          </a:r>
          <a:endParaRPr lang="en-IN" sz="1900" kern="1200" dirty="0"/>
        </a:p>
      </dsp:txBody>
      <dsp:txXfrm>
        <a:off x="51885" y="1464343"/>
        <a:ext cx="5049254" cy="959101"/>
      </dsp:txXfrm>
    </dsp:sp>
    <dsp:sp modelId="{9941B12F-450D-4E9F-8101-EF197837D11D}">
      <dsp:nvSpPr>
        <dsp:cNvPr id="0" name=""/>
        <dsp:cNvSpPr/>
      </dsp:nvSpPr>
      <dsp:spPr>
        <a:xfrm>
          <a:off x="0" y="2530049"/>
          <a:ext cx="5153024" cy="106287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900" kern="1200" smtClean="0"/>
            <a:t>Some of exemptions will be with drawn - Government is looking at wider tax base, minimum exemptions and restricted credit chain  </a:t>
          </a:r>
          <a:endParaRPr lang="en-IN" sz="1900" kern="1200"/>
        </a:p>
      </dsp:txBody>
      <dsp:txXfrm>
        <a:off x="51885" y="2581934"/>
        <a:ext cx="5049254" cy="959101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7301BD-D932-4145-8F25-04C9FD52E84D}">
      <dsp:nvSpPr>
        <dsp:cNvPr id="0" name=""/>
        <dsp:cNvSpPr/>
      </dsp:nvSpPr>
      <dsp:spPr>
        <a:xfrm>
          <a:off x="0" y="793"/>
          <a:ext cx="5153024" cy="9348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kern="1200" dirty="0" smtClean="0"/>
            <a:t>Service provider have to </a:t>
          </a:r>
          <a:r>
            <a:rPr lang="en-IN" sz="1700" b="1" kern="1200" dirty="0" smtClean="0"/>
            <a:t>register separately in all the States </a:t>
          </a:r>
          <a:r>
            <a:rPr lang="en-IN" sz="1700" kern="1200" dirty="0" smtClean="0"/>
            <a:t>in respect of SGST - if he has the multiple place of businesses in multiple states. Verticals addl.</a:t>
          </a:r>
          <a:endParaRPr lang="en-IN" sz="1700" kern="1200" dirty="0"/>
        </a:p>
      </dsp:txBody>
      <dsp:txXfrm>
        <a:off x="45635" y="46428"/>
        <a:ext cx="5061754" cy="843560"/>
      </dsp:txXfrm>
    </dsp:sp>
    <dsp:sp modelId="{9BE888DB-209E-476F-A8AE-5B019A5F749B}">
      <dsp:nvSpPr>
        <dsp:cNvPr id="0" name=""/>
        <dsp:cNvSpPr/>
      </dsp:nvSpPr>
      <dsp:spPr>
        <a:xfrm>
          <a:off x="0" y="984584"/>
          <a:ext cx="5153024" cy="9348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kern="1200" dirty="0" smtClean="0"/>
            <a:t>Service provider have to file </a:t>
          </a:r>
          <a:r>
            <a:rPr lang="en-IN" sz="1700" b="1" kern="1200" dirty="0" smtClean="0"/>
            <a:t>separate returns </a:t>
          </a:r>
          <a:r>
            <a:rPr lang="en-IN" sz="1700" kern="1200" dirty="0" smtClean="0"/>
            <a:t>with each State Government in respect of SGST</a:t>
          </a:r>
          <a:endParaRPr lang="en-IN" sz="1700" kern="1200" dirty="0"/>
        </a:p>
      </dsp:txBody>
      <dsp:txXfrm>
        <a:off x="45635" y="1030219"/>
        <a:ext cx="5061754" cy="843560"/>
      </dsp:txXfrm>
    </dsp:sp>
    <dsp:sp modelId="{6A14F17E-459D-4CA4-B054-2EFEC449CD94}">
      <dsp:nvSpPr>
        <dsp:cNvPr id="0" name=""/>
        <dsp:cNvSpPr/>
      </dsp:nvSpPr>
      <dsp:spPr>
        <a:xfrm>
          <a:off x="0" y="1968374"/>
          <a:ext cx="5153024" cy="93483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b="1" kern="1200" smtClean="0"/>
            <a:t>Separate assessments</a:t>
          </a:r>
          <a:r>
            <a:rPr lang="en-IN" sz="1700" kern="1200" smtClean="0"/>
            <a:t>, audits and demands</a:t>
          </a:r>
          <a:endParaRPr lang="en-IN" sz="1700" kern="1200"/>
        </a:p>
      </dsp:txBody>
      <dsp:txXfrm>
        <a:off x="45635" y="2014009"/>
        <a:ext cx="5061754" cy="843560"/>
      </dsp:txXfrm>
    </dsp:sp>
    <dsp:sp modelId="{E64399B2-AA60-484A-8D41-80A6C806B53C}">
      <dsp:nvSpPr>
        <dsp:cNvPr id="0" name=""/>
        <dsp:cNvSpPr/>
      </dsp:nvSpPr>
      <dsp:spPr>
        <a:xfrm>
          <a:off x="0" y="2952164"/>
          <a:ext cx="5153024" cy="93483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International competitiveness only if swift/ prompt refund- time limit put from when is ?</a:t>
          </a:r>
          <a:endParaRPr lang="en-IN" sz="1700" kern="1200"/>
        </a:p>
      </dsp:txBody>
      <dsp:txXfrm>
        <a:off x="45635" y="2997799"/>
        <a:ext cx="5061754" cy="84356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2CA0E-E660-47AD-9F75-2469CF8B2E30}">
      <dsp:nvSpPr>
        <dsp:cNvPr id="0" name=""/>
        <dsp:cNvSpPr/>
      </dsp:nvSpPr>
      <dsp:spPr>
        <a:xfrm>
          <a:off x="0" y="492688"/>
          <a:ext cx="5153024" cy="9348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kern="1200" smtClean="0"/>
            <a:t>Supply of service is also taxable in GST regime hitherto was not taxable. (Ex. Supply of insurance cover by bike dealer to customer from the insurance company)</a:t>
          </a:r>
          <a:endParaRPr lang="en-IN" sz="1700" kern="1200"/>
        </a:p>
      </dsp:txBody>
      <dsp:txXfrm>
        <a:off x="45635" y="538323"/>
        <a:ext cx="5061754" cy="843560"/>
      </dsp:txXfrm>
    </dsp:sp>
    <dsp:sp modelId="{4C3A08DB-4B29-4AE9-8034-D449A9B403FE}">
      <dsp:nvSpPr>
        <dsp:cNvPr id="0" name=""/>
        <dsp:cNvSpPr/>
      </dsp:nvSpPr>
      <dsp:spPr>
        <a:xfrm>
          <a:off x="0" y="1476479"/>
          <a:ext cx="5153024" cy="9348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kern="1200" dirty="0" smtClean="0"/>
            <a:t>Service provider eligible for </a:t>
          </a:r>
          <a:r>
            <a:rPr lang="en-IN" sz="1700" b="1" kern="1200" dirty="0" smtClean="0"/>
            <a:t>credit of VAT portion </a:t>
          </a:r>
          <a:r>
            <a:rPr lang="en-IN" sz="1700" kern="1200" dirty="0" smtClean="0"/>
            <a:t>on his purchases hitherto not eligible.</a:t>
          </a:r>
          <a:endParaRPr lang="en-IN" sz="1700" kern="1200" dirty="0"/>
        </a:p>
      </dsp:txBody>
      <dsp:txXfrm>
        <a:off x="45635" y="1522114"/>
        <a:ext cx="5061754" cy="843560"/>
      </dsp:txXfrm>
    </dsp:sp>
    <dsp:sp modelId="{645C28B6-80B3-4AD0-B967-196502BC3EC8}">
      <dsp:nvSpPr>
        <dsp:cNvPr id="0" name=""/>
        <dsp:cNvSpPr/>
      </dsp:nvSpPr>
      <dsp:spPr>
        <a:xfrm>
          <a:off x="0" y="2460269"/>
          <a:ext cx="5153024" cy="93483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kern="1200" smtClean="0"/>
            <a:t>Service provider has to pay the </a:t>
          </a:r>
          <a:r>
            <a:rPr lang="en-IN" sz="1700" b="1" kern="1200" smtClean="0"/>
            <a:t>IGST on interstate supplies</a:t>
          </a:r>
          <a:r>
            <a:rPr lang="en-IN" sz="1700" kern="1200" smtClean="0"/>
            <a:t> </a:t>
          </a:r>
          <a:endParaRPr lang="en-IN" sz="1700" kern="1200"/>
        </a:p>
      </dsp:txBody>
      <dsp:txXfrm>
        <a:off x="45635" y="2505904"/>
        <a:ext cx="5061754" cy="84356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54127B-CEDB-4DD4-B311-F9F0DAE84F7B}">
      <dsp:nvSpPr>
        <dsp:cNvPr id="0" name=""/>
        <dsp:cNvSpPr/>
      </dsp:nvSpPr>
      <dsp:spPr>
        <a:xfrm>
          <a:off x="0" y="567793"/>
          <a:ext cx="5153024" cy="8751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dirty="0" smtClean="0"/>
            <a:t>Eligible for </a:t>
          </a:r>
          <a:r>
            <a:rPr lang="en-IN" sz="2200" b="1" kern="1200" dirty="0" smtClean="0"/>
            <a:t>composition scheme </a:t>
          </a:r>
          <a:r>
            <a:rPr lang="en-IN" sz="2200" kern="1200" dirty="0" smtClean="0"/>
            <a:t>- tax rate up to 1% - 50 lakhs - conditions</a:t>
          </a:r>
          <a:endParaRPr lang="en-IN" sz="2200" kern="1200" dirty="0"/>
        </a:p>
      </dsp:txBody>
      <dsp:txXfrm>
        <a:off x="42722" y="610515"/>
        <a:ext cx="5067580" cy="789716"/>
      </dsp:txXfrm>
    </dsp:sp>
    <dsp:sp modelId="{BA03CC35-9609-437E-BB0A-AE1BBD063083}">
      <dsp:nvSpPr>
        <dsp:cNvPr id="0" name=""/>
        <dsp:cNvSpPr/>
      </dsp:nvSpPr>
      <dsp:spPr>
        <a:xfrm>
          <a:off x="0" y="1506313"/>
          <a:ext cx="5153024" cy="8751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smtClean="0"/>
            <a:t>Two levies </a:t>
          </a:r>
          <a:r>
            <a:rPr lang="en-IN" sz="2200" kern="1200" smtClean="0"/>
            <a:t>on same service - SGST and CGST, hitherto only one tax i.e. service tax</a:t>
          </a:r>
          <a:endParaRPr lang="en-IN" sz="2200" kern="1200"/>
        </a:p>
      </dsp:txBody>
      <dsp:txXfrm>
        <a:off x="42722" y="1549035"/>
        <a:ext cx="5067580" cy="789716"/>
      </dsp:txXfrm>
    </dsp:sp>
    <dsp:sp modelId="{9117580F-CC0A-4A48-9949-2C67AF05ED96}">
      <dsp:nvSpPr>
        <dsp:cNvPr id="0" name=""/>
        <dsp:cNvSpPr/>
      </dsp:nvSpPr>
      <dsp:spPr>
        <a:xfrm>
          <a:off x="0" y="2444834"/>
          <a:ext cx="5153024" cy="8751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smtClean="0"/>
            <a:t>Dispute </a:t>
          </a:r>
          <a:r>
            <a:rPr lang="en-IN" sz="2200" kern="1200" smtClean="0"/>
            <a:t>as to value of goods/identification of goods may not go</a:t>
          </a:r>
          <a:endParaRPr lang="en-IN" sz="2200" kern="1200"/>
        </a:p>
      </dsp:txBody>
      <dsp:txXfrm>
        <a:off x="42722" y="2487556"/>
        <a:ext cx="5067580" cy="78971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A52FE3-0A08-4F64-9275-1A9D1ECA9E4E}">
      <dsp:nvSpPr>
        <dsp:cNvPr id="0" name=""/>
        <dsp:cNvSpPr/>
      </dsp:nvSpPr>
      <dsp:spPr>
        <a:xfrm>
          <a:off x="0" y="50178"/>
          <a:ext cx="5153024" cy="122023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smtClean="0"/>
            <a:t>Free services </a:t>
          </a:r>
          <a:r>
            <a:rPr lang="en-IN" sz="2200" kern="1200" smtClean="0"/>
            <a:t>will also become taxable</a:t>
          </a:r>
          <a:endParaRPr lang="en-IN" sz="2200" kern="1200"/>
        </a:p>
      </dsp:txBody>
      <dsp:txXfrm>
        <a:off x="59567" y="109745"/>
        <a:ext cx="5033890" cy="1101102"/>
      </dsp:txXfrm>
    </dsp:sp>
    <dsp:sp modelId="{54838E57-520D-4A9F-A764-66D1DA06F466}">
      <dsp:nvSpPr>
        <dsp:cNvPr id="0" name=""/>
        <dsp:cNvSpPr/>
      </dsp:nvSpPr>
      <dsp:spPr>
        <a:xfrm>
          <a:off x="0" y="1333775"/>
          <a:ext cx="5153024" cy="122023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b="1" kern="1200" dirty="0" smtClean="0"/>
            <a:t>Free supply of goods</a:t>
          </a:r>
          <a:r>
            <a:rPr lang="en-IN" sz="2200" kern="1200" dirty="0" smtClean="0"/>
            <a:t> and services by service receiver to service provider will be taxable since it is tax on supply</a:t>
          </a:r>
          <a:endParaRPr lang="en-IN" sz="2200" kern="1200" dirty="0"/>
        </a:p>
      </dsp:txBody>
      <dsp:txXfrm>
        <a:off x="59567" y="1393342"/>
        <a:ext cx="5033890" cy="1101102"/>
      </dsp:txXfrm>
    </dsp:sp>
    <dsp:sp modelId="{7298A72D-9CEC-4454-B596-3109B7400773}">
      <dsp:nvSpPr>
        <dsp:cNvPr id="0" name=""/>
        <dsp:cNvSpPr/>
      </dsp:nvSpPr>
      <dsp:spPr>
        <a:xfrm>
          <a:off x="0" y="2617372"/>
          <a:ext cx="5153024" cy="1220236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200" kern="1200" smtClean="0"/>
            <a:t>All </a:t>
          </a:r>
          <a:r>
            <a:rPr lang="en-IN" sz="2200" b="1" kern="1200" smtClean="0"/>
            <a:t>reimbursable expenditure</a:t>
          </a:r>
          <a:r>
            <a:rPr lang="en-IN" sz="2200" kern="1200" smtClean="0"/>
            <a:t> collected by service provider will be taxable as it is nothing but supply.    </a:t>
          </a:r>
          <a:endParaRPr lang="en-IN" sz="2200" kern="1200"/>
        </a:p>
      </dsp:txBody>
      <dsp:txXfrm>
        <a:off x="59567" y="2676939"/>
        <a:ext cx="5033890" cy="110110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1FFDFB-CDFA-4FEB-B0DE-9F487FE4D006}">
      <dsp:nvSpPr>
        <dsp:cNvPr id="0" name=""/>
        <dsp:cNvSpPr/>
      </dsp:nvSpPr>
      <dsp:spPr>
        <a:xfrm>
          <a:off x="0" y="65863"/>
          <a:ext cx="5153024" cy="12097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No segregation </a:t>
          </a:r>
          <a:r>
            <a:rPr lang="en-US" sz="2200" kern="1200" smtClean="0"/>
            <a:t>between manufacture, services and trading for utilization of credit.  </a:t>
          </a:r>
          <a:endParaRPr lang="en-IN" sz="2200" kern="1200"/>
        </a:p>
      </dsp:txBody>
      <dsp:txXfrm>
        <a:off x="59057" y="124920"/>
        <a:ext cx="5034910" cy="1091666"/>
      </dsp:txXfrm>
    </dsp:sp>
    <dsp:sp modelId="{AC51DDD3-5E49-4BDE-9FA0-032C45613C43}">
      <dsp:nvSpPr>
        <dsp:cNvPr id="0" name=""/>
        <dsp:cNvSpPr/>
      </dsp:nvSpPr>
      <dsp:spPr>
        <a:xfrm>
          <a:off x="0" y="1339003"/>
          <a:ext cx="5153024" cy="12097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Pure services – </a:t>
          </a:r>
          <a:r>
            <a:rPr lang="en-US" sz="2200" b="1" kern="1200" smtClean="0"/>
            <a:t>more expensive- </a:t>
          </a:r>
          <a:r>
            <a:rPr lang="en-US" sz="2200" kern="1200" smtClean="0"/>
            <a:t>rich consume more services</a:t>
          </a:r>
          <a:endParaRPr lang="en-IN" sz="2200" kern="1200"/>
        </a:p>
      </dsp:txBody>
      <dsp:txXfrm>
        <a:off x="59057" y="1398060"/>
        <a:ext cx="5034910" cy="1091666"/>
      </dsp:txXfrm>
    </dsp:sp>
    <dsp:sp modelId="{FE24A6C5-6AC7-4407-9042-98B0CF92A3D4}">
      <dsp:nvSpPr>
        <dsp:cNvPr id="0" name=""/>
        <dsp:cNvSpPr/>
      </dsp:nvSpPr>
      <dsp:spPr>
        <a:xfrm>
          <a:off x="0" y="2612144"/>
          <a:ext cx="5153024" cy="120978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Works contracts </a:t>
          </a:r>
          <a:r>
            <a:rPr lang="en-US" sz="2200" kern="1200" smtClean="0"/>
            <a:t>– Huge impact if not under merit rate</a:t>
          </a:r>
          <a:endParaRPr lang="en-IN" sz="2200" kern="1200"/>
        </a:p>
      </dsp:txBody>
      <dsp:txXfrm>
        <a:off x="59057" y="2671201"/>
        <a:ext cx="5034910" cy="10916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BF3DC1-FA26-459D-8405-27E174FC3CC6}">
      <dsp:nvSpPr>
        <dsp:cNvPr id="0" name=""/>
        <dsp:cNvSpPr/>
      </dsp:nvSpPr>
      <dsp:spPr>
        <a:xfrm>
          <a:off x="0" y="17191"/>
          <a:ext cx="5478760" cy="4317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GDP Growth Go Up by about 1%* </a:t>
          </a:r>
          <a:endParaRPr lang="en-IN" sz="1800" kern="1200" dirty="0"/>
        </a:p>
      </dsp:txBody>
      <dsp:txXfrm>
        <a:off x="21075" y="38266"/>
        <a:ext cx="5436610" cy="389580"/>
      </dsp:txXfrm>
    </dsp:sp>
    <dsp:sp modelId="{C96C9666-46C1-4FDF-869C-71E8F725CCCC}">
      <dsp:nvSpPr>
        <dsp:cNvPr id="0" name=""/>
        <dsp:cNvSpPr/>
      </dsp:nvSpPr>
      <dsp:spPr>
        <a:xfrm>
          <a:off x="0" y="500761"/>
          <a:ext cx="5478760" cy="4317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International Competitiveness by about 5%*</a:t>
          </a:r>
          <a:endParaRPr lang="en-IN" sz="1800" kern="1200"/>
        </a:p>
      </dsp:txBody>
      <dsp:txXfrm>
        <a:off x="21075" y="521836"/>
        <a:ext cx="5436610" cy="389580"/>
      </dsp:txXfrm>
    </dsp:sp>
    <dsp:sp modelId="{593A9798-DD85-4C2B-9375-E4BA8A9AED74}">
      <dsp:nvSpPr>
        <dsp:cNvPr id="0" name=""/>
        <dsp:cNvSpPr/>
      </dsp:nvSpPr>
      <dsp:spPr>
        <a:xfrm>
          <a:off x="0" y="984331"/>
          <a:ext cx="5478760" cy="43173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Increased FDI- Already seen</a:t>
          </a:r>
          <a:endParaRPr lang="en-IN" sz="1800" kern="1200"/>
        </a:p>
      </dsp:txBody>
      <dsp:txXfrm>
        <a:off x="21075" y="1005406"/>
        <a:ext cx="5436610" cy="389580"/>
      </dsp:txXfrm>
    </dsp:sp>
    <dsp:sp modelId="{B64B31F6-1F36-487D-88EF-6308D4FC8D5C}">
      <dsp:nvSpPr>
        <dsp:cNvPr id="0" name=""/>
        <dsp:cNvSpPr/>
      </dsp:nvSpPr>
      <dsp:spPr>
        <a:xfrm>
          <a:off x="0" y="1467901"/>
          <a:ext cx="5478760" cy="43173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Common Market- Tax distorted locations – No</a:t>
          </a:r>
          <a:endParaRPr lang="en-IN" sz="1800" kern="1200"/>
        </a:p>
      </dsp:txBody>
      <dsp:txXfrm>
        <a:off x="21075" y="1488976"/>
        <a:ext cx="5436610" cy="389580"/>
      </dsp:txXfrm>
    </dsp:sp>
    <dsp:sp modelId="{053887CA-684F-4FBE-B024-E78302CE17CF}">
      <dsp:nvSpPr>
        <dsp:cNvPr id="0" name=""/>
        <dsp:cNvSpPr/>
      </dsp:nvSpPr>
      <dsp:spPr>
        <a:xfrm>
          <a:off x="0" y="1951471"/>
          <a:ext cx="5478760" cy="43173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All those who gain to be part of tax payment</a:t>
          </a:r>
          <a:endParaRPr lang="en-IN" sz="1800" kern="1200" dirty="0"/>
        </a:p>
      </dsp:txBody>
      <dsp:txXfrm>
        <a:off x="21075" y="1972546"/>
        <a:ext cx="5436610" cy="389580"/>
      </dsp:txXfrm>
    </dsp:sp>
    <dsp:sp modelId="{DB2E0828-613B-4A6E-93D8-F1284839D2CC}">
      <dsp:nvSpPr>
        <dsp:cNvPr id="0" name=""/>
        <dsp:cNvSpPr/>
      </dsp:nvSpPr>
      <dsp:spPr>
        <a:xfrm>
          <a:off x="0" y="2435041"/>
          <a:ext cx="5478760" cy="4317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Lower transaction cost – reduced corruption</a:t>
          </a:r>
          <a:endParaRPr lang="en-IN" sz="1800" kern="1200"/>
        </a:p>
      </dsp:txBody>
      <dsp:txXfrm>
        <a:off x="21075" y="2456116"/>
        <a:ext cx="5436610" cy="389580"/>
      </dsp:txXfrm>
    </dsp:sp>
    <dsp:sp modelId="{6A2BDC47-E22E-4BBC-BEDB-E472A7219BAB}">
      <dsp:nvSpPr>
        <dsp:cNvPr id="0" name=""/>
        <dsp:cNvSpPr/>
      </dsp:nvSpPr>
      <dsp:spPr>
        <a:xfrm>
          <a:off x="0" y="2918611"/>
          <a:ext cx="5478760" cy="4317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Increased IDT + Direct Tax Revenue</a:t>
          </a:r>
          <a:endParaRPr lang="en-IN" sz="1800" kern="1200"/>
        </a:p>
      </dsp:txBody>
      <dsp:txXfrm>
        <a:off x="21075" y="2939686"/>
        <a:ext cx="5436610" cy="389580"/>
      </dsp:txXfrm>
    </dsp:sp>
    <dsp:sp modelId="{61B8A219-8407-41B6-B5E4-741F95A31C10}">
      <dsp:nvSpPr>
        <dsp:cNvPr id="0" name=""/>
        <dsp:cNvSpPr/>
      </dsp:nvSpPr>
      <dsp:spPr>
        <a:xfrm>
          <a:off x="0" y="3402181"/>
          <a:ext cx="5478760" cy="43173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smtClean="0"/>
            <a:t>* NCAER Report</a:t>
          </a:r>
          <a:endParaRPr lang="en-IN" sz="1800" kern="1200"/>
        </a:p>
      </dsp:txBody>
      <dsp:txXfrm>
        <a:off x="21075" y="3423256"/>
        <a:ext cx="5436610" cy="389580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816BB-56E0-4D31-8BEF-9C7965A1BAC6}">
      <dsp:nvSpPr>
        <dsp:cNvPr id="0" name=""/>
        <dsp:cNvSpPr/>
      </dsp:nvSpPr>
      <dsp:spPr>
        <a:xfrm>
          <a:off x="0" y="555081"/>
          <a:ext cx="5153024" cy="3597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SSI exemption may be reduced up to 10 lakhs instead of 1.5 Cr.</a:t>
          </a:r>
          <a:endParaRPr lang="en-IN" sz="1500" kern="1200" dirty="0"/>
        </a:p>
      </dsp:txBody>
      <dsp:txXfrm>
        <a:off x="17563" y="572644"/>
        <a:ext cx="5117898" cy="324648"/>
      </dsp:txXfrm>
    </dsp:sp>
    <dsp:sp modelId="{6374D567-B412-4E1F-BB51-70C43A010C14}">
      <dsp:nvSpPr>
        <dsp:cNvPr id="0" name=""/>
        <dsp:cNvSpPr/>
      </dsp:nvSpPr>
      <dsp:spPr>
        <a:xfrm>
          <a:off x="0" y="968241"/>
          <a:ext cx="5153024" cy="35977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Eligible for VAT Credit</a:t>
          </a:r>
          <a:endParaRPr lang="en-IN" sz="1500" kern="1200"/>
        </a:p>
      </dsp:txBody>
      <dsp:txXfrm>
        <a:off x="17563" y="985804"/>
        <a:ext cx="5117898" cy="324648"/>
      </dsp:txXfrm>
    </dsp:sp>
    <dsp:sp modelId="{EC6A5274-8A1A-442D-85ED-2C8C132E1371}">
      <dsp:nvSpPr>
        <dsp:cNvPr id="0" name=""/>
        <dsp:cNvSpPr/>
      </dsp:nvSpPr>
      <dsp:spPr>
        <a:xfrm>
          <a:off x="0" y="1361031"/>
          <a:ext cx="5153024" cy="35977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Exemptions will be minimum</a:t>
          </a:r>
          <a:endParaRPr lang="en-IN" sz="1500" kern="1200"/>
        </a:p>
      </dsp:txBody>
      <dsp:txXfrm>
        <a:off x="17563" y="1378594"/>
        <a:ext cx="5117898" cy="324648"/>
      </dsp:txXfrm>
    </dsp:sp>
    <dsp:sp modelId="{13EED5A8-1C90-4965-AD40-21ED98EF5F7D}">
      <dsp:nvSpPr>
        <dsp:cNvPr id="0" name=""/>
        <dsp:cNvSpPr/>
      </dsp:nvSpPr>
      <dsp:spPr>
        <a:xfrm>
          <a:off x="0" y="1764006"/>
          <a:ext cx="5153024" cy="359774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Cost of goods will reduce for RNR goods</a:t>
          </a:r>
          <a:endParaRPr lang="en-IN" sz="1500" kern="1200"/>
        </a:p>
      </dsp:txBody>
      <dsp:txXfrm>
        <a:off x="17563" y="1781569"/>
        <a:ext cx="5117898" cy="324648"/>
      </dsp:txXfrm>
    </dsp:sp>
    <dsp:sp modelId="{AFE77A1D-6F47-4CA8-8044-37B022EE578C}">
      <dsp:nvSpPr>
        <dsp:cNvPr id="0" name=""/>
        <dsp:cNvSpPr/>
      </dsp:nvSpPr>
      <dsp:spPr>
        <a:xfrm>
          <a:off x="0" y="2166981"/>
          <a:ext cx="5153024" cy="359774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Supply chain has to be restructured </a:t>
          </a:r>
          <a:endParaRPr lang="en-IN" sz="1500" kern="1200"/>
        </a:p>
      </dsp:txBody>
      <dsp:txXfrm>
        <a:off x="17563" y="2184544"/>
        <a:ext cx="5117898" cy="324648"/>
      </dsp:txXfrm>
    </dsp:sp>
    <dsp:sp modelId="{E2B3B426-F4E6-4F3B-80F3-94FEC56166A3}">
      <dsp:nvSpPr>
        <dsp:cNvPr id="0" name=""/>
        <dsp:cNvSpPr/>
      </dsp:nvSpPr>
      <dsp:spPr>
        <a:xfrm>
          <a:off x="0" y="2569956"/>
          <a:ext cx="5153024" cy="35977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Area based exemptions- doubtful</a:t>
          </a:r>
          <a:endParaRPr lang="en-IN" sz="1500" kern="1200"/>
        </a:p>
      </dsp:txBody>
      <dsp:txXfrm>
        <a:off x="17563" y="2587519"/>
        <a:ext cx="5117898" cy="324648"/>
      </dsp:txXfrm>
    </dsp:sp>
    <dsp:sp modelId="{D9B74DB9-4C8B-48F6-91BC-74628CE08095}">
      <dsp:nvSpPr>
        <dsp:cNvPr id="0" name=""/>
        <dsp:cNvSpPr/>
      </dsp:nvSpPr>
      <dsp:spPr>
        <a:xfrm>
          <a:off x="0" y="2972931"/>
          <a:ext cx="5153024" cy="35977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Full credit of tax on interstate sale</a:t>
          </a:r>
          <a:endParaRPr lang="en-IN" sz="1500" kern="1200"/>
        </a:p>
      </dsp:txBody>
      <dsp:txXfrm>
        <a:off x="17563" y="2990494"/>
        <a:ext cx="5117898" cy="324648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448222-BF7B-4F25-AACB-24953EE61FC1}">
      <dsp:nvSpPr>
        <dsp:cNvPr id="0" name=""/>
        <dsp:cNvSpPr/>
      </dsp:nvSpPr>
      <dsp:spPr>
        <a:xfrm>
          <a:off x="0" y="182413"/>
          <a:ext cx="5153024" cy="83537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smtClean="0"/>
            <a:t>Faster movement of goods with </a:t>
          </a:r>
          <a:r>
            <a:rPr lang="en-IN" sz="2100" b="1" kern="1200" smtClean="0"/>
            <a:t>elimination of check post </a:t>
          </a:r>
          <a:r>
            <a:rPr lang="en-IN" sz="2100" kern="1200" smtClean="0"/>
            <a:t>&amp; entry tax barriers </a:t>
          </a:r>
          <a:endParaRPr lang="en-IN" sz="2100" kern="1200"/>
        </a:p>
      </dsp:txBody>
      <dsp:txXfrm>
        <a:off x="40780" y="223193"/>
        <a:ext cx="5071464" cy="753819"/>
      </dsp:txXfrm>
    </dsp:sp>
    <dsp:sp modelId="{A6C1CB7B-4157-43DD-B0BC-854CA41167EB}">
      <dsp:nvSpPr>
        <dsp:cNvPr id="0" name=""/>
        <dsp:cNvSpPr/>
      </dsp:nvSpPr>
      <dsp:spPr>
        <a:xfrm>
          <a:off x="0" y="1078274"/>
          <a:ext cx="5153024" cy="83537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smtClean="0"/>
            <a:t>No retention/disallowance of credit on stock transfer </a:t>
          </a:r>
          <a:endParaRPr lang="en-IN" sz="2100" kern="1200"/>
        </a:p>
      </dsp:txBody>
      <dsp:txXfrm>
        <a:off x="40780" y="1119054"/>
        <a:ext cx="5071464" cy="753819"/>
      </dsp:txXfrm>
    </dsp:sp>
    <dsp:sp modelId="{0D703D57-4A8C-4FD8-8B14-8AB9A9246FCE}">
      <dsp:nvSpPr>
        <dsp:cNvPr id="0" name=""/>
        <dsp:cNvSpPr/>
      </dsp:nvSpPr>
      <dsp:spPr>
        <a:xfrm>
          <a:off x="0" y="1974134"/>
          <a:ext cx="5153024" cy="83537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smtClean="0"/>
            <a:t>Stock transfers will be taxable under GST regime, hitherto not taxable</a:t>
          </a:r>
          <a:endParaRPr lang="en-IN" sz="2100" kern="1200"/>
        </a:p>
      </dsp:txBody>
      <dsp:txXfrm>
        <a:off x="40780" y="2014914"/>
        <a:ext cx="5071464" cy="753819"/>
      </dsp:txXfrm>
    </dsp:sp>
    <dsp:sp modelId="{37F7A765-1718-4FC6-9AE7-36CD0FA6DDA8}">
      <dsp:nvSpPr>
        <dsp:cNvPr id="0" name=""/>
        <dsp:cNvSpPr/>
      </dsp:nvSpPr>
      <dsp:spPr>
        <a:xfrm>
          <a:off x="0" y="2869994"/>
          <a:ext cx="5153024" cy="83537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100" kern="1200" smtClean="0"/>
            <a:t>Excise tariff disputes may go</a:t>
          </a:r>
          <a:endParaRPr lang="en-IN" sz="2100" kern="1200"/>
        </a:p>
      </dsp:txBody>
      <dsp:txXfrm>
        <a:off x="40780" y="2910774"/>
        <a:ext cx="5071464" cy="753819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323615-78E8-4F69-801D-1B17FE86819D}">
      <dsp:nvSpPr>
        <dsp:cNvPr id="0" name=""/>
        <dsp:cNvSpPr/>
      </dsp:nvSpPr>
      <dsp:spPr>
        <a:xfrm>
          <a:off x="0" y="52581"/>
          <a:ext cx="5153024" cy="71505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Cost of production would decrease - tax neutrality</a:t>
          </a:r>
          <a:endParaRPr lang="en-IN" sz="1800" kern="1200"/>
        </a:p>
      </dsp:txBody>
      <dsp:txXfrm>
        <a:off x="34906" y="87487"/>
        <a:ext cx="5083212" cy="645240"/>
      </dsp:txXfrm>
    </dsp:sp>
    <dsp:sp modelId="{E6DC7E95-6585-4DC9-A5D7-61F492420353}">
      <dsp:nvSpPr>
        <dsp:cNvPr id="0" name=""/>
        <dsp:cNvSpPr/>
      </dsp:nvSpPr>
      <dsp:spPr>
        <a:xfrm>
          <a:off x="0" y="819474"/>
          <a:ext cx="5153024" cy="71505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Faster movement of goods – lower cycle time</a:t>
          </a:r>
          <a:endParaRPr lang="en-IN" sz="1800" kern="1200"/>
        </a:p>
      </dsp:txBody>
      <dsp:txXfrm>
        <a:off x="34906" y="854380"/>
        <a:ext cx="5083212" cy="645240"/>
      </dsp:txXfrm>
    </dsp:sp>
    <dsp:sp modelId="{30617735-3D66-445C-B5A9-423CA8A91AEC}">
      <dsp:nvSpPr>
        <dsp:cNvPr id="0" name=""/>
        <dsp:cNvSpPr/>
      </dsp:nvSpPr>
      <dsp:spPr>
        <a:xfrm>
          <a:off x="0" y="1586367"/>
          <a:ext cx="5153024" cy="71505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Transaction cost of compliance more or less?</a:t>
          </a:r>
          <a:endParaRPr lang="en-IN" sz="1800" kern="1200"/>
        </a:p>
      </dsp:txBody>
      <dsp:txXfrm>
        <a:off x="34906" y="1621273"/>
        <a:ext cx="5083212" cy="645240"/>
      </dsp:txXfrm>
    </dsp:sp>
    <dsp:sp modelId="{3D48FEF6-EE6A-4FD0-9239-F577A02043FA}">
      <dsp:nvSpPr>
        <dsp:cNvPr id="0" name=""/>
        <dsp:cNvSpPr/>
      </dsp:nvSpPr>
      <dsp:spPr>
        <a:xfrm>
          <a:off x="0" y="2353260"/>
          <a:ext cx="5153024" cy="71505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Reduction in exemption/ confusion would lead to less- evasion/ corruption / disputes</a:t>
          </a:r>
          <a:endParaRPr lang="en-IN" sz="1800" kern="1200"/>
        </a:p>
      </dsp:txBody>
      <dsp:txXfrm>
        <a:off x="34906" y="2388166"/>
        <a:ext cx="5083212" cy="645240"/>
      </dsp:txXfrm>
    </dsp:sp>
    <dsp:sp modelId="{C9ECA31B-CE96-49D4-882E-08AA0A01F92D}">
      <dsp:nvSpPr>
        <dsp:cNvPr id="0" name=""/>
        <dsp:cNvSpPr/>
      </dsp:nvSpPr>
      <dsp:spPr>
        <a:xfrm>
          <a:off x="0" y="3120153"/>
          <a:ext cx="5153024" cy="71505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Transparency for consumer</a:t>
          </a:r>
          <a:endParaRPr lang="en-IN" sz="1800" kern="1200"/>
        </a:p>
      </dsp:txBody>
      <dsp:txXfrm>
        <a:off x="34906" y="3155059"/>
        <a:ext cx="5083212" cy="64524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51376E-2033-469A-B427-6D40AC5F8091}">
      <dsp:nvSpPr>
        <dsp:cNvPr id="0" name=""/>
        <dsp:cNvSpPr/>
      </dsp:nvSpPr>
      <dsp:spPr>
        <a:xfrm>
          <a:off x="0" y="52581"/>
          <a:ext cx="5153024" cy="71505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All normal products (70%) – Reduction</a:t>
          </a:r>
          <a:endParaRPr lang="en-IN" sz="1800" kern="1200"/>
        </a:p>
      </dsp:txBody>
      <dsp:txXfrm>
        <a:off x="34906" y="87487"/>
        <a:ext cx="5083212" cy="645240"/>
      </dsp:txXfrm>
    </dsp:sp>
    <dsp:sp modelId="{06AE8030-F87A-413D-A51C-6812098A89F3}">
      <dsp:nvSpPr>
        <dsp:cNvPr id="0" name=""/>
        <dsp:cNvSpPr/>
      </dsp:nvSpPr>
      <dsp:spPr>
        <a:xfrm>
          <a:off x="0" y="819474"/>
          <a:ext cx="5153024" cy="71505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All luxury products (15%) – Significant reduction</a:t>
          </a:r>
          <a:endParaRPr lang="en-IN" sz="1800" kern="1200"/>
        </a:p>
      </dsp:txBody>
      <dsp:txXfrm>
        <a:off x="34906" y="854380"/>
        <a:ext cx="5083212" cy="645240"/>
      </dsp:txXfrm>
    </dsp:sp>
    <dsp:sp modelId="{E9A211A6-DA43-4C0A-B989-A4D76B225FE3}">
      <dsp:nvSpPr>
        <dsp:cNvPr id="0" name=""/>
        <dsp:cNvSpPr/>
      </dsp:nvSpPr>
      <dsp:spPr>
        <a:xfrm>
          <a:off x="0" y="1586367"/>
          <a:ext cx="5153024" cy="71505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All presently exempted products (15%) – Increase</a:t>
          </a:r>
          <a:endParaRPr lang="en-IN" sz="1800" kern="1200" dirty="0"/>
        </a:p>
      </dsp:txBody>
      <dsp:txXfrm>
        <a:off x="34906" y="1621273"/>
        <a:ext cx="5083212" cy="645240"/>
      </dsp:txXfrm>
    </dsp:sp>
    <dsp:sp modelId="{ED5D1624-C9F7-4DAA-89EF-BCFC2F45AA17}">
      <dsp:nvSpPr>
        <dsp:cNvPr id="0" name=""/>
        <dsp:cNvSpPr/>
      </dsp:nvSpPr>
      <dsp:spPr>
        <a:xfrm>
          <a:off x="0" y="2353260"/>
          <a:ext cx="5153024" cy="71505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Tax distortion for decision less ;</a:t>
          </a:r>
          <a:endParaRPr lang="en-IN" sz="1800" kern="1200"/>
        </a:p>
      </dsp:txBody>
      <dsp:txXfrm>
        <a:off x="34906" y="2388166"/>
        <a:ext cx="5083212" cy="645240"/>
      </dsp:txXfrm>
    </dsp:sp>
    <dsp:sp modelId="{5B76B201-A4C8-448B-B74A-B8F1AB3E56C8}">
      <dsp:nvSpPr>
        <dsp:cNvPr id="0" name=""/>
        <dsp:cNvSpPr/>
      </dsp:nvSpPr>
      <dsp:spPr>
        <a:xfrm>
          <a:off x="0" y="3120153"/>
          <a:ext cx="5153024" cy="71505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international competitiveness; transaction cost reduced.</a:t>
          </a:r>
          <a:endParaRPr lang="en-IN" sz="1800" kern="1200" dirty="0"/>
        </a:p>
      </dsp:txBody>
      <dsp:txXfrm>
        <a:off x="34906" y="3155059"/>
        <a:ext cx="5083212" cy="64524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43EF64-0684-4B3E-B9E4-3AAD0994C2A4}">
      <dsp:nvSpPr>
        <dsp:cNvPr id="0" name=""/>
        <dsp:cNvSpPr/>
      </dsp:nvSpPr>
      <dsp:spPr>
        <a:xfrm>
          <a:off x="0" y="45793"/>
          <a:ext cx="5153024" cy="5967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No credit of excise duty (CVD/ SAD if imported) – other than regd. dealers under CE</a:t>
          </a:r>
          <a:endParaRPr lang="en-IN" sz="1500" kern="1200"/>
        </a:p>
      </dsp:txBody>
      <dsp:txXfrm>
        <a:off x="29128" y="74921"/>
        <a:ext cx="5094768" cy="538444"/>
      </dsp:txXfrm>
    </dsp:sp>
    <dsp:sp modelId="{BAE0A687-2A55-498A-942A-A8369DDE35B1}">
      <dsp:nvSpPr>
        <dsp:cNvPr id="0" name=""/>
        <dsp:cNvSpPr/>
      </dsp:nvSpPr>
      <dsp:spPr>
        <a:xfrm>
          <a:off x="0" y="685693"/>
          <a:ext cx="5153024" cy="5967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No credit of CED on capital goods</a:t>
          </a:r>
          <a:endParaRPr lang="en-IN" sz="1500" kern="1200"/>
        </a:p>
      </dsp:txBody>
      <dsp:txXfrm>
        <a:off x="29128" y="714821"/>
        <a:ext cx="5094768" cy="538444"/>
      </dsp:txXfrm>
    </dsp:sp>
    <dsp:sp modelId="{4264D865-230F-4950-8C40-B628BD488C8F}">
      <dsp:nvSpPr>
        <dsp:cNvPr id="0" name=""/>
        <dsp:cNvSpPr/>
      </dsp:nvSpPr>
      <dsp:spPr>
        <a:xfrm>
          <a:off x="0" y="1325593"/>
          <a:ext cx="5153024" cy="5967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No credit of Service Tax</a:t>
          </a:r>
          <a:endParaRPr lang="en-IN" sz="1500" kern="1200"/>
        </a:p>
      </dsp:txBody>
      <dsp:txXfrm>
        <a:off x="29128" y="1354721"/>
        <a:ext cx="5094768" cy="538444"/>
      </dsp:txXfrm>
    </dsp:sp>
    <dsp:sp modelId="{791F1245-9362-4CA6-AFC6-C63A17CE7FC5}">
      <dsp:nvSpPr>
        <dsp:cNvPr id="0" name=""/>
        <dsp:cNvSpPr/>
      </dsp:nvSpPr>
      <dsp:spPr>
        <a:xfrm>
          <a:off x="0" y="1965493"/>
          <a:ext cx="5153024" cy="5967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No credit of CST</a:t>
          </a:r>
          <a:endParaRPr lang="en-IN" sz="1500" kern="1200"/>
        </a:p>
      </dsp:txBody>
      <dsp:txXfrm>
        <a:off x="29128" y="1994621"/>
        <a:ext cx="5094768" cy="538444"/>
      </dsp:txXfrm>
    </dsp:sp>
    <dsp:sp modelId="{16788E79-6BFA-4486-AA1B-4C7B809DC4B5}">
      <dsp:nvSpPr>
        <dsp:cNvPr id="0" name=""/>
        <dsp:cNvSpPr/>
      </dsp:nvSpPr>
      <dsp:spPr>
        <a:xfrm>
          <a:off x="0" y="2605394"/>
          <a:ext cx="5153024" cy="5967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Direct transaction cost of refund other than delay.</a:t>
          </a:r>
          <a:endParaRPr lang="en-IN" sz="1500" kern="1200" dirty="0"/>
        </a:p>
      </dsp:txBody>
      <dsp:txXfrm>
        <a:off x="29128" y="2634522"/>
        <a:ext cx="5094768" cy="538444"/>
      </dsp:txXfrm>
    </dsp:sp>
    <dsp:sp modelId="{42DF2CE2-E2AF-440D-8DF4-3A8DB26BE901}">
      <dsp:nvSpPr>
        <dsp:cNvPr id="0" name=""/>
        <dsp:cNvSpPr/>
      </dsp:nvSpPr>
      <dsp:spPr>
        <a:xfrm>
          <a:off x="0" y="3245294"/>
          <a:ext cx="5153024" cy="5967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Consumer does not know what is tax cost</a:t>
          </a:r>
          <a:endParaRPr lang="en-IN" sz="1500" kern="1200"/>
        </a:p>
      </dsp:txBody>
      <dsp:txXfrm>
        <a:off x="29128" y="3274422"/>
        <a:ext cx="5094768" cy="538444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518A71-16CB-4640-8F41-03D31774D807}">
      <dsp:nvSpPr>
        <dsp:cNvPr id="0" name=""/>
        <dsp:cNvSpPr/>
      </dsp:nvSpPr>
      <dsp:spPr>
        <a:xfrm>
          <a:off x="0" y="50114"/>
          <a:ext cx="5153024" cy="7160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Traders can avail the credit of service tax and excise duty </a:t>
          </a:r>
          <a:endParaRPr lang="en-IN" sz="1800" kern="1200"/>
        </a:p>
      </dsp:txBody>
      <dsp:txXfrm>
        <a:off x="34954" y="85068"/>
        <a:ext cx="5083116" cy="646132"/>
      </dsp:txXfrm>
    </dsp:sp>
    <dsp:sp modelId="{58D6BFBF-F097-4FFD-A50E-FE78AEC1DCB9}">
      <dsp:nvSpPr>
        <dsp:cNvPr id="0" name=""/>
        <dsp:cNvSpPr/>
      </dsp:nvSpPr>
      <dsp:spPr>
        <a:xfrm>
          <a:off x="0" y="817994"/>
          <a:ext cx="5153024" cy="7160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Credit of import duties will make imports cheaper for retailers </a:t>
          </a:r>
          <a:endParaRPr lang="en-IN" sz="1800" kern="1200"/>
        </a:p>
      </dsp:txBody>
      <dsp:txXfrm>
        <a:off x="34954" y="852948"/>
        <a:ext cx="5083116" cy="646132"/>
      </dsp:txXfrm>
    </dsp:sp>
    <dsp:sp modelId="{2BF6DEE9-C1CE-43B4-8360-A12B75BAD286}">
      <dsp:nvSpPr>
        <dsp:cNvPr id="0" name=""/>
        <dsp:cNvSpPr/>
      </dsp:nvSpPr>
      <dsp:spPr>
        <a:xfrm>
          <a:off x="0" y="1585874"/>
          <a:ext cx="5153024" cy="7160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Traders have to register with the Central Government for payment of CGST and IGST</a:t>
          </a:r>
          <a:endParaRPr lang="en-IN" sz="1800" kern="1200"/>
        </a:p>
      </dsp:txBody>
      <dsp:txXfrm>
        <a:off x="34954" y="1620828"/>
        <a:ext cx="5083116" cy="646132"/>
      </dsp:txXfrm>
    </dsp:sp>
    <dsp:sp modelId="{89E5B4D1-8B1E-4FF1-B4AC-F241CBE58C50}">
      <dsp:nvSpPr>
        <dsp:cNvPr id="0" name=""/>
        <dsp:cNvSpPr/>
      </dsp:nvSpPr>
      <dsp:spPr>
        <a:xfrm>
          <a:off x="0" y="2353754"/>
          <a:ext cx="5153024" cy="7160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No form-F, such transactions are taxable</a:t>
          </a:r>
          <a:endParaRPr lang="en-IN" sz="1800" kern="1200"/>
        </a:p>
      </dsp:txBody>
      <dsp:txXfrm>
        <a:off x="34954" y="2388708"/>
        <a:ext cx="5083116" cy="646132"/>
      </dsp:txXfrm>
    </dsp:sp>
    <dsp:sp modelId="{69C4276F-EC65-4845-A5D2-931D22066AE6}">
      <dsp:nvSpPr>
        <dsp:cNvPr id="0" name=""/>
        <dsp:cNvSpPr/>
      </dsp:nvSpPr>
      <dsp:spPr>
        <a:xfrm>
          <a:off x="0" y="3121634"/>
          <a:ext cx="5153024" cy="7160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Refund of VAT credit in case of Supply of goods to SEZ under GST regime </a:t>
          </a:r>
          <a:endParaRPr lang="en-IN" sz="1800" kern="1200"/>
        </a:p>
      </dsp:txBody>
      <dsp:txXfrm>
        <a:off x="34954" y="3156588"/>
        <a:ext cx="5083116" cy="646132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21AF5-FD5D-4945-9ECA-E10685D28B90}">
      <dsp:nvSpPr>
        <dsp:cNvPr id="0" name=""/>
        <dsp:cNvSpPr/>
      </dsp:nvSpPr>
      <dsp:spPr>
        <a:xfrm>
          <a:off x="0" y="48261"/>
          <a:ext cx="5153024" cy="59587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Exemption may be eligible up to 10 lakhs</a:t>
          </a:r>
          <a:endParaRPr lang="en-IN" sz="1500" kern="1200"/>
        </a:p>
      </dsp:txBody>
      <dsp:txXfrm>
        <a:off x="29088" y="77349"/>
        <a:ext cx="5094848" cy="537701"/>
      </dsp:txXfrm>
    </dsp:sp>
    <dsp:sp modelId="{7BD43308-1E33-48AE-A2A0-670D8F7F87D0}">
      <dsp:nvSpPr>
        <dsp:cNvPr id="0" name=""/>
        <dsp:cNvSpPr/>
      </dsp:nvSpPr>
      <dsp:spPr>
        <a:xfrm>
          <a:off x="0" y="687339"/>
          <a:ext cx="5153024" cy="59587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Composition scheme with a turnover up to 50 lakhs</a:t>
          </a:r>
          <a:endParaRPr lang="en-IN" sz="1500" kern="1200"/>
        </a:p>
      </dsp:txBody>
      <dsp:txXfrm>
        <a:off x="29088" y="716427"/>
        <a:ext cx="5094848" cy="537701"/>
      </dsp:txXfrm>
    </dsp:sp>
    <dsp:sp modelId="{0CD9D77D-3E10-4447-9C45-75FF9310481E}">
      <dsp:nvSpPr>
        <dsp:cNvPr id="0" name=""/>
        <dsp:cNvSpPr/>
      </dsp:nvSpPr>
      <dsp:spPr>
        <a:xfrm>
          <a:off x="0" y="1326416"/>
          <a:ext cx="5153024" cy="5958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Impact of tax is limited to value addition</a:t>
          </a:r>
          <a:endParaRPr lang="en-IN" sz="1500" kern="1200"/>
        </a:p>
      </dsp:txBody>
      <dsp:txXfrm>
        <a:off x="29088" y="1355504"/>
        <a:ext cx="5094848" cy="537701"/>
      </dsp:txXfrm>
    </dsp:sp>
    <dsp:sp modelId="{F74942ED-B253-4546-B042-FA0A0B7096BC}">
      <dsp:nvSpPr>
        <dsp:cNvPr id="0" name=""/>
        <dsp:cNvSpPr/>
      </dsp:nvSpPr>
      <dsp:spPr>
        <a:xfrm>
          <a:off x="0" y="1965494"/>
          <a:ext cx="5153024" cy="5958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b="1" kern="1200" smtClean="0"/>
            <a:t>Form-C </a:t>
          </a:r>
          <a:r>
            <a:rPr lang="en-IN" sz="1500" kern="1200" smtClean="0"/>
            <a:t>will be abolished </a:t>
          </a:r>
          <a:endParaRPr lang="en-IN" sz="1500" kern="1200"/>
        </a:p>
      </dsp:txBody>
      <dsp:txXfrm>
        <a:off x="29088" y="1994582"/>
        <a:ext cx="5094848" cy="537701"/>
      </dsp:txXfrm>
    </dsp:sp>
    <dsp:sp modelId="{E21D9200-14FF-4E0F-8A4D-744CD9EE9A62}">
      <dsp:nvSpPr>
        <dsp:cNvPr id="0" name=""/>
        <dsp:cNvSpPr/>
      </dsp:nvSpPr>
      <dsp:spPr>
        <a:xfrm>
          <a:off x="0" y="2604571"/>
          <a:ext cx="5153024" cy="59587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smtClean="0"/>
            <a:t>No exemption to E1/E2 sales</a:t>
          </a:r>
          <a:endParaRPr lang="en-IN" sz="1500" kern="1200"/>
        </a:p>
      </dsp:txBody>
      <dsp:txXfrm>
        <a:off x="29088" y="2633659"/>
        <a:ext cx="5094848" cy="537701"/>
      </dsp:txXfrm>
    </dsp:sp>
    <dsp:sp modelId="{B7C72899-46AC-4334-BCEB-098978188309}">
      <dsp:nvSpPr>
        <dsp:cNvPr id="0" name=""/>
        <dsp:cNvSpPr/>
      </dsp:nvSpPr>
      <dsp:spPr>
        <a:xfrm>
          <a:off x="0" y="3243648"/>
          <a:ext cx="5153024" cy="59587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500" kern="1200" dirty="0" smtClean="0"/>
            <a:t>Stock transfers are also taxable - it involves tremendous paper work </a:t>
          </a:r>
          <a:endParaRPr lang="en-IN" sz="1500" kern="1200" dirty="0"/>
        </a:p>
      </dsp:txBody>
      <dsp:txXfrm>
        <a:off x="29088" y="3272736"/>
        <a:ext cx="5094848" cy="537701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E5627-BFBD-4F34-BC6F-EAE8AFCDCCDC}">
      <dsp:nvSpPr>
        <dsp:cNvPr id="0" name=""/>
        <dsp:cNvSpPr/>
      </dsp:nvSpPr>
      <dsp:spPr>
        <a:xfrm>
          <a:off x="0" y="1591"/>
          <a:ext cx="5147996" cy="83094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800" kern="1200" smtClean="0"/>
            <a:t>GST paid on receipt of services under reverse charge eligible for credit hitherto not eligible for the credit .</a:t>
          </a:r>
          <a:endParaRPr lang="en-IN" sz="1800" kern="1200"/>
        </a:p>
      </dsp:txBody>
      <dsp:txXfrm>
        <a:off x="40563" y="42154"/>
        <a:ext cx="5066870" cy="749818"/>
      </dsp:txXfrm>
    </dsp:sp>
    <dsp:sp modelId="{5A5B88A1-61A4-4C04-84FB-367795316CD5}">
      <dsp:nvSpPr>
        <dsp:cNvPr id="0" name=""/>
        <dsp:cNvSpPr/>
      </dsp:nvSpPr>
      <dsp:spPr>
        <a:xfrm rot="5400000">
          <a:off x="2340757" y="783104"/>
          <a:ext cx="2326598" cy="329793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smtClean="0"/>
            <a:t>Trading in fake bills</a:t>
          </a:r>
          <a:endParaRPr lang="en-IN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smtClean="0"/>
            <a:t>Undervaluation</a:t>
          </a:r>
          <a:endParaRPr lang="en-IN" sz="2700" kern="120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smtClean="0"/>
            <a:t>Unregistered dealers</a:t>
          </a:r>
          <a:endParaRPr lang="en-IN" sz="2700" kern="1200"/>
        </a:p>
      </dsp:txBody>
      <dsp:txXfrm rot="-5400000">
        <a:off x="1855089" y="1382348"/>
        <a:ext cx="3184361" cy="2099448"/>
      </dsp:txXfrm>
    </dsp:sp>
    <dsp:sp modelId="{60C1CBFB-91C1-4254-A92D-9235A3E76797}">
      <dsp:nvSpPr>
        <dsp:cNvPr id="0" name=""/>
        <dsp:cNvSpPr/>
      </dsp:nvSpPr>
      <dsp:spPr>
        <a:xfrm>
          <a:off x="0" y="977948"/>
          <a:ext cx="1855089" cy="290824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u="sng" kern="1200" smtClean="0"/>
            <a:t>Will reduce</a:t>
          </a:r>
          <a:endParaRPr lang="en-IN" sz="1800" kern="1200"/>
        </a:p>
      </dsp:txBody>
      <dsp:txXfrm>
        <a:off x="90558" y="1068506"/>
        <a:ext cx="1673973" cy="2727131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C0EE01-29ED-43C1-A4EB-C783C438FAC1}">
      <dsp:nvSpPr>
        <dsp:cNvPr id="0" name=""/>
        <dsp:cNvSpPr/>
      </dsp:nvSpPr>
      <dsp:spPr>
        <a:xfrm>
          <a:off x="3182195" y="22"/>
          <a:ext cx="4738486" cy="1187814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/>
            <a:t>Reduction in price for some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400" b="0" kern="1200" dirty="0" smtClean="0"/>
            <a:t>Increase in price for essentials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/>
            <a:t>Transparency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/>
            <a:t>Options to customer</a:t>
          </a:r>
          <a:endParaRPr lang="en-IN" sz="1400" kern="1200" dirty="0"/>
        </a:p>
      </dsp:txBody>
      <dsp:txXfrm>
        <a:off x="3182195" y="148499"/>
        <a:ext cx="4293056" cy="890860"/>
      </dsp:txXfrm>
    </dsp:sp>
    <dsp:sp modelId="{2379A5FD-7EA1-4BA1-B761-F94A78487237}">
      <dsp:nvSpPr>
        <dsp:cNvPr id="0" name=""/>
        <dsp:cNvSpPr/>
      </dsp:nvSpPr>
      <dsp:spPr>
        <a:xfrm>
          <a:off x="2899" y="5123"/>
          <a:ext cx="3176396" cy="118165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>
              <a:cs typeface="Times New Roman" pitchFamily="18" charset="0"/>
            </a:rPr>
            <a:t>On Consumers</a:t>
          </a:r>
          <a:endParaRPr lang="en-IN" sz="3600" kern="1200" dirty="0"/>
        </a:p>
      </dsp:txBody>
      <dsp:txXfrm>
        <a:off x="60583" y="62807"/>
        <a:ext cx="3061028" cy="1066286"/>
      </dsp:txXfrm>
    </dsp:sp>
    <dsp:sp modelId="{7CBB2BB1-890A-4FF3-853C-FD68AF6A944C}">
      <dsp:nvSpPr>
        <dsp:cNvPr id="0" name=""/>
        <dsp:cNvSpPr/>
      </dsp:nvSpPr>
      <dsp:spPr>
        <a:xfrm>
          <a:off x="3169046" y="1350267"/>
          <a:ext cx="4747768" cy="2535476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/>
            <a:t>Increased collection of CGST and IGST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/>
            <a:t>Loss of SGST Vs VAT revenues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/>
            <a:t>Reduce corruption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/>
            <a:t>Compensation for loss of revenues to States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0" kern="1200" dirty="0" smtClean="0"/>
            <a:t>Growth in overall revenues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Avoidance of Double Taxation</a:t>
          </a:r>
          <a:r>
            <a:rPr lang="en-US" sz="1400" kern="1200" dirty="0" smtClean="0"/>
            <a:t>:</a:t>
          </a:r>
          <a:endParaRPr lang="en-IN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smtClean="0"/>
            <a:t>Simplified tax laws</a:t>
          </a:r>
          <a:r>
            <a:rPr lang="en-US" sz="1400" kern="1200" dirty="0" smtClean="0"/>
            <a:t>: This may reduce litigation and waste of time </a:t>
          </a:r>
          <a:endParaRPr lang="en-IN" sz="1400" b="1" kern="1200" dirty="0"/>
        </a:p>
      </dsp:txBody>
      <dsp:txXfrm>
        <a:off x="3169046" y="1667202"/>
        <a:ext cx="3796965" cy="1901607"/>
      </dsp:txXfrm>
    </dsp:sp>
    <dsp:sp modelId="{7FCA5B9A-14F0-493B-A9BF-5B0B03FA84F5}">
      <dsp:nvSpPr>
        <dsp:cNvPr id="0" name=""/>
        <dsp:cNvSpPr/>
      </dsp:nvSpPr>
      <dsp:spPr>
        <a:xfrm>
          <a:off x="3867" y="1517798"/>
          <a:ext cx="3165178" cy="220041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600" b="1" kern="1200" dirty="0" smtClean="0"/>
            <a:t>On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600" b="1" kern="1200" dirty="0" smtClean="0"/>
            <a:t>Government</a:t>
          </a:r>
          <a:endParaRPr lang="en-IN" sz="3600" kern="1200" dirty="0"/>
        </a:p>
      </dsp:txBody>
      <dsp:txXfrm>
        <a:off x="111282" y="1625213"/>
        <a:ext cx="2950348" cy="1985583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3CBC44-B261-45BE-BCBF-3A2EAA8580DA}">
      <dsp:nvSpPr>
        <dsp:cNvPr id="0" name=""/>
        <dsp:cNvSpPr/>
      </dsp:nvSpPr>
      <dsp:spPr>
        <a:xfrm>
          <a:off x="0" y="278533"/>
          <a:ext cx="5153024" cy="3837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smtClean="0"/>
            <a:t>Design Issues</a:t>
          </a:r>
          <a:endParaRPr lang="en-IN" sz="1600" kern="1200"/>
        </a:p>
      </dsp:txBody>
      <dsp:txXfrm>
        <a:off x="18734" y="297267"/>
        <a:ext cx="5115556" cy="346292"/>
      </dsp:txXfrm>
    </dsp:sp>
    <dsp:sp modelId="{53B0A961-DAB1-4C9B-9609-E2F86B576612}">
      <dsp:nvSpPr>
        <dsp:cNvPr id="0" name=""/>
        <dsp:cNvSpPr/>
      </dsp:nvSpPr>
      <dsp:spPr>
        <a:xfrm>
          <a:off x="0" y="662293"/>
          <a:ext cx="5153024" cy="41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609" tIns="20320" rIns="113792" bIns="20320" numCol="1" spcCol="1270" anchor="t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IN" sz="1200" kern="1200" smtClean="0"/>
            <a:t>Constitutional amendment</a:t>
          </a:r>
          <a:endParaRPr lang="en-IN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IN" sz="1200" kern="1200" smtClean="0"/>
            <a:t>Enactment of legislation / GST Rates</a:t>
          </a:r>
          <a:endParaRPr lang="en-IN" sz="1200" kern="1200"/>
        </a:p>
      </dsp:txBody>
      <dsp:txXfrm>
        <a:off x="0" y="662293"/>
        <a:ext cx="5153024" cy="414000"/>
      </dsp:txXfrm>
    </dsp:sp>
    <dsp:sp modelId="{46FB69C9-1422-454D-8671-240BCE088984}">
      <dsp:nvSpPr>
        <dsp:cNvPr id="0" name=""/>
        <dsp:cNvSpPr/>
      </dsp:nvSpPr>
      <dsp:spPr>
        <a:xfrm>
          <a:off x="0" y="1076294"/>
          <a:ext cx="5153024" cy="383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smtClean="0"/>
            <a:t>Operational Issues (Common administration &amp; assessment)</a:t>
          </a:r>
          <a:endParaRPr lang="en-IN" sz="1600" kern="1200"/>
        </a:p>
      </dsp:txBody>
      <dsp:txXfrm>
        <a:off x="18734" y="1095028"/>
        <a:ext cx="5115556" cy="346292"/>
      </dsp:txXfrm>
    </dsp:sp>
    <dsp:sp modelId="{08A7F5F8-A44F-49F4-B9AB-A5B2AA920F8B}">
      <dsp:nvSpPr>
        <dsp:cNvPr id="0" name=""/>
        <dsp:cNvSpPr/>
      </dsp:nvSpPr>
      <dsp:spPr>
        <a:xfrm>
          <a:off x="0" y="1506134"/>
          <a:ext cx="5153024" cy="3837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smtClean="0"/>
            <a:t>IT Infrastructural Issue</a:t>
          </a:r>
          <a:endParaRPr lang="en-IN" sz="1600" kern="1200"/>
        </a:p>
      </dsp:txBody>
      <dsp:txXfrm>
        <a:off x="18734" y="1524868"/>
        <a:ext cx="5115556" cy="346292"/>
      </dsp:txXfrm>
    </dsp:sp>
    <dsp:sp modelId="{7FB32611-0D26-4A25-90F5-B097BD62FC2D}">
      <dsp:nvSpPr>
        <dsp:cNvPr id="0" name=""/>
        <dsp:cNvSpPr/>
      </dsp:nvSpPr>
      <dsp:spPr>
        <a:xfrm>
          <a:off x="0" y="1935974"/>
          <a:ext cx="5153024" cy="3837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smtClean="0"/>
            <a:t>Compensation to State for losses</a:t>
          </a:r>
          <a:endParaRPr lang="en-IN" sz="1600" kern="1200"/>
        </a:p>
      </dsp:txBody>
      <dsp:txXfrm>
        <a:off x="18734" y="1954708"/>
        <a:ext cx="5115556" cy="346292"/>
      </dsp:txXfrm>
    </dsp:sp>
    <dsp:sp modelId="{27F16256-A1C2-4B91-83D3-CEF4D7D33B75}">
      <dsp:nvSpPr>
        <dsp:cNvPr id="0" name=""/>
        <dsp:cNvSpPr/>
      </dsp:nvSpPr>
      <dsp:spPr>
        <a:xfrm>
          <a:off x="0" y="2365814"/>
          <a:ext cx="5153024" cy="38376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33 states approval - Harmonisation &amp; relationship</a:t>
          </a:r>
          <a:endParaRPr lang="en-IN" sz="1600" kern="1200" dirty="0"/>
        </a:p>
      </dsp:txBody>
      <dsp:txXfrm>
        <a:off x="18734" y="2384548"/>
        <a:ext cx="5115556" cy="346292"/>
      </dsp:txXfrm>
    </dsp:sp>
    <dsp:sp modelId="{DF115281-30BB-43E0-9D64-E65E82C92097}">
      <dsp:nvSpPr>
        <dsp:cNvPr id="0" name=""/>
        <dsp:cNvSpPr/>
      </dsp:nvSpPr>
      <dsp:spPr>
        <a:xfrm>
          <a:off x="0" y="2795654"/>
          <a:ext cx="5153024" cy="3837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smtClean="0"/>
            <a:t>Re-engineering of dept. SGST &amp; CSGT</a:t>
          </a:r>
          <a:endParaRPr lang="en-IN" sz="1600" kern="1200"/>
        </a:p>
      </dsp:txBody>
      <dsp:txXfrm>
        <a:off x="18734" y="2814388"/>
        <a:ext cx="5115556" cy="346292"/>
      </dsp:txXfrm>
    </dsp:sp>
    <dsp:sp modelId="{8B12317A-0395-457B-8BDB-14C7DC3B15A9}">
      <dsp:nvSpPr>
        <dsp:cNvPr id="0" name=""/>
        <dsp:cNvSpPr/>
      </dsp:nvSpPr>
      <dsp:spPr>
        <a:xfrm>
          <a:off x="0" y="3225494"/>
          <a:ext cx="5153024" cy="383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smtClean="0"/>
            <a:t>Training</a:t>
          </a:r>
          <a:endParaRPr lang="en-IN" sz="1600" kern="1200"/>
        </a:p>
      </dsp:txBody>
      <dsp:txXfrm>
        <a:off x="18734" y="3244228"/>
        <a:ext cx="5115556" cy="3462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72DF1-1535-40D9-BB25-FCA0E64BC5B0}">
      <dsp:nvSpPr>
        <dsp:cNvPr id="0" name=""/>
        <dsp:cNvSpPr/>
      </dsp:nvSpPr>
      <dsp:spPr>
        <a:xfrm rot="5400000">
          <a:off x="3220931" y="-1293442"/>
          <a:ext cx="566250" cy="329793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600" kern="1200" smtClean="0"/>
            <a:t>Service Tax +Company Law + New DTC</a:t>
          </a:r>
          <a:endParaRPr lang="en-IN" sz="1600" kern="1200"/>
        </a:p>
      </dsp:txBody>
      <dsp:txXfrm rot="-5400000">
        <a:off x="1855088" y="100043"/>
        <a:ext cx="3270294" cy="510966"/>
      </dsp:txXfrm>
    </dsp:sp>
    <dsp:sp modelId="{69FD6009-3CD1-4519-A4E1-6F0CB9CD591A}">
      <dsp:nvSpPr>
        <dsp:cNvPr id="0" name=""/>
        <dsp:cNvSpPr/>
      </dsp:nvSpPr>
      <dsp:spPr>
        <a:xfrm>
          <a:off x="0" y="1618"/>
          <a:ext cx="1855089" cy="70781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smtClean="0"/>
            <a:t>Complicated </a:t>
          </a:r>
          <a:endParaRPr lang="en-IN" sz="2000" kern="1200"/>
        </a:p>
      </dsp:txBody>
      <dsp:txXfrm>
        <a:off x="34553" y="36171"/>
        <a:ext cx="1785983" cy="638707"/>
      </dsp:txXfrm>
    </dsp:sp>
    <dsp:sp modelId="{CAD0950C-7B00-4118-8C67-29F131D2047C}">
      <dsp:nvSpPr>
        <dsp:cNvPr id="0" name=""/>
        <dsp:cNvSpPr/>
      </dsp:nvSpPr>
      <dsp:spPr>
        <a:xfrm rot="5400000">
          <a:off x="3220931" y="-550238"/>
          <a:ext cx="566250" cy="329793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600" kern="1200" smtClean="0"/>
            <a:t>All above</a:t>
          </a:r>
          <a:endParaRPr lang="en-IN" sz="1600" kern="1200"/>
        </a:p>
      </dsp:txBody>
      <dsp:txXfrm rot="-5400000">
        <a:off x="1855088" y="843247"/>
        <a:ext cx="3270294" cy="510966"/>
      </dsp:txXfrm>
    </dsp:sp>
    <dsp:sp modelId="{7AA68A69-1B87-47DD-9E53-18677C33386F}">
      <dsp:nvSpPr>
        <dsp:cNvPr id="0" name=""/>
        <dsp:cNvSpPr/>
      </dsp:nvSpPr>
      <dsp:spPr>
        <a:xfrm>
          <a:off x="0" y="744823"/>
          <a:ext cx="1855089" cy="70781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smtClean="0"/>
            <a:t>Uncertain</a:t>
          </a:r>
          <a:endParaRPr lang="en-IN" sz="2000" kern="1200"/>
        </a:p>
      </dsp:txBody>
      <dsp:txXfrm>
        <a:off x="34553" y="779376"/>
        <a:ext cx="1785983" cy="638707"/>
      </dsp:txXfrm>
    </dsp:sp>
    <dsp:sp modelId="{8E409246-7221-47DF-A3AA-5305515C93CB}">
      <dsp:nvSpPr>
        <dsp:cNvPr id="0" name=""/>
        <dsp:cNvSpPr/>
      </dsp:nvSpPr>
      <dsp:spPr>
        <a:xfrm rot="5400000">
          <a:off x="3220931" y="192965"/>
          <a:ext cx="566250" cy="329793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600" kern="1200" smtClean="0"/>
            <a:t>Generally revenue biased</a:t>
          </a:r>
          <a:endParaRPr lang="en-IN" sz="1600" kern="1200"/>
        </a:p>
      </dsp:txBody>
      <dsp:txXfrm rot="-5400000">
        <a:off x="1855088" y="1586450"/>
        <a:ext cx="3270294" cy="510966"/>
      </dsp:txXfrm>
    </dsp:sp>
    <dsp:sp modelId="{B4E90E31-5090-45DC-BCBB-8D2A265295FE}">
      <dsp:nvSpPr>
        <dsp:cNvPr id="0" name=""/>
        <dsp:cNvSpPr/>
      </dsp:nvSpPr>
      <dsp:spPr>
        <a:xfrm>
          <a:off x="0" y="1488027"/>
          <a:ext cx="1855089" cy="707813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4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smtClean="0"/>
            <a:t>Fair</a:t>
          </a:r>
          <a:endParaRPr lang="en-IN" sz="2000" kern="1200"/>
        </a:p>
      </dsp:txBody>
      <dsp:txXfrm>
        <a:off x="34553" y="1522580"/>
        <a:ext cx="1785983" cy="638707"/>
      </dsp:txXfrm>
    </dsp:sp>
    <dsp:sp modelId="{797CE68C-77C4-4B9F-8FFC-9210CBB841BC}">
      <dsp:nvSpPr>
        <dsp:cNvPr id="0" name=""/>
        <dsp:cNvSpPr/>
      </dsp:nvSpPr>
      <dsp:spPr>
        <a:xfrm rot="5400000">
          <a:off x="3220931" y="936170"/>
          <a:ext cx="566250" cy="329793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600" kern="1200" smtClean="0"/>
            <a:t>Slowly moving</a:t>
          </a:r>
          <a:endParaRPr lang="en-IN" sz="1600" kern="1200"/>
        </a:p>
      </dsp:txBody>
      <dsp:txXfrm rot="-5400000">
        <a:off x="1855088" y="2329655"/>
        <a:ext cx="3270294" cy="510966"/>
      </dsp:txXfrm>
    </dsp:sp>
    <dsp:sp modelId="{9322AD31-2B8E-43F0-B413-536D614E2962}">
      <dsp:nvSpPr>
        <dsp:cNvPr id="0" name=""/>
        <dsp:cNvSpPr/>
      </dsp:nvSpPr>
      <dsp:spPr>
        <a:xfrm>
          <a:off x="0" y="2231231"/>
          <a:ext cx="1855089" cy="70781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5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smtClean="0"/>
            <a:t>Transparent     </a:t>
          </a:r>
          <a:endParaRPr lang="en-IN" sz="2000" kern="1200"/>
        </a:p>
      </dsp:txBody>
      <dsp:txXfrm>
        <a:off x="34553" y="2265784"/>
        <a:ext cx="1785983" cy="638707"/>
      </dsp:txXfrm>
    </dsp:sp>
    <dsp:sp modelId="{0D6C0271-2BB7-4E42-B40D-28CE7C66BD53}">
      <dsp:nvSpPr>
        <dsp:cNvPr id="0" name=""/>
        <dsp:cNvSpPr/>
      </dsp:nvSpPr>
      <dsp:spPr>
        <a:xfrm rot="5400000">
          <a:off x="3220931" y="1679374"/>
          <a:ext cx="566250" cy="3297936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IN" sz="1600" kern="1200" smtClean="0"/>
            <a:t>None for executive</a:t>
          </a:r>
          <a:endParaRPr lang="en-IN" sz="1600" kern="1200"/>
        </a:p>
      </dsp:txBody>
      <dsp:txXfrm rot="-5400000">
        <a:off x="1855088" y="3072859"/>
        <a:ext cx="3270294" cy="510966"/>
      </dsp:txXfrm>
    </dsp:sp>
    <dsp:sp modelId="{1BA8ABEB-7ED1-49F9-AC4C-E78A013B44BB}">
      <dsp:nvSpPr>
        <dsp:cNvPr id="0" name=""/>
        <dsp:cNvSpPr/>
      </dsp:nvSpPr>
      <dsp:spPr>
        <a:xfrm>
          <a:off x="0" y="2974435"/>
          <a:ext cx="1855089" cy="707813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6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000" kern="1200" smtClean="0"/>
            <a:t>Accountability</a:t>
          </a:r>
          <a:endParaRPr lang="en-IN" sz="2000" kern="1200"/>
        </a:p>
      </dsp:txBody>
      <dsp:txXfrm>
        <a:off x="34553" y="3008988"/>
        <a:ext cx="1785983" cy="638707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927FF-9EE8-41DB-A3D2-E2E39528DDD1}">
      <dsp:nvSpPr>
        <dsp:cNvPr id="0" name=""/>
        <dsp:cNvSpPr/>
      </dsp:nvSpPr>
      <dsp:spPr>
        <a:xfrm>
          <a:off x="0" y="92143"/>
          <a:ext cx="5153024" cy="4797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Credit Set off  - SOP</a:t>
          </a:r>
          <a:endParaRPr lang="en-IN" sz="2000" kern="1200"/>
        </a:p>
      </dsp:txBody>
      <dsp:txXfrm>
        <a:off x="23417" y="115560"/>
        <a:ext cx="5106190" cy="432866"/>
      </dsp:txXfrm>
    </dsp:sp>
    <dsp:sp modelId="{6F118E35-3C96-4F87-A398-841B9F3B68B0}">
      <dsp:nvSpPr>
        <dsp:cNvPr id="0" name=""/>
        <dsp:cNvSpPr/>
      </dsp:nvSpPr>
      <dsp:spPr>
        <a:xfrm>
          <a:off x="0" y="629443"/>
          <a:ext cx="5153024" cy="4797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Procurement from registered suppliers NOW</a:t>
          </a:r>
          <a:endParaRPr lang="en-IN" sz="2000" kern="1200"/>
        </a:p>
      </dsp:txBody>
      <dsp:txXfrm>
        <a:off x="23417" y="652860"/>
        <a:ext cx="5106190" cy="432866"/>
      </dsp:txXfrm>
    </dsp:sp>
    <dsp:sp modelId="{C256CF1E-F9B8-4FEE-9D61-B2DA96E0D639}">
      <dsp:nvSpPr>
        <dsp:cNvPr id="0" name=""/>
        <dsp:cNvSpPr/>
      </dsp:nvSpPr>
      <dsp:spPr>
        <a:xfrm>
          <a:off x="0" y="1166744"/>
          <a:ext cx="5153024" cy="4797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Selection of business location – tax neutrality</a:t>
          </a:r>
          <a:endParaRPr lang="en-IN" sz="2000" kern="1200"/>
        </a:p>
      </dsp:txBody>
      <dsp:txXfrm>
        <a:off x="23417" y="1190161"/>
        <a:ext cx="5106190" cy="432866"/>
      </dsp:txXfrm>
    </dsp:sp>
    <dsp:sp modelId="{5B4E6391-8AB1-4335-8550-F0494FB5125F}">
      <dsp:nvSpPr>
        <dsp:cNvPr id="0" name=""/>
        <dsp:cNvSpPr/>
      </dsp:nvSpPr>
      <dsp:spPr>
        <a:xfrm>
          <a:off x="0" y="1704044"/>
          <a:ext cx="5153024" cy="4797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Basic exemption – Cost benefit analysis</a:t>
          </a:r>
          <a:endParaRPr lang="en-IN" sz="2000" kern="1200"/>
        </a:p>
      </dsp:txBody>
      <dsp:txXfrm>
        <a:off x="23417" y="1727461"/>
        <a:ext cx="5106190" cy="432866"/>
      </dsp:txXfrm>
    </dsp:sp>
    <dsp:sp modelId="{AC340EAC-B2B0-46C1-AA49-A71F15E045F6}">
      <dsp:nvSpPr>
        <dsp:cNvPr id="0" name=""/>
        <dsp:cNvSpPr/>
      </dsp:nvSpPr>
      <dsp:spPr>
        <a:xfrm>
          <a:off x="0" y="2241344"/>
          <a:ext cx="5153024" cy="4797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Careful drafting of agreements</a:t>
          </a:r>
          <a:endParaRPr lang="en-IN" sz="2000" kern="1200"/>
        </a:p>
      </dsp:txBody>
      <dsp:txXfrm>
        <a:off x="23417" y="2264761"/>
        <a:ext cx="5106190" cy="432866"/>
      </dsp:txXfrm>
    </dsp:sp>
    <dsp:sp modelId="{AF41CC95-38F9-43C0-A408-16EF2EDB643F}">
      <dsp:nvSpPr>
        <dsp:cNvPr id="0" name=""/>
        <dsp:cNvSpPr/>
      </dsp:nvSpPr>
      <dsp:spPr>
        <a:xfrm>
          <a:off x="0" y="2778644"/>
          <a:ext cx="5153024" cy="4797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Appropriate disclosure  </a:t>
          </a:r>
          <a:endParaRPr lang="en-IN" sz="2000" kern="1200"/>
        </a:p>
      </dsp:txBody>
      <dsp:txXfrm>
        <a:off x="23417" y="2802061"/>
        <a:ext cx="5106190" cy="432866"/>
      </dsp:txXfrm>
    </dsp:sp>
    <dsp:sp modelId="{70B77036-5A37-4E6E-9C8C-6491C4E479AA}">
      <dsp:nvSpPr>
        <dsp:cNvPr id="0" name=""/>
        <dsp:cNvSpPr/>
      </dsp:nvSpPr>
      <dsp:spPr>
        <a:xfrm>
          <a:off x="0" y="3315944"/>
          <a:ext cx="5153024" cy="4797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- Prior Intimations</a:t>
          </a:r>
          <a:endParaRPr lang="en-IN" sz="2000" kern="1200"/>
        </a:p>
      </dsp:txBody>
      <dsp:txXfrm>
        <a:off x="23417" y="3339361"/>
        <a:ext cx="5106190" cy="432866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F591CA-2D92-4AEB-A9E4-328CA07E0E73}">
      <dsp:nvSpPr>
        <dsp:cNvPr id="0" name=""/>
        <dsp:cNvSpPr/>
      </dsp:nvSpPr>
      <dsp:spPr>
        <a:xfrm>
          <a:off x="0" y="76808"/>
          <a:ext cx="5153024" cy="91861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Change in procedures for Billing, payment of tax, filing of returns</a:t>
          </a:r>
          <a:endParaRPr lang="en-IN" sz="2200" kern="1200"/>
        </a:p>
      </dsp:txBody>
      <dsp:txXfrm>
        <a:off x="44843" y="121651"/>
        <a:ext cx="5063338" cy="828925"/>
      </dsp:txXfrm>
    </dsp:sp>
    <dsp:sp modelId="{E81B2B7D-3758-465A-84F4-07793E9672E3}">
      <dsp:nvSpPr>
        <dsp:cNvPr id="0" name=""/>
        <dsp:cNvSpPr/>
      </dsp:nvSpPr>
      <dsp:spPr>
        <a:xfrm>
          <a:off x="0" y="1058779"/>
          <a:ext cx="5153024" cy="8751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Tax credits prior to date - certification by CA /others</a:t>
          </a:r>
          <a:endParaRPr lang="en-IN" sz="2200" kern="1200"/>
        </a:p>
      </dsp:txBody>
      <dsp:txXfrm>
        <a:off x="42722" y="1101501"/>
        <a:ext cx="5067580" cy="789716"/>
      </dsp:txXfrm>
    </dsp:sp>
    <dsp:sp modelId="{55C66BA2-8890-4671-9C24-E4F18946FF19}">
      <dsp:nvSpPr>
        <dsp:cNvPr id="0" name=""/>
        <dsp:cNvSpPr/>
      </dsp:nvSpPr>
      <dsp:spPr>
        <a:xfrm>
          <a:off x="0" y="1997299"/>
          <a:ext cx="5153024" cy="8751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Tax on stocks - Parallel business ?</a:t>
          </a:r>
          <a:endParaRPr lang="en-IN" sz="2200" kern="1200"/>
        </a:p>
      </dsp:txBody>
      <dsp:txXfrm>
        <a:off x="42722" y="2040021"/>
        <a:ext cx="5067580" cy="789716"/>
      </dsp:txXfrm>
    </dsp:sp>
    <dsp:sp modelId="{16671C75-AD3C-4EB0-B642-57B7CC1CE126}">
      <dsp:nvSpPr>
        <dsp:cNvPr id="0" name=""/>
        <dsp:cNvSpPr/>
      </dsp:nvSpPr>
      <dsp:spPr>
        <a:xfrm>
          <a:off x="0" y="2935819"/>
          <a:ext cx="5153024" cy="8751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smtClean="0"/>
            <a:t>Awareness &amp; Training of staff of tax payer/ professionals/ revenue officers</a:t>
          </a:r>
          <a:endParaRPr lang="en-IN" sz="2200" kern="1200"/>
        </a:p>
      </dsp:txBody>
      <dsp:txXfrm>
        <a:off x="42722" y="2978541"/>
        <a:ext cx="5067580" cy="789716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DE5F2A-9CA9-4F8D-8C31-D9B9ABFBE261}">
      <dsp:nvSpPr>
        <dsp:cNvPr id="0" name=""/>
        <dsp:cNvSpPr/>
      </dsp:nvSpPr>
      <dsp:spPr>
        <a:xfrm>
          <a:off x="0" y="48261"/>
          <a:ext cx="5153024" cy="59587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Understand GST Impact on operations </a:t>
          </a:r>
          <a:endParaRPr lang="en-IN" sz="1500" kern="1200" dirty="0"/>
        </a:p>
      </dsp:txBody>
      <dsp:txXfrm>
        <a:off x="29088" y="77349"/>
        <a:ext cx="5094848" cy="537701"/>
      </dsp:txXfrm>
    </dsp:sp>
    <dsp:sp modelId="{9C31D0AB-2259-4913-9A13-E966155291C5}">
      <dsp:nvSpPr>
        <dsp:cNvPr id="0" name=""/>
        <dsp:cNvSpPr/>
      </dsp:nvSpPr>
      <dsp:spPr>
        <a:xfrm>
          <a:off x="0" y="687339"/>
          <a:ext cx="5153024" cy="59587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Gear up for transition of Information Technology (IT) systems </a:t>
          </a:r>
          <a:endParaRPr lang="en-IN" sz="1500" kern="1200"/>
        </a:p>
      </dsp:txBody>
      <dsp:txXfrm>
        <a:off x="29088" y="716427"/>
        <a:ext cx="5094848" cy="537701"/>
      </dsp:txXfrm>
    </dsp:sp>
    <dsp:sp modelId="{93A3D4AA-4FF1-45F8-8D88-871CE43897BB}">
      <dsp:nvSpPr>
        <dsp:cNvPr id="0" name=""/>
        <dsp:cNvSpPr/>
      </dsp:nvSpPr>
      <dsp:spPr>
        <a:xfrm>
          <a:off x="0" y="1326416"/>
          <a:ext cx="5153024" cy="59587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Design Alternate Business Strategies </a:t>
          </a:r>
          <a:endParaRPr lang="en-IN" sz="1500" kern="1200"/>
        </a:p>
      </dsp:txBody>
      <dsp:txXfrm>
        <a:off x="29088" y="1355504"/>
        <a:ext cx="5094848" cy="537701"/>
      </dsp:txXfrm>
    </dsp:sp>
    <dsp:sp modelId="{69DDFB1E-E289-4B8F-BDCD-B2E845D2F961}">
      <dsp:nvSpPr>
        <dsp:cNvPr id="0" name=""/>
        <dsp:cNvSpPr/>
      </dsp:nvSpPr>
      <dsp:spPr>
        <a:xfrm>
          <a:off x="0" y="1965494"/>
          <a:ext cx="5153024" cy="5958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smtClean="0"/>
            <a:t>Make representation before the Government </a:t>
          </a:r>
          <a:endParaRPr lang="en-IN" sz="1500" kern="1200"/>
        </a:p>
      </dsp:txBody>
      <dsp:txXfrm>
        <a:off x="29088" y="1994582"/>
        <a:ext cx="5094848" cy="537701"/>
      </dsp:txXfrm>
    </dsp:sp>
    <dsp:sp modelId="{3E796D1D-1336-4C6C-AD56-39D7618DB15C}">
      <dsp:nvSpPr>
        <dsp:cNvPr id="0" name=""/>
        <dsp:cNvSpPr/>
      </dsp:nvSpPr>
      <dsp:spPr>
        <a:xfrm>
          <a:off x="0" y="2604571"/>
          <a:ext cx="5153024" cy="59587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Preparation of procedures/SOPs </a:t>
          </a:r>
          <a:endParaRPr lang="en-IN" sz="1500" kern="1200"/>
        </a:p>
      </dsp:txBody>
      <dsp:txXfrm>
        <a:off x="29088" y="2633659"/>
        <a:ext cx="5094848" cy="537701"/>
      </dsp:txXfrm>
    </dsp:sp>
    <dsp:sp modelId="{44F253C6-575E-4C7C-BA35-08A43666457F}">
      <dsp:nvSpPr>
        <dsp:cNvPr id="0" name=""/>
        <dsp:cNvSpPr/>
      </dsp:nvSpPr>
      <dsp:spPr>
        <a:xfrm>
          <a:off x="0" y="3243648"/>
          <a:ext cx="5153024" cy="59587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smtClean="0"/>
            <a:t>Assessing the </a:t>
          </a:r>
          <a:r>
            <a:rPr lang="en-US" sz="1500" b="1" kern="1200" smtClean="0"/>
            <a:t>manner and quantum of input credit</a:t>
          </a:r>
          <a:r>
            <a:rPr lang="en-US" sz="1500" kern="1200" smtClean="0"/>
            <a:t> as available under law.</a:t>
          </a:r>
          <a:endParaRPr lang="en-IN" sz="1500" kern="1200"/>
        </a:p>
      </dsp:txBody>
      <dsp:txXfrm>
        <a:off x="29088" y="3272736"/>
        <a:ext cx="5094848" cy="537701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908765-4340-4D34-AA14-A19EAF7EA1A8}">
      <dsp:nvSpPr>
        <dsp:cNvPr id="0" name=""/>
        <dsp:cNvSpPr/>
      </dsp:nvSpPr>
      <dsp:spPr>
        <a:xfrm>
          <a:off x="0" y="539034"/>
          <a:ext cx="1685554" cy="1685550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2">
              <a:alpha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Start focused reading/practice in VAT, Central Excise or Service Tax now</a:t>
          </a:r>
          <a:endParaRPr lang="en-IN" sz="1100" kern="1200" dirty="0"/>
        </a:p>
      </dsp:txBody>
      <dsp:txXfrm>
        <a:off x="246844" y="785877"/>
        <a:ext cx="1191866" cy="1191864"/>
      </dsp:txXfrm>
    </dsp:sp>
    <dsp:sp modelId="{61A4B186-B08B-4CE7-B941-2052F0BFDAEF}">
      <dsp:nvSpPr>
        <dsp:cNvPr id="0" name=""/>
        <dsp:cNvSpPr/>
      </dsp:nvSpPr>
      <dsp:spPr>
        <a:xfrm>
          <a:off x="866738" y="1663203"/>
          <a:ext cx="1685554" cy="1685550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3">
              <a:alpha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Use online resources – google gst, caclubindia, yahoo CA groups, taxindiaonline (TOIL), </a:t>
          </a:r>
          <a:endParaRPr lang="en-IN" sz="1100" kern="1200"/>
        </a:p>
      </dsp:txBody>
      <dsp:txXfrm>
        <a:off x="1113582" y="1910046"/>
        <a:ext cx="1191866" cy="1191864"/>
      </dsp:txXfrm>
    </dsp:sp>
    <dsp:sp modelId="{D56FF290-E737-45A9-BB22-8EA9A8B3235D}">
      <dsp:nvSpPr>
        <dsp:cNvPr id="0" name=""/>
        <dsp:cNvSpPr/>
      </dsp:nvSpPr>
      <dsp:spPr>
        <a:xfrm>
          <a:off x="1733992" y="539034"/>
          <a:ext cx="1685554" cy="1685550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4">
              <a:alpha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Form a small group for GST in your area</a:t>
          </a:r>
          <a:endParaRPr lang="en-IN" sz="1100" kern="1200"/>
        </a:p>
      </dsp:txBody>
      <dsp:txXfrm>
        <a:off x="1980836" y="785877"/>
        <a:ext cx="1191866" cy="1191864"/>
      </dsp:txXfrm>
    </dsp:sp>
    <dsp:sp modelId="{998B550B-66D2-48FD-85B9-A249272CC1B0}">
      <dsp:nvSpPr>
        <dsp:cNvPr id="0" name=""/>
        <dsp:cNvSpPr/>
      </dsp:nvSpPr>
      <dsp:spPr>
        <a:xfrm>
          <a:off x="2600731" y="1663203"/>
          <a:ext cx="1685554" cy="168555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5">
              <a:alpha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Start IDT Course with focus on GST.</a:t>
          </a:r>
          <a:endParaRPr lang="en-IN" sz="1100" kern="1200" dirty="0"/>
        </a:p>
      </dsp:txBody>
      <dsp:txXfrm>
        <a:off x="2847575" y="1910046"/>
        <a:ext cx="1191866" cy="1191864"/>
      </dsp:txXfrm>
    </dsp:sp>
    <dsp:sp modelId="{461986F6-6A0F-46B2-ACE0-42C9AF7A386D}">
      <dsp:nvSpPr>
        <dsp:cNvPr id="0" name=""/>
        <dsp:cNvSpPr/>
      </dsp:nvSpPr>
      <dsp:spPr>
        <a:xfrm>
          <a:off x="3467470" y="539034"/>
          <a:ext cx="1685554" cy="1685550"/>
        </a:xfrm>
        <a:prstGeom prst="ellipse">
          <a:avLst/>
        </a:prstGeom>
        <a:gradFill rotWithShape="0">
          <a:gsLst>
            <a:gs pos="0">
              <a:schemeClr val="accent6">
                <a:alpha val="5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alpha val="5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alpha val="5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alpha val="5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6">
              <a:alpha val="5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smtClean="0"/>
            <a:t>Read books/ attend seminars on topic</a:t>
          </a:r>
          <a:endParaRPr lang="en-IN" sz="1100" kern="1200"/>
        </a:p>
      </dsp:txBody>
      <dsp:txXfrm>
        <a:off x="3714314" y="785877"/>
        <a:ext cx="1191866" cy="1191864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453DAF-3FC3-4169-9DD9-64233DF9A155}">
      <dsp:nvSpPr>
        <dsp:cNvPr id="0" name=""/>
        <dsp:cNvSpPr/>
      </dsp:nvSpPr>
      <dsp:spPr>
        <a:xfrm>
          <a:off x="0" y="677413"/>
          <a:ext cx="5153024" cy="3837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smtClean="0"/>
            <a:t>GST Publication for Members &amp; CBEC officials</a:t>
          </a:r>
          <a:endParaRPr lang="en-IN" sz="1600" kern="1200"/>
        </a:p>
      </dsp:txBody>
      <dsp:txXfrm>
        <a:off x="18734" y="696147"/>
        <a:ext cx="5115556" cy="346292"/>
      </dsp:txXfrm>
    </dsp:sp>
    <dsp:sp modelId="{DD6E0BFF-09DC-4BF4-B947-B3E144053259}">
      <dsp:nvSpPr>
        <dsp:cNvPr id="0" name=""/>
        <dsp:cNvSpPr/>
      </dsp:nvSpPr>
      <dsp:spPr>
        <a:xfrm>
          <a:off x="0" y="1107253"/>
          <a:ext cx="5153024" cy="3837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smtClean="0"/>
            <a:t>Video Lecture for Members on GST</a:t>
          </a:r>
          <a:endParaRPr lang="en-IN" sz="1600" kern="1200"/>
        </a:p>
      </dsp:txBody>
      <dsp:txXfrm>
        <a:off x="18734" y="1125987"/>
        <a:ext cx="5115556" cy="346292"/>
      </dsp:txXfrm>
    </dsp:sp>
    <dsp:sp modelId="{C2311C57-6EF9-4779-A8A3-EC63AF8F04ED}">
      <dsp:nvSpPr>
        <dsp:cNvPr id="0" name=""/>
        <dsp:cNvSpPr/>
      </dsp:nvSpPr>
      <dsp:spPr>
        <a:xfrm>
          <a:off x="0" y="1537093"/>
          <a:ext cx="5153024" cy="3837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600" kern="1200" dirty="0" smtClean="0"/>
            <a:t>Invite Suggestion from member on Draft model GST Law</a:t>
          </a:r>
          <a:endParaRPr lang="en-IN" sz="1600" kern="1200" dirty="0"/>
        </a:p>
      </dsp:txBody>
      <dsp:txXfrm>
        <a:off x="18734" y="1555827"/>
        <a:ext cx="5115556" cy="346292"/>
      </dsp:txXfrm>
    </dsp:sp>
    <dsp:sp modelId="{5B2127D4-6508-4773-854D-3EDB34A062C8}">
      <dsp:nvSpPr>
        <dsp:cNvPr id="0" name=""/>
        <dsp:cNvSpPr/>
      </dsp:nvSpPr>
      <dsp:spPr>
        <a:xfrm>
          <a:off x="0" y="1966934"/>
          <a:ext cx="5153024" cy="3837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Organizing programme on GST for Members</a:t>
          </a:r>
          <a:endParaRPr lang="en-IN" sz="1600" kern="1200"/>
        </a:p>
      </dsp:txBody>
      <dsp:txXfrm>
        <a:off x="18734" y="1985668"/>
        <a:ext cx="5115556" cy="346292"/>
      </dsp:txXfrm>
    </dsp:sp>
    <dsp:sp modelId="{7C5C47C1-D013-4A68-A3E6-16D3D8CDB64D}">
      <dsp:nvSpPr>
        <dsp:cNvPr id="0" name=""/>
        <dsp:cNvSpPr/>
      </dsp:nvSpPr>
      <dsp:spPr>
        <a:xfrm>
          <a:off x="0" y="2396774"/>
          <a:ext cx="5153024" cy="38376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Statewise GST study groups</a:t>
          </a:r>
          <a:endParaRPr lang="en-IN" sz="1600" kern="1200"/>
        </a:p>
      </dsp:txBody>
      <dsp:txXfrm>
        <a:off x="18734" y="2415508"/>
        <a:ext cx="5115556" cy="346292"/>
      </dsp:txXfrm>
    </dsp:sp>
    <dsp:sp modelId="{C048FABD-5D15-47B7-872A-52A3C5274515}">
      <dsp:nvSpPr>
        <dsp:cNvPr id="0" name=""/>
        <dsp:cNvSpPr/>
      </dsp:nvSpPr>
      <dsp:spPr>
        <a:xfrm>
          <a:off x="0" y="2826614"/>
          <a:ext cx="5153024" cy="3837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Identification of new faculty(Train the trainer </a:t>
          </a:r>
          <a:r>
            <a:rPr lang="en-US" sz="1600" kern="1200" dirty="0" err="1" smtClean="0"/>
            <a:t>programme</a:t>
          </a:r>
          <a:r>
            <a:rPr lang="en-US" sz="1600" kern="1200" dirty="0" smtClean="0"/>
            <a:t>)</a:t>
          </a:r>
          <a:endParaRPr lang="en-IN" sz="1600" kern="1200" dirty="0"/>
        </a:p>
      </dsp:txBody>
      <dsp:txXfrm>
        <a:off x="18734" y="2845348"/>
        <a:ext cx="5115556" cy="346292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A0989E-5361-46E7-B99C-CDFA42D06BE9}">
      <dsp:nvSpPr>
        <dsp:cNvPr id="0" name=""/>
        <dsp:cNvSpPr/>
      </dsp:nvSpPr>
      <dsp:spPr>
        <a:xfrm>
          <a:off x="0" y="26894"/>
          <a:ext cx="5153024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Levy and exclusions from tax</a:t>
          </a:r>
          <a:endParaRPr lang="en-IN" sz="1200" kern="1200"/>
        </a:p>
      </dsp:txBody>
      <dsp:txXfrm>
        <a:off x="14050" y="40944"/>
        <a:ext cx="5124924" cy="259719"/>
      </dsp:txXfrm>
    </dsp:sp>
    <dsp:sp modelId="{CC32FDC0-D1A2-4222-B557-B98AB437EC39}">
      <dsp:nvSpPr>
        <dsp:cNvPr id="0" name=""/>
        <dsp:cNvSpPr/>
      </dsp:nvSpPr>
      <dsp:spPr>
        <a:xfrm>
          <a:off x="0" y="349274"/>
          <a:ext cx="5153024" cy="2878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Time and value of supply </a:t>
          </a:r>
          <a:endParaRPr lang="en-IN" sz="1200" kern="1200"/>
        </a:p>
      </dsp:txBody>
      <dsp:txXfrm>
        <a:off x="14050" y="363324"/>
        <a:ext cx="5124924" cy="259719"/>
      </dsp:txXfrm>
    </dsp:sp>
    <dsp:sp modelId="{4A272077-B5CD-40F7-9F5B-83FDC97C16C3}">
      <dsp:nvSpPr>
        <dsp:cNvPr id="0" name=""/>
        <dsp:cNvSpPr/>
      </dsp:nvSpPr>
      <dsp:spPr>
        <a:xfrm>
          <a:off x="0" y="671654"/>
          <a:ext cx="5153024" cy="2878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Input tax credit </a:t>
          </a:r>
          <a:endParaRPr lang="en-IN" sz="1200" kern="1200"/>
        </a:p>
      </dsp:txBody>
      <dsp:txXfrm>
        <a:off x="14050" y="685704"/>
        <a:ext cx="5124924" cy="259719"/>
      </dsp:txXfrm>
    </dsp:sp>
    <dsp:sp modelId="{B19C9264-C619-492B-88D3-0A3442B1F0DE}">
      <dsp:nvSpPr>
        <dsp:cNvPr id="0" name=""/>
        <dsp:cNvSpPr/>
      </dsp:nvSpPr>
      <dsp:spPr>
        <a:xfrm>
          <a:off x="0" y="994034"/>
          <a:ext cx="5153024" cy="2878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dirty="0" smtClean="0"/>
            <a:t>Registration</a:t>
          </a:r>
          <a:endParaRPr lang="en-IN" sz="1200" kern="1200" dirty="0"/>
        </a:p>
      </dsp:txBody>
      <dsp:txXfrm>
        <a:off x="14050" y="1008084"/>
        <a:ext cx="5124924" cy="259719"/>
      </dsp:txXfrm>
    </dsp:sp>
    <dsp:sp modelId="{7DF2B0C5-66FA-4CF0-B247-207AE6CA59AA}">
      <dsp:nvSpPr>
        <dsp:cNvPr id="0" name=""/>
        <dsp:cNvSpPr/>
      </dsp:nvSpPr>
      <dsp:spPr>
        <a:xfrm>
          <a:off x="0" y="1316414"/>
          <a:ext cx="5153024" cy="28781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Tax invoice, credit and debit notes </a:t>
          </a:r>
          <a:endParaRPr lang="en-IN" sz="1200" kern="1200"/>
        </a:p>
      </dsp:txBody>
      <dsp:txXfrm>
        <a:off x="14050" y="1330464"/>
        <a:ext cx="5124924" cy="259719"/>
      </dsp:txXfrm>
    </dsp:sp>
    <dsp:sp modelId="{D613B9C8-9C15-4034-81E5-5B5A6CD304D6}">
      <dsp:nvSpPr>
        <dsp:cNvPr id="0" name=""/>
        <dsp:cNvSpPr/>
      </dsp:nvSpPr>
      <dsp:spPr>
        <a:xfrm>
          <a:off x="0" y="1638794"/>
          <a:ext cx="5153024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Returns</a:t>
          </a:r>
          <a:endParaRPr lang="en-IN" sz="1200" kern="1200"/>
        </a:p>
      </dsp:txBody>
      <dsp:txXfrm>
        <a:off x="14050" y="1652844"/>
        <a:ext cx="5124924" cy="259719"/>
      </dsp:txXfrm>
    </dsp:sp>
    <dsp:sp modelId="{2A488E94-26DC-4DFE-8117-845F843CA8CC}">
      <dsp:nvSpPr>
        <dsp:cNvPr id="0" name=""/>
        <dsp:cNvSpPr/>
      </dsp:nvSpPr>
      <dsp:spPr>
        <a:xfrm>
          <a:off x="0" y="1961174"/>
          <a:ext cx="5153024" cy="2878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Payment of tax</a:t>
          </a:r>
          <a:endParaRPr lang="en-IN" sz="1200" kern="1200"/>
        </a:p>
      </dsp:txBody>
      <dsp:txXfrm>
        <a:off x="14050" y="1975224"/>
        <a:ext cx="5124924" cy="259719"/>
      </dsp:txXfrm>
    </dsp:sp>
    <dsp:sp modelId="{9A794242-DBC2-49C0-A57B-CA7FF5111BE2}">
      <dsp:nvSpPr>
        <dsp:cNvPr id="0" name=""/>
        <dsp:cNvSpPr/>
      </dsp:nvSpPr>
      <dsp:spPr>
        <a:xfrm>
          <a:off x="0" y="2283554"/>
          <a:ext cx="5153024" cy="2878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Transfer of input tax credit</a:t>
          </a:r>
          <a:endParaRPr lang="en-IN" sz="1200" kern="1200"/>
        </a:p>
      </dsp:txBody>
      <dsp:txXfrm>
        <a:off x="14050" y="2297604"/>
        <a:ext cx="5124924" cy="259719"/>
      </dsp:txXfrm>
    </dsp:sp>
    <dsp:sp modelId="{8102B152-BAC8-4AD7-B644-C3AD74D47127}">
      <dsp:nvSpPr>
        <dsp:cNvPr id="0" name=""/>
        <dsp:cNvSpPr/>
      </dsp:nvSpPr>
      <dsp:spPr>
        <a:xfrm>
          <a:off x="0" y="2605934"/>
          <a:ext cx="5153024" cy="2878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Refunds</a:t>
          </a:r>
          <a:endParaRPr lang="en-IN" sz="1200" kern="1200"/>
        </a:p>
      </dsp:txBody>
      <dsp:txXfrm>
        <a:off x="14050" y="2619984"/>
        <a:ext cx="5124924" cy="259719"/>
      </dsp:txXfrm>
    </dsp:sp>
    <dsp:sp modelId="{D3950129-2FAF-4074-9B97-54FAC3453958}">
      <dsp:nvSpPr>
        <dsp:cNvPr id="0" name=""/>
        <dsp:cNvSpPr/>
      </dsp:nvSpPr>
      <dsp:spPr>
        <a:xfrm>
          <a:off x="0" y="2928314"/>
          <a:ext cx="5153024" cy="28781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Accounts and records</a:t>
          </a:r>
          <a:endParaRPr lang="en-IN" sz="1200" kern="1200"/>
        </a:p>
      </dsp:txBody>
      <dsp:txXfrm>
        <a:off x="14050" y="2942364"/>
        <a:ext cx="5124924" cy="259719"/>
      </dsp:txXfrm>
    </dsp:sp>
    <dsp:sp modelId="{51816CFA-4458-475A-BB1F-6BD5BCC2DC7C}">
      <dsp:nvSpPr>
        <dsp:cNvPr id="0" name=""/>
        <dsp:cNvSpPr/>
      </dsp:nvSpPr>
      <dsp:spPr>
        <a:xfrm>
          <a:off x="0" y="3250693"/>
          <a:ext cx="5153024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Job work</a:t>
          </a:r>
          <a:endParaRPr lang="en-IN" sz="1200" kern="1200"/>
        </a:p>
      </dsp:txBody>
      <dsp:txXfrm>
        <a:off x="14050" y="3264743"/>
        <a:ext cx="5124924" cy="259719"/>
      </dsp:txXfrm>
    </dsp:sp>
    <dsp:sp modelId="{403943C4-B20A-46A4-9788-0828A0679407}">
      <dsp:nvSpPr>
        <dsp:cNvPr id="0" name=""/>
        <dsp:cNvSpPr/>
      </dsp:nvSpPr>
      <dsp:spPr>
        <a:xfrm>
          <a:off x="0" y="3573073"/>
          <a:ext cx="5153024" cy="2878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Electronic commerce</a:t>
          </a:r>
          <a:endParaRPr lang="en-IN" sz="1200" kern="1200"/>
        </a:p>
      </dsp:txBody>
      <dsp:txXfrm>
        <a:off x="14050" y="3587123"/>
        <a:ext cx="5124924" cy="259719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86AA9-9A77-4011-AF1F-19A8D1E3A987}">
      <dsp:nvSpPr>
        <dsp:cNvPr id="0" name=""/>
        <dsp:cNvSpPr/>
      </dsp:nvSpPr>
      <dsp:spPr>
        <a:xfrm>
          <a:off x="0" y="26894"/>
          <a:ext cx="5153024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Assessment, Audit, Demand and recovery</a:t>
          </a:r>
          <a:endParaRPr lang="en-IN" sz="1200" kern="1200"/>
        </a:p>
      </dsp:txBody>
      <dsp:txXfrm>
        <a:off x="14050" y="40944"/>
        <a:ext cx="5124924" cy="259719"/>
      </dsp:txXfrm>
    </dsp:sp>
    <dsp:sp modelId="{701347E3-8177-4FD9-B7A2-14A6C62433D4}">
      <dsp:nvSpPr>
        <dsp:cNvPr id="0" name=""/>
        <dsp:cNvSpPr/>
      </dsp:nvSpPr>
      <dsp:spPr>
        <a:xfrm>
          <a:off x="0" y="349274"/>
          <a:ext cx="5153024" cy="2878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dirty="0" smtClean="0"/>
            <a:t>Inspection, search, seizure and arrest</a:t>
          </a:r>
          <a:endParaRPr lang="en-IN" sz="1200" kern="1200" dirty="0"/>
        </a:p>
      </dsp:txBody>
      <dsp:txXfrm>
        <a:off x="14050" y="363324"/>
        <a:ext cx="5124924" cy="259719"/>
      </dsp:txXfrm>
    </dsp:sp>
    <dsp:sp modelId="{4E4A867A-C71C-406D-AAC7-9B915F0A9F9B}">
      <dsp:nvSpPr>
        <dsp:cNvPr id="0" name=""/>
        <dsp:cNvSpPr/>
      </dsp:nvSpPr>
      <dsp:spPr>
        <a:xfrm>
          <a:off x="0" y="671654"/>
          <a:ext cx="5153024" cy="2878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Offences and penalties</a:t>
          </a:r>
          <a:endParaRPr lang="en-IN" sz="1200" kern="1200"/>
        </a:p>
      </dsp:txBody>
      <dsp:txXfrm>
        <a:off x="14050" y="685704"/>
        <a:ext cx="5124924" cy="259719"/>
      </dsp:txXfrm>
    </dsp:sp>
    <dsp:sp modelId="{1D796129-F4C7-48C8-86F8-0D1C44722626}">
      <dsp:nvSpPr>
        <dsp:cNvPr id="0" name=""/>
        <dsp:cNvSpPr/>
      </dsp:nvSpPr>
      <dsp:spPr>
        <a:xfrm>
          <a:off x="0" y="994034"/>
          <a:ext cx="5153024" cy="2878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Prosecution and compounding of offences</a:t>
          </a:r>
          <a:endParaRPr lang="en-IN" sz="1200" kern="1200"/>
        </a:p>
      </dsp:txBody>
      <dsp:txXfrm>
        <a:off x="14050" y="1008084"/>
        <a:ext cx="5124924" cy="259719"/>
      </dsp:txXfrm>
    </dsp:sp>
    <dsp:sp modelId="{9C391B64-248D-4EB1-9A0B-D361131DE80B}">
      <dsp:nvSpPr>
        <dsp:cNvPr id="0" name=""/>
        <dsp:cNvSpPr/>
      </dsp:nvSpPr>
      <dsp:spPr>
        <a:xfrm>
          <a:off x="0" y="1316414"/>
          <a:ext cx="5153024" cy="28781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Appeals and revision</a:t>
          </a:r>
          <a:endParaRPr lang="en-IN" sz="1200" kern="1200"/>
        </a:p>
      </dsp:txBody>
      <dsp:txXfrm>
        <a:off x="14050" y="1330464"/>
        <a:ext cx="5124924" cy="259719"/>
      </dsp:txXfrm>
    </dsp:sp>
    <dsp:sp modelId="{6A0AC8D9-D8F4-4158-8FE0-D4471DA7D9C8}">
      <dsp:nvSpPr>
        <dsp:cNvPr id="0" name=""/>
        <dsp:cNvSpPr/>
      </dsp:nvSpPr>
      <dsp:spPr>
        <a:xfrm>
          <a:off x="0" y="1638794"/>
          <a:ext cx="5153024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Advance Rulings, Settlement of cases</a:t>
          </a:r>
          <a:endParaRPr lang="en-IN" sz="1200" kern="1200"/>
        </a:p>
      </dsp:txBody>
      <dsp:txXfrm>
        <a:off x="14050" y="1652844"/>
        <a:ext cx="5124924" cy="259719"/>
      </dsp:txXfrm>
    </dsp:sp>
    <dsp:sp modelId="{A27C807B-3B9D-4386-B4ED-5BBE93B94890}">
      <dsp:nvSpPr>
        <dsp:cNvPr id="0" name=""/>
        <dsp:cNvSpPr/>
      </dsp:nvSpPr>
      <dsp:spPr>
        <a:xfrm>
          <a:off x="0" y="1961174"/>
          <a:ext cx="5153024" cy="2878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Presumption as to documents</a:t>
          </a:r>
          <a:endParaRPr lang="en-IN" sz="1200" kern="1200"/>
        </a:p>
      </dsp:txBody>
      <dsp:txXfrm>
        <a:off x="14050" y="1975224"/>
        <a:ext cx="5124924" cy="259719"/>
      </dsp:txXfrm>
    </dsp:sp>
    <dsp:sp modelId="{B6943A08-8C4F-4878-A98E-9E23545A4072}">
      <dsp:nvSpPr>
        <dsp:cNvPr id="0" name=""/>
        <dsp:cNvSpPr/>
      </dsp:nvSpPr>
      <dsp:spPr>
        <a:xfrm>
          <a:off x="0" y="2283554"/>
          <a:ext cx="5153024" cy="2878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Transitional provisions including IGST</a:t>
          </a:r>
          <a:endParaRPr lang="en-IN" sz="1200" kern="1200"/>
        </a:p>
      </dsp:txBody>
      <dsp:txXfrm>
        <a:off x="14050" y="2297604"/>
        <a:ext cx="5124924" cy="259719"/>
      </dsp:txXfrm>
    </dsp:sp>
    <dsp:sp modelId="{6467057F-D21E-4C3D-BA66-AA6AF6E27E79}">
      <dsp:nvSpPr>
        <dsp:cNvPr id="0" name=""/>
        <dsp:cNvSpPr/>
      </dsp:nvSpPr>
      <dsp:spPr>
        <a:xfrm>
          <a:off x="0" y="2605934"/>
          <a:ext cx="5153024" cy="28781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Principles for determining supply of goods and / or services under IGST</a:t>
          </a:r>
          <a:endParaRPr lang="en-IN" sz="1200" kern="1200"/>
        </a:p>
      </dsp:txBody>
      <dsp:txXfrm>
        <a:off x="14050" y="2619984"/>
        <a:ext cx="5124924" cy="259719"/>
      </dsp:txXfrm>
    </dsp:sp>
    <dsp:sp modelId="{1354E477-AB44-4A86-838B-9E65739BC2F2}">
      <dsp:nvSpPr>
        <dsp:cNvPr id="0" name=""/>
        <dsp:cNvSpPr/>
      </dsp:nvSpPr>
      <dsp:spPr>
        <a:xfrm>
          <a:off x="0" y="2928314"/>
          <a:ext cx="5153024" cy="287819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Levy and collection of tax under IGST</a:t>
          </a:r>
          <a:endParaRPr lang="en-IN" sz="1200" kern="1200"/>
        </a:p>
      </dsp:txBody>
      <dsp:txXfrm>
        <a:off x="14050" y="2942364"/>
        <a:ext cx="5124924" cy="259719"/>
      </dsp:txXfrm>
    </dsp:sp>
    <dsp:sp modelId="{CC545DB5-BE1B-4C44-BA1A-8264548DB642}">
      <dsp:nvSpPr>
        <dsp:cNvPr id="0" name=""/>
        <dsp:cNvSpPr/>
      </dsp:nvSpPr>
      <dsp:spPr>
        <a:xfrm>
          <a:off x="0" y="3250693"/>
          <a:ext cx="5153024" cy="2878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Place of supply of goods and / or services under IGST</a:t>
          </a:r>
          <a:endParaRPr lang="en-IN" sz="1200" kern="1200"/>
        </a:p>
      </dsp:txBody>
      <dsp:txXfrm>
        <a:off x="14050" y="3264743"/>
        <a:ext cx="5124924" cy="259719"/>
      </dsp:txXfrm>
    </dsp:sp>
    <dsp:sp modelId="{0B389846-D53F-43F6-BFE4-DEF1BF43F550}">
      <dsp:nvSpPr>
        <dsp:cNvPr id="0" name=""/>
        <dsp:cNvSpPr/>
      </dsp:nvSpPr>
      <dsp:spPr>
        <a:xfrm>
          <a:off x="0" y="3573073"/>
          <a:ext cx="5153024" cy="28781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200" kern="1200" smtClean="0"/>
            <a:t>Settlement of cases under IGST</a:t>
          </a:r>
          <a:endParaRPr lang="en-IN" sz="1200" kern="1200"/>
        </a:p>
      </dsp:txBody>
      <dsp:txXfrm>
        <a:off x="14050" y="3587123"/>
        <a:ext cx="5124924" cy="2597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B4B4F0-853A-49F7-B946-CDF67BD0A5D8}">
      <dsp:nvSpPr>
        <dsp:cNvPr id="0" name=""/>
        <dsp:cNvSpPr/>
      </dsp:nvSpPr>
      <dsp:spPr>
        <a:xfrm rot="5400000">
          <a:off x="3279785" y="-1393211"/>
          <a:ext cx="448542" cy="329793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Definition of business, Market Value WCT, agent, aggregate TO, discount..</a:t>
          </a:r>
          <a:endParaRPr lang="en-IN" sz="1200" kern="1200" dirty="0"/>
        </a:p>
      </dsp:txBody>
      <dsp:txXfrm rot="-5400000">
        <a:off x="1855088" y="53382"/>
        <a:ext cx="3276040" cy="404750"/>
      </dsp:txXfrm>
    </dsp:sp>
    <dsp:sp modelId="{53166172-439F-4DE1-AE07-2807F50446FF}">
      <dsp:nvSpPr>
        <dsp:cNvPr id="0" name=""/>
        <dsp:cNvSpPr/>
      </dsp:nvSpPr>
      <dsp:spPr>
        <a:xfrm>
          <a:off x="0" y="905"/>
          <a:ext cx="1855089" cy="50970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CST</a:t>
          </a:r>
          <a:r>
            <a:rPr lang="en-US" sz="2600" kern="1200" dirty="0" smtClean="0"/>
            <a:t>/ VAT </a:t>
          </a:r>
          <a:endParaRPr lang="en-IN" sz="2600" kern="1200" dirty="0"/>
        </a:p>
      </dsp:txBody>
      <dsp:txXfrm>
        <a:off x="24882" y="25787"/>
        <a:ext cx="1805325" cy="459938"/>
      </dsp:txXfrm>
    </dsp:sp>
    <dsp:sp modelId="{EA33DBD3-C0BD-4DD2-B7EA-178437A92C19}">
      <dsp:nvSpPr>
        <dsp:cNvPr id="0" name=""/>
        <dsp:cNvSpPr/>
      </dsp:nvSpPr>
      <dsp:spPr>
        <a:xfrm rot="5400000">
          <a:off x="3159791" y="-772230"/>
          <a:ext cx="674850" cy="3291497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Place of bus ( removal), job work, </a:t>
          </a:r>
          <a:r>
            <a:rPr lang="en-US" sz="1200" kern="1200" dirty="0" err="1" smtClean="0"/>
            <a:t>prov</a:t>
          </a:r>
          <a:r>
            <a:rPr lang="en-US" sz="1200" kern="1200" dirty="0" smtClean="0"/>
            <a:t> assessment, adjudication, demand, penalties …</a:t>
          </a:r>
          <a:endParaRPr lang="en-IN" sz="1200" kern="1200" dirty="0"/>
        </a:p>
      </dsp:txBody>
      <dsp:txXfrm rot="-5400000">
        <a:off x="1851468" y="569036"/>
        <a:ext cx="3258554" cy="608964"/>
      </dsp:txXfrm>
    </dsp:sp>
    <dsp:sp modelId="{7AE52FA6-5356-4C84-8ECE-361B2518B887}">
      <dsp:nvSpPr>
        <dsp:cNvPr id="0" name=""/>
        <dsp:cNvSpPr/>
      </dsp:nvSpPr>
      <dsp:spPr>
        <a:xfrm>
          <a:off x="0" y="618667"/>
          <a:ext cx="1851467" cy="50970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CE</a:t>
          </a:r>
          <a:endParaRPr lang="en-IN" sz="2500" kern="1200"/>
        </a:p>
      </dsp:txBody>
      <dsp:txXfrm>
        <a:off x="24882" y="643549"/>
        <a:ext cx="1801703" cy="459938"/>
      </dsp:txXfrm>
    </dsp:sp>
    <dsp:sp modelId="{44209999-5957-4FE7-8405-2ECE62A3ED5E}">
      <dsp:nvSpPr>
        <dsp:cNvPr id="0" name=""/>
        <dsp:cNvSpPr/>
      </dsp:nvSpPr>
      <dsp:spPr>
        <a:xfrm rot="5400000">
          <a:off x="3300175" y="-157687"/>
          <a:ext cx="407762" cy="329793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Related persons, valuation</a:t>
          </a:r>
          <a:endParaRPr lang="en-IN" sz="1200" kern="1200" dirty="0"/>
        </a:p>
      </dsp:txBody>
      <dsp:txXfrm rot="-5400000">
        <a:off x="1855089" y="1307304"/>
        <a:ext cx="3278031" cy="367952"/>
      </dsp:txXfrm>
    </dsp:sp>
    <dsp:sp modelId="{06037147-A1D7-4275-A2CF-2BAE6D2E8F07}">
      <dsp:nvSpPr>
        <dsp:cNvPr id="0" name=""/>
        <dsp:cNvSpPr/>
      </dsp:nvSpPr>
      <dsp:spPr>
        <a:xfrm>
          <a:off x="0" y="1236428"/>
          <a:ext cx="1855089" cy="509702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Cus</a:t>
          </a:r>
          <a:endParaRPr lang="en-IN" sz="2500" kern="1200"/>
        </a:p>
      </dsp:txBody>
      <dsp:txXfrm>
        <a:off x="24882" y="1261310"/>
        <a:ext cx="1805325" cy="459938"/>
      </dsp:txXfrm>
    </dsp:sp>
    <dsp:sp modelId="{011DC7F9-44E5-4D65-984C-6ACB81FFAF0C}">
      <dsp:nvSpPr>
        <dsp:cNvPr id="0" name=""/>
        <dsp:cNvSpPr/>
      </dsp:nvSpPr>
      <dsp:spPr>
        <a:xfrm rot="5400000">
          <a:off x="3300175" y="377499"/>
          <a:ext cx="407762" cy="3297936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Consideration, Reimbursable, POS</a:t>
          </a:r>
          <a:r>
            <a:rPr lang="en-US" sz="900" kern="1200" dirty="0" smtClean="0"/>
            <a:t>..</a:t>
          </a:r>
          <a:endParaRPr lang="en-IN" sz="900" kern="1200" dirty="0"/>
        </a:p>
      </dsp:txBody>
      <dsp:txXfrm rot="-5400000">
        <a:off x="1855089" y="1842491"/>
        <a:ext cx="3278031" cy="367952"/>
      </dsp:txXfrm>
    </dsp:sp>
    <dsp:sp modelId="{4057B347-F66A-4168-AEA8-874CB36BF107}">
      <dsp:nvSpPr>
        <dsp:cNvPr id="0" name=""/>
        <dsp:cNvSpPr/>
      </dsp:nvSpPr>
      <dsp:spPr>
        <a:xfrm>
          <a:off x="0" y="1771616"/>
          <a:ext cx="1855089" cy="50970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ST</a:t>
          </a:r>
          <a:endParaRPr lang="en-IN" sz="2500" kern="1200"/>
        </a:p>
      </dsp:txBody>
      <dsp:txXfrm>
        <a:off x="24882" y="1796498"/>
        <a:ext cx="1805325" cy="459938"/>
      </dsp:txXfrm>
    </dsp:sp>
    <dsp:sp modelId="{34276F12-3FEE-4D96-A0DF-95E3915E4A49}">
      <dsp:nvSpPr>
        <dsp:cNvPr id="0" name=""/>
        <dsp:cNvSpPr/>
      </dsp:nvSpPr>
      <dsp:spPr>
        <a:xfrm rot="5400000">
          <a:off x="3300175" y="912687"/>
          <a:ext cx="407762" cy="3297936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ITC</a:t>
          </a:r>
          <a:endParaRPr lang="en-IN" sz="1200" kern="1200" dirty="0"/>
        </a:p>
      </dsp:txBody>
      <dsp:txXfrm rot="-5400000">
        <a:off x="1855089" y="2377679"/>
        <a:ext cx="3278031" cy="367952"/>
      </dsp:txXfrm>
    </dsp:sp>
    <dsp:sp modelId="{B6709BF9-4F1D-485B-B784-1F692859CA19}">
      <dsp:nvSpPr>
        <dsp:cNvPr id="0" name=""/>
        <dsp:cNvSpPr/>
      </dsp:nvSpPr>
      <dsp:spPr>
        <a:xfrm>
          <a:off x="0" y="2306804"/>
          <a:ext cx="1855089" cy="509702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CCR</a:t>
          </a:r>
          <a:endParaRPr lang="en-IN" sz="2500" kern="1200"/>
        </a:p>
      </dsp:txBody>
      <dsp:txXfrm>
        <a:off x="24882" y="2331686"/>
        <a:ext cx="1805325" cy="459938"/>
      </dsp:txXfrm>
    </dsp:sp>
    <dsp:sp modelId="{3E456348-B41E-4FBB-98E6-4D67363C8783}">
      <dsp:nvSpPr>
        <dsp:cNvPr id="0" name=""/>
        <dsp:cNvSpPr/>
      </dsp:nvSpPr>
      <dsp:spPr>
        <a:xfrm rot="5400000">
          <a:off x="3300175" y="1447875"/>
          <a:ext cx="407762" cy="329793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Deemed exports</a:t>
          </a:r>
          <a:endParaRPr lang="en-IN" sz="1200" kern="1200" dirty="0"/>
        </a:p>
      </dsp:txBody>
      <dsp:txXfrm rot="-5400000">
        <a:off x="1855089" y="2912867"/>
        <a:ext cx="3278031" cy="367952"/>
      </dsp:txXfrm>
    </dsp:sp>
    <dsp:sp modelId="{78509C90-FB2B-4519-AEDE-BC35B6F1E591}">
      <dsp:nvSpPr>
        <dsp:cNvPr id="0" name=""/>
        <dsp:cNvSpPr/>
      </dsp:nvSpPr>
      <dsp:spPr>
        <a:xfrm>
          <a:off x="0" y="2841992"/>
          <a:ext cx="1855089" cy="50970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FTP </a:t>
          </a:r>
          <a:endParaRPr lang="en-IN" sz="2500" kern="1200"/>
        </a:p>
      </dsp:txBody>
      <dsp:txXfrm>
        <a:off x="24882" y="2866874"/>
        <a:ext cx="1805325" cy="459938"/>
      </dsp:txXfrm>
    </dsp:sp>
    <dsp:sp modelId="{A6FF7BFC-B4D1-47A3-8C62-F224D81352A7}">
      <dsp:nvSpPr>
        <dsp:cNvPr id="0" name=""/>
        <dsp:cNvSpPr/>
      </dsp:nvSpPr>
      <dsp:spPr>
        <a:xfrm rot="5400000">
          <a:off x="3300175" y="1983063"/>
          <a:ext cx="407762" cy="329793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AS 17 – business vertical</a:t>
          </a:r>
          <a:endParaRPr lang="en-IN" sz="1200" kern="1200" dirty="0"/>
        </a:p>
      </dsp:txBody>
      <dsp:txXfrm rot="-5400000">
        <a:off x="1855089" y="3448055"/>
        <a:ext cx="3278031" cy="367952"/>
      </dsp:txXfrm>
    </dsp:sp>
    <dsp:sp modelId="{F623276D-ACED-41AD-A27F-E9A5616B34E3}">
      <dsp:nvSpPr>
        <dsp:cNvPr id="0" name=""/>
        <dsp:cNvSpPr/>
      </dsp:nvSpPr>
      <dsp:spPr>
        <a:xfrm>
          <a:off x="0" y="3377179"/>
          <a:ext cx="1855089" cy="50970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ICAI </a:t>
          </a:r>
          <a:endParaRPr lang="en-IN" sz="2500" kern="1200"/>
        </a:p>
      </dsp:txBody>
      <dsp:txXfrm>
        <a:off x="24882" y="3402061"/>
        <a:ext cx="1805325" cy="45993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06E2C2-76D2-408D-95E7-A95EBEFBA82E}">
      <dsp:nvSpPr>
        <dsp:cNvPr id="0" name=""/>
        <dsp:cNvSpPr/>
      </dsp:nvSpPr>
      <dsp:spPr>
        <a:xfrm>
          <a:off x="0" y="24079"/>
          <a:ext cx="5153024" cy="51642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Assume Con. Amend passed in July 2016</a:t>
          </a:r>
          <a:endParaRPr lang="en-IN" sz="1300" kern="1200" dirty="0"/>
        </a:p>
      </dsp:txBody>
      <dsp:txXfrm>
        <a:off x="25210" y="49289"/>
        <a:ext cx="5102604" cy="466007"/>
      </dsp:txXfrm>
    </dsp:sp>
    <dsp:sp modelId="{12EBB119-9B5B-4AD0-A397-157A72AD7846}">
      <dsp:nvSpPr>
        <dsp:cNvPr id="0" name=""/>
        <dsp:cNvSpPr/>
      </dsp:nvSpPr>
      <dsp:spPr>
        <a:xfrm>
          <a:off x="0" y="577946"/>
          <a:ext cx="5153024" cy="51642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Validation by 50% States</a:t>
          </a:r>
          <a:endParaRPr lang="en-IN" sz="1300" kern="1200" dirty="0"/>
        </a:p>
      </dsp:txBody>
      <dsp:txXfrm>
        <a:off x="25210" y="603156"/>
        <a:ext cx="5102604" cy="466007"/>
      </dsp:txXfrm>
    </dsp:sp>
    <dsp:sp modelId="{9C08D3ED-020B-4A42-BC83-533DF9B50358}">
      <dsp:nvSpPr>
        <dsp:cNvPr id="0" name=""/>
        <dsp:cNvSpPr/>
      </dsp:nvSpPr>
      <dsp:spPr>
        <a:xfrm>
          <a:off x="0" y="1131813"/>
          <a:ext cx="5153024" cy="51642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GST council formation</a:t>
          </a:r>
          <a:endParaRPr lang="en-IN" sz="1300" kern="1200" dirty="0"/>
        </a:p>
      </dsp:txBody>
      <dsp:txXfrm>
        <a:off x="25210" y="1157023"/>
        <a:ext cx="5102604" cy="466007"/>
      </dsp:txXfrm>
    </dsp:sp>
    <dsp:sp modelId="{0C1A996F-AAFB-46A1-83A7-41C04E3E2BF7}">
      <dsp:nvSpPr>
        <dsp:cNvPr id="0" name=""/>
        <dsp:cNvSpPr/>
      </dsp:nvSpPr>
      <dsp:spPr>
        <a:xfrm>
          <a:off x="0" y="1685680"/>
          <a:ext cx="5153024" cy="51642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Recommendation by GSTN</a:t>
          </a:r>
          <a:endParaRPr lang="en-IN" sz="1300" kern="1200" dirty="0"/>
        </a:p>
      </dsp:txBody>
      <dsp:txXfrm>
        <a:off x="25210" y="1710890"/>
        <a:ext cx="5102604" cy="466007"/>
      </dsp:txXfrm>
    </dsp:sp>
    <dsp:sp modelId="{37D6790D-108C-434D-9793-444C14E2986F}">
      <dsp:nvSpPr>
        <dsp:cNvPr id="0" name=""/>
        <dsp:cNvSpPr/>
      </dsp:nvSpPr>
      <dsp:spPr>
        <a:xfrm>
          <a:off x="0" y="2239547"/>
          <a:ext cx="5153024" cy="516427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Feedback time – inadequate for tax payer + officers – huge transitional challenges</a:t>
          </a:r>
          <a:endParaRPr lang="en-IN" sz="1300" kern="1200" dirty="0"/>
        </a:p>
      </dsp:txBody>
      <dsp:txXfrm>
        <a:off x="25210" y="2264757"/>
        <a:ext cx="5102604" cy="466007"/>
      </dsp:txXfrm>
    </dsp:sp>
    <dsp:sp modelId="{213BFC30-0612-404F-BB98-240BD5234BBF}">
      <dsp:nvSpPr>
        <dsp:cNvPr id="0" name=""/>
        <dsp:cNvSpPr/>
      </dsp:nvSpPr>
      <dsp:spPr>
        <a:xfrm>
          <a:off x="0" y="2793414"/>
          <a:ext cx="5153024" cy="51642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Rules can be ready to put in place</a:t>
          </a:r>
          <a:endParaRPr lang="en-IN" sz="1300" kern="1200" dirty="0"/>
        </a:p>
      </dsp:txBody>
      <dsp:txXfrm>
        <a:off x="25210" y="2818624"/>
        <a:ext cx="5102604" cy="466007"/>
      </dsp:txXfrm>
    </dsp:sp>
    <dsp:sp modelId="{2A000202-F4EC-4A84-86CA-4243666141EC}">
      <dsp:nvSpPr>
        <dsp:cNvPr id="0" name=""/>
        <dsp:cNvSpPr/>
      </dsp:nvSpPr>
      <dsp:spPr>
        <a:xfrm>
          <a:off x="0" y="3347281"/>
          <a:ext cx="5153024" cy="51642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Maybe by April 2017 [ with lot of pain]</a:t>
          </a:r>
          <a:endParaRPr lang="en-IN" sz="1300" kern="1200" dirty="0"/>
        </a:p>
      </dsp:txBody>
      <dsp:txXfrm>
        <a:off x="25210" y="3372491"/>
        <a:ext cx="5102604" cy="4660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A72043-D85C-43E4-AF03-1FB26013CC82}">
      <dsp:nvSpPr>
        <dsp:cNvPr id="0" name=""/>
        <dsp:cNvSpPr/>
      </dsp:nvSpPr>
      <dsp:spPr>
        <a:xfrm>
          <a:off x="0" y="128038"/>
          <a:ext cx="5104184" cy="5171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Single tax on supply instead of manufacturing (CED + Entry tax), trading (CST/ VAT) &amp; services (ST, Lux. Tax, Betting, Entertainment)</a:t>
          </a:r>
          <a:endParaRPr lang="en-IN" sz="1300" kern="1200" dirty="0"/>
        </a:p>
      </dsp:txBody>
      <dsp:txXfrm>
        <a:off x="25245" y="153283"/>
        <a:ext cx="5053694" cy="466650"/>
      </dsp:txXfrm>
    </dsp:sp>
    <dsp:sp modelId="{677DF1F5-BCF4-4C25-92FC-4363A30EA736}">
      <dsp:nvSpPr>
        <dsp:cNvPr id="0" name=""/>
        <dsp:cNvSpPr/>
      </dsp:nvSpPr>
      <dsp:spPr>
        <a:xfrm>
          <a:off x="0" y="682618"/>
          <a:ext cx="5104184" cy="5171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On destination basis (presently goods origin based)</a:t>
          </a:r>
          <a:endParaRPr lang="en-IN" sz="1300" kern="1200" dirty="0"/>
        </a:p>
      </dsp:txBody>
      <dsp:txXfrm>
        <a:off x="25245" y="707863"/>
        <a:ext cx="5053694" cy="466650"/>
      </dsp:txXfrm>
    </dsp:sp>
    <dsp:sp modelId="{42B92898-BF54-4B52-9768-E472EA59F063}">
      <dsp:nvSpPr>
        <dsp:cNvPr id="0" name=""/>
        <dsp:cNvSpPr/>
      </dsp:nvSpPr>
      <dsp:spPr>
        <a:xfrm>
          <a:off x="0" y="1237198"/>
          <a:ext cx="5104184" cy="5171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Multipoint levy with full credit</a:t>
          </a:r>
          <a:endParaRPr lang="en-IN" sz="1300" kern="1200" dirty="0"/>
        </a:p>
      </dsp:txBody>
      <dsp:txXfrm>
        <a:off x="25245" y="1262443"/>
        <a:ext cx="5053694" cy="466650"/>
      </dsp:txXfrm>
    </dsp:sp>
    <dsp:sp modelId="{C7A2F897-6528-4D55-82FF-952ED130F0F8}">
      <dsp:nvSpPr>
        <dsp:cNvPr id="0" name=""/>
        <dsp:cNvSpPr/>
      </dsp:nvSpPr>
      <dsp:spPr>
        <a:xfrm>
          <a:off x="0" y="1791778"/>
          <a:ext cx="5104184" cy="5171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Expected rate – 18- 20% (Centre 8-9; State 9-10)</a:t>
          </a:r>
          <a:endParaRPr lang="en-IN" sz="1300" kern="1200" dirty="0"/>
        </a:p>
      </dsp:txBody>
      <dsp:txXfrm>
        <a:off x="25245" y="1817023"/>
        <a:ext cx="5053694" cy="466650"/>
      </dsp:txXfrm>
    </dsp:sp>
    <dsp:sp modelId="{573F8961-EAF3-4856-AA12-8E0529F52057}">
      <dsp:nvSpPr>
        <dsp:cNvPr id="0" name=""/>
        <dsp:cNvSpPr/>
      </dsp:nvSpPr>
      <dsp:spPr>
        <a:xfrm>
          <a:off x="0" y="2346358"/>
          <a:ext cx="5104184" cy="51714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No rates – May be merit + RNR + Demerit + Exempted + Zero rated</a:t>
          </a:r>
          <a:endParaRPr lang="en-IN" sz="1300" kern="1200" dirty="0"/>
        </a:p>
      </dsp:txBody>
      <dsp:txXfrm>
        <a:off x="25245" y="2371603"/>
        <a:ext cx="5053694" cy="466650"/>
      </dsp:txXfrm>
    </dsp:sp>
    <dsp:sp modelId="{10C36D7B-7E21-4232-BD6F-B127C6E71540}">
      <dsp:nvSpPr>
        <dsp:cNvPr id="0" name=""/>
        <dsp:cNvSpPr/>
      </dsp:nvSpPr>
      <dsp:spPr>
        <a:xfrm>
          <a:off x="0" y="2900938"/>
          <a:ext cx="5104184" cy="5171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States would get </a:t>
          </a:r>
          <a:r>
            <a:rPr lang="en-US" sz="1300" kern="1200" dirty="0" err="1" smtClean="0"/>
            <a:t>addn’l</a:t>
          </a:r>
          <a:r>
            <a:rPr lang="en-US" sz="1300" kern="1200" dirty="0" smtClean="0"/>
            <a:t> revenue from Services + Part of present customs + due to more tax payers</a:t>
          </a:r>
          <a:endParaRPr lang="en-IN" sz="1300" kern="1200" dirty="0"/>
        </a:p>
      </dsp:txBody>
      <dsp:txXfrm>
        <a:off x="25245" y="2926183"/>
        <a:ext cx="5053694" cy="466650"/>
      </dsp:txXfrm>
    </dsp:sp>
    <dsp:sp modelId="{27B45886-C700-4769-9308-487008865517}">
      <dsp:nvSpPr>
        <dsp:cNvPr id="0" name=""/>
        <dsp:cNvSpPr/>
      </dsp:nvSpPr>
      <dsp:spPr>
        <a:xfrm>
          <a:off x="0" y="3455518"/>
          <a:ext cx="5104184" cy="5171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Centre would get part of sales tax + More tax payers</a:t>
          </a:r>
          <a:endParaRPr lang="en-IN" sz="1300" kern="1200" dirty="0"/>
        </a:p>
      </dsp:txBody>
      <dsp:txXfrm>
        <a:off x="25245" y="3480763"/>
        <a:ext cx="5053694" cy="4666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736538-833F-4D8D-84B3-E51CF7789ECC}">
      <dsp:nvSpPr>
        <dsp:cNvPr id="0" name=""/>
        <dsp:cNvSpPr/>
      </dsp:nvSpPr>
      <dsp:spPr>
        <a:xfrm>
          <a:off x="0" y="1453"/>
          <a:ext cx="5262736" cy="57211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Stock Transfer -  liable </a:t>
          </a:r>
          <a:endParaRPr lang="en-IN" sz="1600" kern="1200" dirty="0"/>
        </a:p>
      </dsp:txBody>
      <dsp:txXfrm>
        <a:off x="27929" y="29382"/>
        <a:ext cx="5206878" cy="516261"/>
      </dsp:txXfrm>
    </dsp:sp>
    <dsp:sp modelId="{A9F593BC-676E-4FF3-9834-E8BE1D46C0F3}">
      <dsp:nvSpPr>
        <dsp:cNvPr id="0" name=""/>
        <dsp:cNvSpPr/>
      </dsp:nvSpPr>
      <dsp:spPr>
        <a:xfrm>
          <a:off x="0" y="608753"/>
          <a:ext cx="5262736" cy="63471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Not a pure GST= severely cut up - IDT with cross sectional credit.</a:t>
          </a:r>
          <a:endParaRPr lang="en-IN" sz="1600" kern="1200" dirty="0"/>
        </a:p>
      </dsp:txBody>
      <dsp:txXfrm>
        <a:off x="30984" y="639737"/>
        <a:ext cx="5200768" cy="57274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3F3CF-DFF3-4F3C-9252-8F4CE2AF8F54}">
      <dsp:nvSpPr>
        <dsp:cNvPr id="0" name=""/>
        <dsp:cNvSpPr/>
      </dsp:nvSpPr>
      <dsp:spPr>
        <a:xfrm rot="16200000">
          <a:off x="-1153087" y="1154330"/>
          <a:ext cx="3527723" cy="1219062"/>
        </a:xfrm>
        <a:prstGeom prst="flowChartManualOperati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90456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Scope of Supply, Levy &amp; Collection </a:t>
          </a:r>
          <a:endParaRPr lang="en-IN" sz="1400" kern="1200"/>
        </a:p>
      </dsp:txBody>
      <dsp:txXfrm rot="5400000">
        <a:off x="1243" y="705545"/>
        <a:ext cx="1219062" cy="2116633"/>
      </dsp:txXfrm>
    </dsp:sp>
    <dsp:sp modelId="{2FE140D7-D305-4E0E-8EDC-6AFF051780C8}">
      <dsp:nvSpPr>
        <dsp:cNvPr id="0" name=""/>
        <dsp:cNvSpPr/>
      </dsp:nvSpPr>
      <dsp:spPr>
        <a:xfrm rot="16200000">
          <a:off x="157404" y="1154330"/>
          <a:ext cx="3527723" cy="1219062"/>
        </a:xfrm>
        <a:prstGeom prst="flowChartManualOperati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90456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Value of supply of Goods &amp; Services</a:t>
          </a:r>
          <a:endParaRPr lang="en-IN" sz="1400" kern="1200"/>
        </a:p>
      </dsp:txBody>
      <dsp:txXfrm rot="5400000">
        <a:off x="1311734" y="705545"/>
        <a:ext cx="1219062" cy="2116633"/>
      </dsp:txXfrm>
    </dsp:sp>
    <dsp:sp modelId="{707EE142-1BA9-4F1C-BC45-C6CD2C231B4D}">
      <dsp:nvSpPr>
        <dsp:cNvPr id="0" name=""/>
        <dsp:cNvSpPr/>
      </dsp:nvSpPr>
      <dsp:spPr>
        <a:xfrm rot="16200000">
          <a:off x="1467897" y="1154330"/>
          <a:ext cx="3527723" cy="1219062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90456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Input Credit &amp; Set off</a:t>
          </a:r>
          <a:endParaRPr lang="en-IN" sz="1400" kern="1200"/>
        </a:p>
      </dsp:txBody>
      <dsp:txXfrm rot="5400000">
        <a:off x="2622227" y="705545"/>
        <a:ext cx="1219062" cy="2116633"/>
      </dsp:txXfrm>
    </dsp:sp>
    <dsp:sp modelId="{00FBCA2A-8F5E-4807-8643-E37B08B825A0}">
      <dsp:nvSpPr>
        <dsp:cNvPr id="0" name=""/>
        <dsp:cNvSpPr/>
      </dsp:nvSpPr>
      <dsp:spPr>
        <a:xfrm rot="16200000">
          <a:off x="2778389" y="1154330"/>
          <a:ext cx="3527723" cy="1219062"/>
        </a:xfrm>
        <a:prstGeom prst="flowChartManualOperati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90456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Other Procedures (Registration, Payment, Returns &amp; Refund) – report of joint committee released on Oct 2015</a:t>
          </a:r>
          <a:endParaRPr lang="en-IN" sz="1400" kern="1200"/>
        </a:p>
      </dsp:txBody>
      <dsp:txXfrm rot="5400000">
        <a:off x="3932719" y="705545"/>
        <a:ext cx="1219062" cy="211663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1482C-E2B1-4CAF-B0EA-AF6F4F0253AD}">
      <dsp:nvSpPr>
        <dsp:cNvPr id="0" name=""/>
        <dsp:cNvSpPr/>
      </dsp:nvSpPr>
      <dsp:spPr>
        <a:xfrm>
          <a:off x="0" y="793"/>
          <a:ext cx="5153024" cy="93483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1700" kern="1200" smtClean="0"/>
            <a:t>Non inclusion of GST rate either in Constitution or in GST Act instead of that power had been given to GST council </a:t>
          </a:r>
          <a:endParaRPr lang="en-IN" sz="1700" kern="1200"/>
        </a:p>
      </dsp:txBody>
      <dsp:txXfrm>
        <a:off x="45635" y="46428"/>
        <a:ext cx="5061754" cy="843560"/>
      </dsp:txXfrm>
    </dsp:sp>
    <dsp:sp modelId="{F56845FE-7F12-47B5-A5EA-32C51BDD288F}">
      <dsp:nvSpPr>
        <dsp:cNvPr id="0" name=""/>
        <dsp:cNvSpPr/>
      </dsp:nvSpPr>
      <dsp:spPr>
        <a:xfrm>
          <a:off x="0" y="984584"/>
          <a:ext cx="5153024" cy="9348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Huge Compliance cost Vs Multiple filing now</a:t>
          </a:r>
          <a:endParaRPr lang="en-IN" sz="1700" kern="1200"/>
        </a:p>
      </dsp:txBody>
      <dsp:txXfrm>
        <a:off x="45635" y="1030219"/>
        <a:ext cx="5061754" cy="843560"/>
      </dsp:txXfrm>
    </dsp:sp>
    <dsp:sp modelId="{20C7F2B7-C253-4AB1-8CFB-C225F0CC4506}">
      <dsp:nvSpPr>
        <dsp:cNvPr id="0" name=""/>
        <dsp:cNvSpPr/>
      </dsp:nvSpPr>
      <dsp:spPr>
        <a:xfrm>
          <a:off x="0" y="1968374"/>
          <a:ext cx="5153024" cy="93483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Induces voluntary compliance – more revenue but SME nightmare</a:t>
          </a:r>
          <a:endParaRPr lang="en-IN" sz="1700" kern="1200"/>
        </a:p>
      </dsp:txBody>
      <dsp:txXfrm>
        <a:off x="45635" y="2014009"/>
        <a:ext cx="5061754" cy="843560"/>
      </dsp:txXfrm>
    </dsp:sp>
    <dsp:sp modelId="{BFA948CA-A508-41F3-952F-EBDB3A4F25C7}">
      <dsp:nvSpPr>
        <dsp:cNvPr id="0" name=""/>
        <dsp:cNvSpPr/>
      </dsp:nvSpPr>
      <dsp:spPr>
        <a:xfrm>
          <a:off x="0" y="2952164"/>
          <a:ext cx="5153024" cy="93483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Reduces administrative cost  - regulator</a:t>
          </a:r>
          <a:endParaRPr lang="en-IN" sz="1700" kern="1200" dirty="0"/>
        </a:p>
      </dsp:txBody>
      <dsp:txXfrm>
        <a:off x="45635" y="2997799"/>
        <a:ext cx="5061754" cy="843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DDF5B-C894-4313-A7C2-D92C1CB33229}" type="datetimeFigureOut">
              <a:rPr lang="en-US" smtClean="0"/>
              <a:pPr/>
              <a:t>7/16/2016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9BAD6-090F-4D70-8BCD-9143B450E3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10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  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595BB5-331B-46F1-87F3-F97887758ABB}" type="slidenum">
              <a:rPr lang="en-IN" smtClean="0"/>
              <a:pPr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9609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9BAD6-090F-4D70-8BCD-9143B450E3C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485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635646"/>
            <a:ext cx="8676456" cy="1176114"/>
          </a:xfrm>
          <a:solidFill>
            <a:schemeClr val="accent5">
              <a:alpha val="30000"/>
            </a:schemeClr>
          </a:solidFill>
        </p:spPr>
        <p:txBody>
          <a:bodyPr anchor="ctr" anchorCtr="0">
            <a:normAutofit/>
          </a:bodyPr>
          <a:lstStyle>
            <a:lvl1pPr>
              <a:defRPr sz="3200" dirty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211810"/>
            <a:ext cx="8676456" cy="8001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10"/>
          </p:nvPr>
        </p:nvSpPr>
        <p:spPr>
          <a:xfrm>
            <a:off x="467544" y="699543"/>
            <a:ext cx="8640314" cy="386308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8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457200" y="1143000"/>
            <a:ext cx="8686800" cy="514350"/>
          </a:xfrm>
        </p:spPr>
        <p:txBody>
          <a:bodyPr/>
          <a:lstStyle>
            <a:lvl1pPr marL="68580" indent="0">
              <a:buNone/>
              <a:defRPr sz="2800">
                <a:solidFill>
                  <a:srgbClr val="FFFF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5943600" y="114300"/>
            <a:ext cx="3048000" cy="285750"/>
          </a:xfrm>
        </p:spPr>
        <p:txBody>
          <a:bodyPr/>
          <a:lstStyle>
            <a:lvl1pPr marL="68580" indent="0">
              <a:buNone/>
              <a:defRPr sz="3200"/>
            </a:lvl1pPr>
          </a:lstStyle>
          <a:p>
            <a:pPr algn="ctr"/>
            <a:r>
              <a:rPr lang="en-US" altLang="en-US" sz="1600" dirty="0" smtClean="0"/>
              <a:t>Recorded on: June 27</a:t>
            </a:r>
            <a:r>
              <a:rPr lang="en-US" altLang="en-US" sz="1600" baseline="30000" dirty="0" smtClean="0"/>
              <a:t>th</a:t>
            </a:r>
            <a:r>
              <a:rPr lang="en-US" altLang="en-US" sz="1600" dirty="0" smtClean="0"/>
              <a:t>, 2015</a:t>
            </a:r>
            <a:endParaRPr lang="en-US" altLang="en-US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901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4787"/>
            <a:ext cx="8229600" cy="871538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076325"/>
            <a:ext cx="2514600" cy="3429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076325"/>
            <a:ext cx="5486400" cy="3429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408528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413771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31178" y="898342"/>
            <a:ext cx="99572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330939"/>
            <a:ext cx="6858000" cy="526312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420336"/>
            <a:ext cx="8778240" cy="372010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862608"/>
            <a:ext cx="6858000" cy="51435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83578" y="1012642"/>
            <a:ext cx="99572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36685" y="1090014"/>
            <a:ext cx="99572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41625"/>
            <a:ext cx="2133600" cy="273844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41625"/>
            <a:ext cx="5562600" cy="273844"/>
          </a:xfrm>
        </p:spPr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41625"/>
            <a:ext cx="457200" cy="273844"/>
          </a:xfrm>
        </p:spPr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1981200" cy="4388644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05980"/>
            <a:ext cx="58674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5140842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510358"/>
            <a:ext cx="45720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510358"/>
            <a:ext cx="27432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510358"/>
            <a:ext cx="9144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510358"/>
            <a:ext cx="9144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6" name="Rectangle 55"/>
          <p:cNvSpPr/>
          <p:nvPr/>
        </p:nvSpPr>
        <p:spPr>
          <a:xfrm>
            <a:off x="255291" y="3785546"/>
            <a:ext cx="73152" cy="126873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3597614"/>
            <a:ext cx="73152" cy="17145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3478264"/>
            <a:ext cx="73152" cy="10287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3406919"/>
            <a:ext cx="73152" cy="5486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6172200" y="114300"/>
            <a:ext cx="2743200" cy="272119"/>
          </a:xfrm>
        </p:spPr>
        <p:txBody>
          <a:bodyPr/>
          <a:lstStyle>
            <a:lvl1pPr marL="68580" indent="0" algn="r">
              <a:buNone/>
              <a:defRPr sz="3200"/>
            </a:lvl1pPr>
          </a:lstStyle>
          <a:p>
            <a:pPr algn="ctr"/>
            <a:r>
              <a:rPr lang="en-US" altLang="en-US" sz="1600" dirty="0" smtClean="0"/>
              <a:t>Recorded on: June 27</a:t>
            </a:r>
            <a:r>
              <a:rPr lang="en-US" altLang="en-US" sz="1600" baseline="30000" dirty="0" smtClean="0"/>
              <a:t>th</a:t>
            </a:r>
            <a:r>
              <a:rPr lang="en-US" altLang="en-US" sz="1600" dirty="0" smtClean="0"/>
              <a:t>, 2015</a:t>
            </a:r>
            <a:endParaRPr lang="en-US" altLang="en-US" sz="1600" dirty="0"/>
          </a:p>
        </p:txBody>
      </p:sp>
      <p:sp>
        <p:nvSpPr>
          <p:cNvPr id="18" name="Title 1"/>
          <p:cNvSpPr>
            <a:spLocks noGrp="1"/>
          </p:cNvSpPr>
          <p:nvPr>
            <p:ph type="ctrTitle"/>
          </p:nvPr>
        </p:nvSpPr>
        <p:spPr>
          <a:xfrm>
            <a:off x="467544" y="1635646"/>
            <a:ext cx="8676456" cy="1176114"/>
          </a:xfrm>
          <a:solidFill>
            <a:schemeClr val="bg1">
              <a:alpha val="30000"/>
            </a:schemeClr>
          </a:solidFill>
        </p:spPr>
        <p:txBody>
          <a:bodyPr anchor="ctr" anchorCtr="0">
            <a:normAutofit/>
          </a:bodyPr>
          <a:lstStyle>
            <a:lvl1pPr>
              <a:defRPr sz="3200" dirty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9" name="Subtitle 2"/>
          <p:cNvSpPr>
            <a:spLocks noGrp="1"/>
          </p:cNvSpPr>
          <p:nvPr>
            <p:ph type="subTitle" idx="1"/>
          </p:nvPr>
        </p:nvSpPr>
        <p:spPr>
          <a:xfrm>
            <a:off x="467544" y="3211810"/>
            <a:ext cx="8676456" cy="8001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0" name="Text Placeholder 128"/>
          <p:cNvSpPr>
            <a:spLocks noGrp="1"/>
          </p:cNvSpPr>
          <p:nvPr>
            <p:ph type="body" sz="quarter" idx="14"/>
          </p:nvPr>
        </p:nvSpPr>
        <p:spPr>
          <a:xfrm>
            <a:off x="467544" y="699543"/>
            <a:ext cx="8640314" cy="386308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800">
                <a:solidFill>
                  <a:schemeClr val="accent3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Content Placeholder 6"/>
          <p:cNvSpPr>
            <a:spLocks noGrp="1"/>
          </p:cNvSpPr>
          <p:nvPr>
            <p:ph sz="quarter" idx="15"/>
          </p:nvPr>
        </p:nvSpPr>
        <p:spPr>
          <a:xfrm>
            <a:off x="457200" y="1143000"/>
            <a:ext cx="8686800" cy="514350"/>
          </a:xfrm>
        </p:spPr>
        <p:txBody>
          <a:bodyPr/>
          <a:lstStyle>
            <a:lvl1pPr marL="68580" indent="0">
              <a:buNone/>
              <a:defRPr sz="2800">
                <a:solidFill>
                  <a:srgbClr val="FFFF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5140842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510358"/>
            <a:ext cx="45720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510358"/>
            <a:ext cx="27432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510358"/>
            <a:ext cx="9144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510358"/>
            <a:ext cx="9144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257550"/>
            <a:ext cx="7772400" cy="1481328"/>
          </a:xfrm>
        </p:spPr>
        <p:txBody>
          <a:bodyPr/>
          <a:lstStyle>
            <a:lvl1pPr marR="9144" algn="l">
              <a:defRPr lang="en-US" dirty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125980"/>
            <a:ext cx="7772400" cy="113157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3785546"/>
            <a:ext cx="73152" cy="126873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3597614"/>
            <a:ext cx="73152" cy="17145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3478264"/>
            <a:ext cx="73152" cy="10287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3406919"/>
            <a:ext cx="73152" cy="5486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649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3200" dirty="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1" y="771550"/>
            <a:ext cx="5153947" cy="388843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 algn="l"/>
            <a:r>
              <a:rPr lang="en-US" dirty="0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693499" y="2139702"/>
            <a:ext cx="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00150"/>
            <a:ext cx="8153400" cy="356652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533400" y="685800"/>
            <a:ext cx="8153400" cy="457200"/>
          </a:xfrm>
        </p:spPr>
        <p:txBody>
          <a:bodyPr/>
          <a:lstStyle>
            <a:lvl1pPr marL="68580" indent="0"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1642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805416"/>
            <a:ext cx="4322136" cy="4343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1"/>
            <a:ext cx="5514536" cy="496149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976478" y="964110"/>
            <a:ext cx="30861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3200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3200400"/>
            <a:ext cx="3200400" cy="8572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3200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6" y="3184923"/>
            <a:ext cx="2090737" cy="195857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3200400"/>
            <a:ext cx="1600200" cy="19431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028700"/>
            <a:ext cx="3200400" cy="21717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314450"/>
            <a:ext cx="3200400" cy="18859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3200400"/>
            <a:ext cx="4953000" cy="19431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3200400"/>
            <a:ext cx="5334000" cy="19431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1828800"/>
            <a:ext cx="5638800" cy="1371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1600200"/>
            <a:ext cx="5638800" cy="1600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3200400"/>
            <a:ext cx="1371600" cy="19431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013755"/>
            <a:ext cx="5718048" cy="733115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301699"/>
            <a:ext cx="8503920" cy="664699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384048"/>
            <a:ext cx="8156448" cy="58293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510358"/>
            <a:ext cx="27432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510358"/>
            <a:ext cx="27432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510358"/>
            <a:ext cx="9144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510358"/>
            <a:ext cx="9144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510358"/>
            <a:ext cx="36576" cy="27432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048"/>
            <a:ext cx="8229600" cy="6858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327876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327876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301700"/>
            <a:ext cx="8867080" cy="664699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384048"/>
            <a:ext cx="7772400" cy="6858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7312"/>
            <a:ext cx="4040188" cy="47982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8" y="1357312"/>
            <a:ext cx="4041775" cy="47982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844278"/>
            <a:ext cx="4040188" cy="29695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44278"/>
            <a:ext cx="4041775" cy="29695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510358"/>
            <a:ext cx="45720" cy="27432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510358"/>
            <a:ext cx="27432" cy="27432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510358"/>
            <a:ext cx="9144" cy="27432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510358"/>
            <a:ext cx="9144" cy="27432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510358"/>
            <a:ext cx="27432" cy="27432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510358"/>
            <a:ext cx="27432" cy="27432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510358"/>
            <a:ext cx="9144" cy="27432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510358"/>
            <a:ext cx="9144" cy="27432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510358"/>
            <a:ext cx="36576" cy="27432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5140842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3813342"/>
            <a:ext cx="73152" cy="126873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3625410"/>
            <a:ext cx="73152" cy="17145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3506060"/>
            <a:ext cx="73152" cy="10287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3434715"/>
            <a:ext cx="73152" cy="5486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510358"/>
            <a:ext cx="45720" cy="27432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510358"/>
            <a:ext cx="27432" cy="27432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510358"/>
            <a:ext cx="9144" cy="27432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510358"/>
            <a:ext cx="9144" cy="27432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33400" y="133350"/>
            <a:ext cx="8153400" cy="514168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33400" y="647518"/>
            <a:ext cx="8153400" cy="411915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4812507"/>
            <a:ext cx="2133600" cy="27384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4812507"/>
            <a:ext cx="556260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4812507"/>
            <a:ext cx="457200" cy="27384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61F23B1-BBC3-4E9D-B10C-CF181402A6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9" y="34986"/>
            <a:ext cx="307056" cy="230292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lang="en-US" sz="3600" b="1" kern="1200" spc="-100" baseline="0" dirty="0">
          <a:solidFill>
            <a:schemeClr val="tx2">
              <a:satMod val="20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 panose="020F0502020204030204" pitchFamily="34" charset="0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8.jpe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image" Target="../media/image10.jpe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11.jpe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12.jpe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7" Type="http://schemas.openxmlformats.org/officeDocument/2006/relationships/image" Target="../media/image13.jpe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image" Target="../media/image14.jpe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15.jpe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7" Type="http://schemas.openxmlformats.org/officeDocument/2006/relationships/image" Target="../media/image16.jpe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7" Type="http://schemas.openxmlformats.org/officeDocument/2006/relationships/image" Target="../media/image17.jpe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image" Target="../media/image18.jpe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1.xml"/><Relationship Id="rId5" Type="http://schemas.openxmlformats.org/officeDocument/2006/relationships/diagramQuickStyle" Target="../diagrams/quickStyle31.xml"/><Relationship Id="rId4" Type="http://schemas.openxmlformats.org/officeDocument/2006/relationships/diagramLayout" Target="../diagrams/layout3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7" Type="http://schemas.openxmlformats.org/officeDocument/2006/relationships/image" Target="../media/image22.jpe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Data" Target="../diagrams/data33.xml"/><Relationship Id="rId7" Type="http://schemas.microsoft.com/office/2007/relationships/diagramDrawing" Target="../diagrams/drawing3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3.xml"/><Relationship Id="rId5" Type="http://schemas.openxmlformats.org/officeDocument/2006/relationships/diagramQuickStyle" Target="../diagrams/quickStyle33.xml"/><Relationship Id="rId4" Type="http://schemas.openxmlformats.org/officeDocument/2006/relationships/diagramLayout" Target="../diagrams/layout3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ai.org/" TargetMode="External"/><Relationship Id="rId2" Type="http://schemas.openxmlformats.org/officeDocument/2006/relationships/hyperlink" Target="http://www.idtc.icai.org/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6.jpe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6.jpe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1</a:t>
            </a:fld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635646"/>
            <a:ext cx="7772400" cy="1481328"/>
          </a:xfrm>
        </p:spPr>
        <p:txBody>
          <a:bodyPr>
            <a:noAutofit/>
          </a:bodyPr>
          <a:lstStyle/>
          <a:p>
            <a:r>
              <a:rPr lang="en-IN" dirty="0" smtClean="0"/>
              <a:t>Model GST Law </a:t>
            </a:r>
            <a:br>
              <a:rPr lang="en-IN" dirty="0" smtClean="0"/>
            </a:br>
            <a:r>
              <a:rPr lang="en-IN" sz="2400" dirty="0" smtClean="0"/>
              <a:t>An Overview</a:t>
            </a:r>
            <a:endParaRPr lang="en-IN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644451"/>
            <a:ext cx="3384376" cy="1131570"/>
          </a:xfrm>
        </p:spPr>
        <p:txBody>
          <a:bodyPr>
            <a:normAutofit/>
          </a:bodyPr>
          <a:lstStyle/>
          <a:p>
            <a:r>
              <a:rPr lang="en-IN" sz="1600" dirty="0"/>
              <a:t>CA Madhukar N </a:t>
            </a:r>
            <a:r>
              <a:rPr lang="en-IN" sz="1600" dirty="0" smtClean="0"/>
              <a:t>Hiregange</a:t>
            </a:r>
            <a:br>
              <a:rPr lang="en-IN" sz="1600" dirty="0" smtClean="0"/>
            </a:br>
            <a:r>
              <a:rPr lang="en-IN" sz="1600" dirty="0" smtClean="0"/>
              <a:t>Chairman, Indirect Taxes Committee</a:t>
            </a:r>
            <a:br>
              <a:rPr lang="en-IN" sz="1600" dirty="0" smtClean="0"/>
            </a:br>
            <a:r>
              <a:rPr lang="en-IN" sz="1600" dirty="0" smtClean="0"/>
              <a:t>The Institute of Chartered Accountants of India</a:t>
            </a:r>
            <a:endParaRPr lang="en-IN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455" y="3194669"/>
            <a:ext cx="457201" cy="45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8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20253"/>
            <a:ext cx="2143125" cy="1607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Concerns.…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4503423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AutoShape 2" descr="Image result for concerns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4" name="AutoShape 4" descr="Image result for concerns"/>
          <p:cNvSpPr>
            <a:spLocks noChangeAspect="1" noChangeArrowheads="1"/>
          </p:cNvSpPr>
          <p:nvPr/>
        </p:nvSpPr>
        <p:spPr bwMode="auto">
          <a:xfrm>
            <a:off x="307975" y="59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5" name="AutoShape 6" descr="Image result for concerns"/>
          <p:cNvSpPr>
            <a:spLocks noChangeAspect="1" noChangeArrowheads="1"/>
          </p:cNvSpPr>
          <p:nvPr/>
        </p:nvSpPr>
        <p:spPr bwMode="auto">
          <a:xfrm>
            <a:off x="460375" y="1202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8" name="AutoShape 8" descr="Image result for concerns"/>
          <p:cNvSpPr>
            <a:spLocks noChangeAspect="1" noChangeArrowheads="1"/>
          </p:cNvSpPr>
          <p:nvPr/>
        </p:nvSpPr>
        <p:spPr bwMode="auto">
          <a:xfrm>
            <a:off x="612775" y="2345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9" name="AutoShape 10" descr="Image result for concerns"/>
          <p:cNvSpPr>
            <a:spLocks noChangeAspect="1" noChangeArrowheads="1"/>
          </p:cNvSpPr>
          <p:nvPr/>
        </p:nvSpPr>
        <p:spPr bwMode="auto">
          <a:xfrm>
            <a:off x="765175" y="3488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315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14300"/>
            <a:ext cx="542925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mbria" pitchFamily="18" charset="0"/>
              </a:rPr>
              <a:t>Charging Section – Section 7</a:t>
            </a:r>
            <a:endParaRPr lang="en-US" sz="2400" b="1" dirty="0">
              <a:latin typeface="Cambria" pitchFamily="18" charset="0"/>
            </a:endParaRPr>
          </a:p>
        </p:txBody>
      </p:sp>
      <p:cxnSp>
        <p:nvCxnSpPr>
          <p:cNvPr id="3" name="AutoShape 2"/>
          <p:cNvCxnSpPr>
            <a:cxnSpLocks noChangeShapeType="1"/>
          </p:cNvCxnSpPr>
          <p:nvPr/>
        </p:nvCxnSpPr>
        <p:spPr bwMode="auto">
          <a:xfrm>
            <a:off x="2228850" y="979110"/>
            <a:ext cx="459486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/>
          </a:ln>
        </p:spPr>
      </p:cxnSp>
      <p:sp>
        <p:nvSpPr>
          <p:cNvPr id="4" name="TextBox 3"/>
          <p:cNvSpPr txBox="1"/>
          <p:nvPr/>
        </p:nvSpPr>
        <p:spPr>
          <a:xfrm>
            <a:off x="1657350" y="1323201"/>
            <a:ext cx="2000250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(CGST/SGST)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6" name="AutoShape 5"/>
          <p:cNvCxnSpPr>
            <a:cxnSpLocks noChangeShapeType="1"/>
          </p:cNvCxnSpPr>
          <p:nvPr/>
        </p:nvCxnSpPr>
        <p:spPr bwMode="auto">
          <a:xfrm rot="5400000">
            <a:off x="2056805" y="1151156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8" name="TextBox 7"/>
          <p:cNvSpPr txBox="1"/>
          <p:nvPr/>
        </p:nvSpPr>
        <p:spPr>
          <a:xfrm>
            <a:off x="3486150" y="694551"/>
            <a:ext cx="2400300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There shall be levied a tax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9" name="AutoShape 5"/>
          <p:cNvCxnSpPr>
            <a:cxnSpLocks noChangeShapeType="1"/>
          </p:cNvCxnSpPr>
          <p:nvPr/>
        </p:nvCxnSpPr>
        <p:spPr bwMode="auto">
          <a:xfrm rot="5400000">
            <a:off x="4411385" y="616625"/>
            <a:ext cx="20574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13" name="TextBox 12"/>
          <p:cNvSpPr txBox="1"/>
          <p:nvPr/>
        </p:nvSpPr>
        <p:spPr>
          <a:xfrm>
            <a:off x="2114550" y="3543301"/>
            <a:ext cx="50292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latin typeface="Cambria" pitchFamily="18" charset="0"/>
              </a:rPr>
              <a:t>At the rate specified in schedule to respective act</a:t>
            </a:r>
          </a:p>
          <a:p>
            <a:pPr algn="ctr"/>
            <a:r>
              <a:rPr lang="en-US" sz="1350" dirty="0">
                <a:latin typeface="Cambria" pitchFamily="18" charset="0"/>
              </a:rPr>
              <a:t>And collected in a manner a maybe prescribed</a:t>
            </a:r>
            <a:endParaRPr lang="en-US" sz="1350" dirty="0">
              <a:latin typeface="Cambria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00800" y="1341998"/>
            <a:ext cx="742950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(IGST)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25" name="AutoShape 5"/>
          <p:cNvCxnSpPr>
            <a:cxnSpLocks noChangeShapeType="1"/>
          </p:cNvCxnSpPr>
          <p:nvPr/>
        </p:nvCxnSpPr>
        <p:spPr bwMode="auto">
          <a:xfrm rot="5400000">
            <a:off x="6629996" y="1169953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26" name="TextBox 25"/>
          <p:cNvSpPr txBox="1"/>
          <p:nvPr/>
        </p:nvSpPr>
        <p:spPr>
          <a:xfrm>
            <a:off x="1657350" y="1913499"/>
            <a:ext cx="200025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On intra-state supply of goods and/or services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27" name="AutoShape 5"/>
          <p:cNvCxnSpPr>
            <a:cxnSpLocks noChangeShapeType="1"/>
          </p:cNvCxnSpPr>
          <p:nvPr/>
        </p:nvCxnSpPr>
        <p:spPr bwMode="auto">
          <a:xfrm rot="5400000">
            <a:off x="2056805" y="1741453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28" name="TextBox 27"/>
          <p:cNvSpPr txBox="1"/>
          <p:nvPr/>
        </p:nvSpPr>
        <p:spPr>
          <a:xfrm>
            <a:off x="1657350" y="2686051"/>
            <a:ext cx="25146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To be called as Central/ State Goods and Services Tax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29" name="AutoShape 5"/>
          <p:cNvCxnSpPr>
            <a:cxnSpLocks noChangeShapeType="1"/>
          </p:cNvCxnSpPr>
          <p:nvPr/>
        </p:nvCxnSpPr>
        <p:spPr bwMode="auto">
          <a:xfrm rot="5400000">
            <a:off x="2056805" y="2514005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30" name="TextBox 29"/>
          <p:cNvSpPr txBox="1"/>
          <p:nvPr/>
        </p:nvSpPr>
        <p:spPr>
          <a:xfrm>
            <a:off x="5143500" y="1913499"/>
            <a:ext cx="200025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latin typeface="Cambria" pitchFamily="18" charset="0"/>
              </a:rPr>
              <a:t>On inter-state supply of goods and/or services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31" name="AutoShape 5"/>
          <p:cNvCxnSpPr>
            <a:cxnSpLocks noChangeShapeType="1"/>
          </p:cNvCxnSpPr>
          <p:nvPr/>
        </p:nvCxnSpPr>
        <p:spPr bwMode="auto">
          <a:xfrm rot="5400000">
            <a:off x="6628805" y="1741453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32" name="TextBox 31"/>
          <p:cNvSpPr txBox="1"/>
          <p:nvPr/>
        </p:nvSpPr>
        <p:spPr>
          <a:xfrm>
            <a:off x="5200650" y="2686051"/>
            <a:ext cx="200025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350" dirty="0">
                <a:latin typeface="Cambria" pitchFamily="18" charset="0"/>
              </a:rPr>
              <a:t>To be called as Integrated Goods and Services Tax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33" name="AutoShape 5"/>
          <p:cNvCxnSpPr>
            <a:cxnSpLocks noChangeShapeType="1"/>
          </p:cNvCxnSpPr>
          <p:nvPr/>
        </p:nvCxnSpPr>
        <p:spPr bwMode="auto">
          <a:xfrm rot="5400000">
            <a:off x="6570464" y="2541553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cxnSp>
        <p:nvCxnSpPr>
          <p:cNvPr id="35" name="AutoShape 5"/>
          <p:cNvCxnSpPr>
            <a:cxnSpLocks noChangeShapeType="1"/>
          </p:cNvCxnSpPr>
          <p:nvPr/>
        </p:nvCxnSpPr>
        <p:spPr bwMode="auto">
          <a:xfrm>
            <a:off x="2515791" y="3113649"/>
            <a:ext cx="1084659" cy="486802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cxnSp>
        <p:nvCxnSpPr>
          <p:cNvPr id="37" name="AutoShape 5"/>
          <p:cNvCxnSpPr>
            <a:cxnSpLocks noChangeShapeType="1"/>
          </p:cNvCxnSpPr>
          <p:nvPr/>
        </p:nvCxnSpPr>
        <p:spPr bwMode="auto">
          <a:xfrm rot="10800000" flipV="1">
            <a:off x="5486400" y="3113648"/>
            <a:ext cx="1143000" cy="486802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41" name="TextBox 40"/>
          <p:cNvSpPr txBox="1"/>
          <p:nvPr/>
        </p:nvSpPr>
        <p:spPr>
          <a:xfrm>
            <a:off x="1514475" y="4405573"/>
            <a:ext cx="634365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14313" indent="-214313">
              <a:buFont typeface="Arial" pitchFamily="34" charset="0"/>
              <a:buChar char="•"/>
            </a:pPr>
            <a:r>
              <a:rPr lang="en-US" sz="1350" dirty="0">
                <a:latin typeface="Cambria" pitchFamily="18" charset="0"/>
              </a:rPr>
              <a:t>The CGST/SGST shall be paid by every </a:t>
            </a:r>
            <a:r>
              <a:rPr lang="en-US" sz="1350" b="1" dirty="0">
                <a:latin typeface="Cambria" pitchFamily="18" charset="0"/>
              </a:rPr>
              <a:t>taxable </a:t>
            </a:r>
            <a:r>
              <a:rPr lang="en-US" sz="1350" b="1" dirty="0">
                <a:latin typeface="Cambria" pitchFamily="18" charset="0"/>
              </a:rPr>
              <a:t>person</a:t>
            </a:r>
            <a:endParaRPr lang="en-US" sz="1350" dirty="0">
              <a:latin typeface="Cambria" pitchFamily="18" charset="0"/>
            </a:endParaRPr>
          </a:p>
          <a:p>
            <a:pPr marL="214313" indent="-214313">
              <a:buFont typeface="Arial" pitchFamily="34" charset="0"/>
              <a:buChar char="•"/>
            </a:pPr>
            <a:r>
              <a:rPr lang="en-US" sz="1350" dirty="0">
                <a:latin typeface="Cambria" pitchFamily="18" charset="0"/>
              </a:rPr>
              <a:t>Tax payable on </a:t>
            </a:r>
            <a:r>
              <a:rPr lang="en-US" sz="1350" b="1" dirty="0">
                <a:latin typeface="Cambria" pitchFamily="18" charset="0"/>
              </a:rPr>
              <a:t>Reverse Charge basis </a:t>
            </a:r>
            <a:r>
              <a:rPr lang="en-US" sz="1350" dirty="0">
                <a:latin typeface="Cambria" pitchFamily="18" charset="0"/>
              </a:rPr>
              <a:t>– on supply notified by CG/SG, </a:t>
            </a:r>
            <a:r>
              <a:rPr lang="en-US" sz="1350" dirty="0"/>
              <a:t>on recommendation of </a:t>
            </a:r>
            <a:r>
              <a:rPr lang="en-US" sz="1350" dirty="0"/>
              <a:t>council</a:t>
            </a:r>
            <a:endParaRPr lang="en-US" sz="135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55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1428750" y="285750"/>
          <a:ext cx="6115050" cy="4514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390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5950" y="171450"/>
            <a:ext cx="542925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mbria" pitchFamily="18" charset="0"/>
              </a:rPr>
              <a:t>Supply</a:t>
            </a:r>
            <a:endParaRPr lang="en-US" sz="2400" b="1" dirty="0">
              <a:latin typeface="Cambria" pitchFamily="18" charset="0"/>
            </a:endParaRPr>
          </a:p>
        </p:txBody>
      </p:sp>
      <p:cxnSp>
        <p:nvCxnSpPr>
          <p:cNvPr id="4" name="AutoShape 2"/>
          <p:cNvCxnSpPr>
            <a:cxnSpLocks noChangeShapeType="1"/>
          </p:cNvCxnSpPr>
          <p:nvPr/>
        </p:nvCxnSpPr>
        <p:spPr bwMode="auto">
          <a:xfrm>
            <a:off x="2114550" y="1478012"/>
            <a:ext cx="466344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5" name="AutoShape 5"/>
          <p:cNvCxnSpPr>
            <a:cxnSpLocks noChangeShapeType="1"/>
          </p:cNvCxnSpPr>
          <p:nvPr/>
        </p:nvCxnSpPr>
        <p:spPr bwMode="auto">
          <a:xfrm rot="5400000">
            <a:off x="1977986" y="1615767"/>
            <a:ext cx="27432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7" name="TextBox 6"/>
          <p:cNvSpPr txBox="1"/>
          <p:nvPr/>
        </p:nvSpPr>
        <p:spPr>
          <a:xfrm>
            <a:off x="1428750" y="1707803"/>
            <a:ext cx="154305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All forms of supply such as sale, barter, license, rental etc.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12" name="AutoShape 5"/>
          <p:cNvCxnSpPr>
            <a:cxnSpLocks noChangeShapeType="1"/>
          </p:cNvCxnSpPr>
          <p:nvPr/>
        </p:nvCxnSpPr>
        <p:spPr bwMode="auto">
          <a:xfrm rot="5400000">
            <a:off x="6663095" y="1622465"/>
            <a:ext cx="27432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cxnSp>
        <p:nvCxnSpPr>
          <p:cNvPr id="13" name="AutoShape 5"/>
          <p:cNvCxnSpPr>
            <a:cxnSpLocks noChangeShapeType="1"/>
          </p:cNvCxnSpPr>
          <p:nvPr/>
        </p:nvCxnSpPr>
        <p:spPr bwMode="auto">
          <a:xfrm rot="5400000">
            <a:off x="1943696" y="2742605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14" name="TextBox 13"/>
          <p:cNvSpPr txBox="1"/>
          <p:nvPr/>
        </p:nvSpPr>
        <p:spPr>
          <a:xfrm>
            <a:off x="1428750" y="2857501"/>
            <a:ext cx="137160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Made/agreed to be made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22" name="AutoShape 5"/>
          <p:cNvCxnSpPr>
            <a:cxnSpLocks noChangeShapeType="1"/>
          </p:cNvCxnSpPr>
          <p:nvPr/>
        </p:nvCxnSpPr>
        <p:spPr bwMode="auto">
          <a:xfrm rot="5400000">
            <a:off x="4526876" y="1130975"/>
            <a:ext cx="20574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23" name="TextBox 22"/>
          <p:cNvSpPr txBox="1"/>
          <p:nvPr/>
        </p:nvSpPr>
        <p:spPr>
          <a:xfrm>
            <a:off x="4286250" y="1193452"/>
            <a:ext cx="1371600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includes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24" name="AutoShape 5"/>
          <p:cNvCxnSpPr>
            <a:cxnSpLocks noChangeShapeType="1"/>
          </p:cNvCxnSpPr>
          <p:nvPr/>
        </p:nvCxnSpPr>
        <p:spPr bwMode="auto">
          <a:xfrm rot="5400000">
            <a:off x="4526876" y="673775"/>
            <a:ext cx="20574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25" name="TextBox 24"/>
          <p:cNvSpPr txBox="1"/>
          <p:nvPr/>
        </p:nvSpPr>
        <p:spPr>
          <a:xfrm>
            <a:off x="4114800" y="800100"/>
            <a:ext cx="1371600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b="1" dirty="0">
                <a:latin typeface="Cambria" pitchFamily="18" charset="0"/>
              </a:rPr>
              <a:t>Sec 3 - CSGT</a:t>
            </a:r>
            <a:endParaRPr lang="en-US" sz="1350" b="1" dirty="0">
              <a:latin typeface="Cambria" pitchFamily="18" charset="0"/>
            </a:endParaRPr>
          </a:p>
        </p:txBody>
      </p:sp>
      <p:cxnSp>
        <p:nvCxnSpPr>
          <p:cNvPr id="26" name="AutoShape 5"/>
          <p:cNvCxnSpPr>
            <a:cxnSpLocks noChangeShapeType="1"/>
          </p:cNvCxnSpPr>
          <p:nvPr/>
        </p:nvCxnSpPr>
        <p:spPr bwMode="auto">
          <a:xfrm rot="5400000">
            <a:off x="1943696" y="3428405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27" name="TextBox 26"/>
          <p:cNvSpPr txBox="1"/>
          <p:nvPr/>
        </p:nvSpPr>
        <p:spPr>
          <a:xfrm>
            <a:off x="1428750" y="3600451"/>
            <a:ext cx="154305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For consideration, by a person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28" name="AutoShape 5"/>
          <p:cNvCxnSpPr>
            <a:cxnSpLocks noChangeShapeType="1"/>
          </p:cNvCxnSpPr>
          <p:nvPr/>
        </p:nvCxnSpPr>
        <p:spPr bwMode="auto">
          <a:xfrm rot="5400000">
            <a:off x="1943696" y="4143806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29" name="TextBox 28"/>
          <p:cNvSpPr txBox="1"/>
          <p:nvPr/>
        </p:nvSpPr>
        <p:spPr>
          <a:xfrm>
            <a:off x="1428750" y="4315852"/>
            <a:ext cx="154305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In course or furtherance of biz.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30" name="AutoShape 5"/>
          <p:cNvCxnSpPr>
            <a:cxnSpLocks noChangeShapeType="1"/>
          </p:cNvCxnSpPr>
          <p:nvPr/>
        </p:nvCxnSpPr>
        <p:spPr bwMode="auto">
          <a:xfrm rot="5400000">
            <a:off x="3863936" y="1622465"/>
            <a:ext cx="27432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31" name="TextBox 30"/>
          <p:cNvSpPr txBox="1"/>
          <p:nvPr/>
        </p:nvSpPr>
        <p:spPr>
          <a:xfrm>
            <a:off x="3314700" y="1714500"/>
            <a:ext cx="154305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Importation of service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32" name="AutoShape 5"/>
          <p:cNvCxnSpPr>
            <a:cxnSpLocks noChangeShapeType="1"/>
          </p:cNvCxnSpPr>
          <p:nvPr/>
        </p:nvCxnSpPr>
        <p:spPr bwMode="auto">
          <a:xfrm rot="5400000">
            <a:off x="3829646" y="2285405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33" name="TextBox 32"/>
          <p:cNvSpPr txBox="1"/>
          <p:nvPr/>
        </p:nvSpPr>
        <p:spPr>
          <a:xfrm>
            <a:off x="3314700" y="2343151"/>
            <a:ext cx="142875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Whether or not for consideration</a:t>
            </a:r>
            <a:endParaRPr lang="en-US" sz="1350" dirty="0">
              <a:latin typeface="Cambria" pitchFamily="18" charset="0"/>
            </a:endParaRPr>
          </a:p>
        </p:txBody>
      </p:sp>
      <p:cxnSp>
        <p:nvCxnSpPr>
          <p:cNvPr id="34" name="AutoShape 5"/>
          <p:cNvCxnSpPr>
            <a:cxnSpLocks noChangeShapeType="1"/>
          </p:cNvCxnSpPr>
          <p:nvPr/>
        </p:nvCxnSpPr>
        <p:spPr bwMode="auto">
          <a:xfrm rot="5400000">
            <a:off x="3829646" y="2914055"/>
            <a:ext cx="342900" cy="1191"/>
          </a:xfrm>
          <a:prstGeom prst="straightConnector1">
            <a:avLst/>
          </a:prstGeom>
          <a:noFill/>
          <a:ln w="57150">
            <a:solidFill>
              <a:srgbClr val="002060"/>
            </a:solidFill>
            <a:round/>
            <a:headEnd/>
            <a:tailEnd type="triangle" w="med" len="med"/>
          </a:ln>
        </p:spPr>
      </p:cxnSp>
      <p:sp>
        <p:nvSpPr>
          <p:cNvPr id="35" name="TextBox 34"/>
          <p:cNvSpPr txBox="1"/>
          <p:nvPr/>
        </p:nvSpPr>
        <p:spPr>
          <a:xfrm>
            <a:off x="3257550" y="3143250"/>
            <a:ext cx="1543050" cy="7155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Whether or not in the course or furtherance of biz.</a:t>
            </a:r>
            <a:endParaRPr lang="en-US" sz="1350" dirty="0">
              <a:latin typeface="Cambria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72050" y="1714501"/>
            <a:ext cx="234315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ambria" pitchFamily="18" charset="0"/>
              </a:rPr>
              <a:t>Schedule I – with or without consideration</a:t>
            </a:r>
            <a:endParaRPr lang="en-US" sz="1350" dirty="0">
              <a:latin typeface="Cambria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72000" y="2171701"/>
            <a:ext cx="2971800" cy="29592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557213" lvl="1" indent="-214313" algn="just">
              <a:spcBef>
                <a:spcPct val="20000"/>
              </a:spcBef>
              <a:buSzPct val="70000"/>
              <a:buBlip>
                <a:blip r:embed="rId2"/>
              </a:buBlip>
              <a:defRPr/>
            </a:pPr>
            <a:r>
              <a:rPr lang="en-US" sz="1350" dirty="0">
                <a:latin typeface="Cambria" pitchFamily="18" charset="0"/>
              </a:rPr>
              <a:t>Permanent/ temporary transfer of biz. Assets</a:t>
            </a:r>
          </a:p>
          <a:p>
            <a:pPr marL="557213" lvl="1" indent="-214313" algn="just">
              <a:spcBef>
                <a:spcPct val="20000"/>
              </a:spcBef>
              <a:buSzPct val="70000"/>
              <a:buBlip>
                <a:blip r:embed="rId2"/>
              </a:buBlip>
              <a:defRPr/>
            </a:pPr>
            <a:r>
              <a:rPr lang="en-US" sz="1350" dirty="0">
                <a:latin typeface="Cambria" pitchFamily="18" charset="0"/>
              </a:rPr>
              <a:t>Temporary application of biz. assets to a private or non business use.</a:t>
            </a:r>
          </a:p>
          <a:p>
            <a:pPr marL="557213" lvl="1" indent="-214313" algn="just">
              <a:spcBef>
                <a:spcPct val="20000"/>
              </a:spcBef>
              <a:buSzPct val="70000"/>
              <a:buBlip>
                <a:blip r:embed="rId2"/>
              </a:buBlip>
              <a:defRPr/>
            </a:pPr>
            <a:r>
              <a:rPr lang="en-US" sz="1350" dirty="0">
                <a:latin typeface="Cambria" pitchFamily="18" charset="0"/>
              </a:rPr>
              <a:t>Services – private or non business use.</a:t>
            </a:r>
          </a:p>
          <a:p>
            <a:pPr marL="557213" lvl="1" indent="-214313" algn="just">
              <a:spcBef>
                <a:spcPct val="20000"/>
              </a:spcBef>
              <a:buSzPct val="70000"/>
              <a:buBlip>
                <a:blip r:embed="rId2"/>
              </a:buBlip>
              <a:defRPr/>
            </a:pPr>
            <a:r>
              <a:rPr lang="en-US" sz="1350" dirty="0">
                <a:latin typeface="Cambria" pitchFamily="18" charset="0"/>
              </a:rPr>
              <a:t>Assets retained after deregistration.</a:t>
            </a:r>
          </a:p>
          <a:p>
            <a:pPr marL="557213" lvl="1" indent="-214313" algn="just">
              <a:spcBef>
                <a:spcPct val="20000"/>
              </a:spcBef>
              <a:buSzPct val="70000"/>
              <a:buBlip>
                <a:blip r:embed="rId2"/>
              </a:buBlip>
              <a:defRPr/>
            </a:pPr>
            <a:r>
              <a:rPr lang="en-US" sz="1350" dirty="0">
                <a:latin typeface="Cambria" pitchFamily="18" charset="0"/>
              </a:rPr>
              <a:t>Supply by a taxable person to taxable/ non taxable person in the course  or furtherance of business </a:t>
            </a:r>
          </a:p>
        </p:txBody>
      </p:sp>
    </p:spTree>
    <p:extLst>
      <p:ext uri="{BB962C8B-B14F-4D97-AF65-F5344CB8AC3E}">
        <p14:creationId xmlns:p14="http://schemas.microsoft.com/office/powerpoint/2010/main" val="184443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5950" y="171450"/>
            <a:ext cx="542925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mbria" pitchFamily="18" charset="0"/>
              </a:rPr>
              <a:t>Schedule II – Supply of Goods/Service</a:t>
            </a:r>
            <a:endParaRPr lang="en-US" sz="2400" b="1" dirty="0">
              <a:latin typeface="Cambria" pitchFamily="18" charset="0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/>
          </p:nvPr>
        </p:nvGraphicFramePr>
        <p:xfrm>
          <a:off x="1371600" y="742950"/>
          <a:ext cx="6229350" cy="3756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550"/>
                <a:gridCol w="3771900"/>
                <a:gridCol w="1485900"/>
              </a:tblGrid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mbria" pitchFamily="18" charset="0"/>
                        </a:rPr>
                        <a:t>Particulars</a:t>
                      </a:r>
                      <a:endParaRPr lang="en-US" sz="1400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mbria" pitchFamily="18" charset="0"/>
                        </a:rPr>
                        <a:t>Transaction</a:t>
                      </a:r>
                      <a:endParaRPr lang="en-US" sz="1400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mbria" pitchFamily="18" charset="0"/>
                        </a:rPr>
                        <a:t>Nature of Supply</a:t>
                      </a:r>
                      <a:endParaRPr lang="en-US" sz="1400" b="1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 rowSpan="2">
                  <a:txBody>
                    <a:bodyPr/>
                    <a:lstStyle/>
                    <a:p>
                      <a:pPr algn="just"/>
                      <a:endParaRPr lang="en-US" sz="1400" dirty="0" smtClean="0">
                        <a:latin typeface="Cambria" pitchFamily="18" charset="0"/>
                      </a:endParaRPr>
                    </a:p>
                    <a:p>
                      <a:pPr algn="just"/>
                      <a:endParaRPr lang="en-US" sz="1400" dirty="0" smtClean="0">
                        <a:latin typeface="Cambria" pitchFamily="18" charset="0"/>
                      </a:endParaRPr>
                    </a:p>
                    <a:p>
                      <a:pPr algn="just"/>
                      <a:r>
                        <a:rPr lang="en-US" sz="1400" dirty="0" smtClean="0">
                          <a:latin typeface="Cambria" pitchFamily="18" charset="0"/>
                        </a:rPr>
                        <a:t>Transfer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>
                          <a:latin typeface="Cambria" pitchFamily="18" charset="0"/>
                        </a:rPr>
                        <a:t>Transfer of Title in goods – immediate / at a future date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>
                          <a:latin typeface="Cambria" pitchFamily="18" charset="0"/>
                        </a:rPr>
                        <a:t>Supply of goods</a:t>
                      </a:r>
                    </a:p>
                  </a:txBody>
                  <a:tcPr marL="68580" marR="68580" marT="34290" marB="34290"/>
                </a:tc>
              </a:tr>
              <a:tr h="891540">
                <a:tc vMerge="1">
                  <a:txBody>
                    <a:bodyPr/>
                    <a:lstStyle/>
                    <a:p>
                      <a:pPr algn="just"/>
                      <a:endParaRPr lang="en-US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Transfer </a:t>
                      </a:r>
                      <a:r>
                        <a:rPr lang="en-US" sz="1400" b="1" u="sng" dirty="0" smtClean="0">
                          <a:latin typeface="Cambria" pitchFamily="18" charset="0"/>
                        </a:rPr>
                        <a:t>without</a:t>
                      </a:r>
                      <a:r>
                        <a:rPr lang="en-US" sz="1400" dirty="0" smtClean="0">
                          <a:latin typeface="Cambria" pitchFamily="18" charset="0"/>
                        </a:rPr>
                        <a:t> transfer of title</a:t>
                      </a:r>
                      <a:r>
                        <a:rPr lang="en-US" sz="1400" baseline="0" dirty="0" smtClean="0">
                          <a:latin typeface="Cambria" pitchFamily="18" charset="0"/>
                        </a:rPr>
                        <a:t> :</a:t>
                      </a:r>
                      <a:endParaRPr lang="en-US" sz="1400" dirty="0" smtClean="0">
                        <a:latin typeface="Cambria" pitchFamily="18" charset="0"/>
                      </a:endParaRP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Of goods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Of right in goods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Of undivided share in goods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Supply of service</a:t>
                      </a:r>
                    </a:p>
                    <a:p>
                      <a:pPr algn="just"/>
                      <a:endParaRPr lang="en-US" sz="1400" dirty="0" smtClean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109728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Land and Building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marR="0" lvl="1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lease, tenancy, easement, license to occupy land.</a:t>
                      </a:r>
                    </a:p>
                    <a:p>
                      <a:pPr marL="285750" marR="0" lvl="1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Any lease /letting out of a building – including commercial, industrial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mbria" pitchFamily="18" charset="0"/>
                        </a:rPr>
                        <a:t>residential complex for 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mbria" pitchFamily="18" charset="0"/>
                        </a:rPr>
                        <a:t>business or commerce </a:t>
                      </a:r>
                      <a:r>
                        <a:rPr kumimoji="0" lang="en-US" sz="140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mbria" pitchFamily="18" charset="0"/>
                        </a:rPr>
                        <a:t>(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mbria" pitchFamily="18" charset="0"/>
                        </a:rPr>
                        <a:t>wholly or partly)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Supply of service</a:t>
                      </a:r>
                    </a:p>
                    <a:p>
                      <a:pPr algn="just"/>
                      <a:endParaRPr lang="en-US" sz="1400" baseline="0" dirty="0" smtClean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mbria" pitchFamily="18" charset="0"/>
                        </a:rPr>
                        <a:t>Treatment or process</a:t>
                      </a:r>
                      <a:r>
                        <a:rPr kumimoji="0" lang="en-US" sz="1400" b="0" i="0" u="none" strike="noStrike" kern="1200" cap="none" spc="0" normalizeH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mbria" pitchFamily="18" charset="0"/>
                        </a:rPr>
                        <a:t> </a:t>
                      </a:r>
                      <a:endParaRPr lang="en-US" sz="1400" dirty="0" smtClean="0">
                        <a:solidFill>
                          <a:schemeClr val="bg1"/>
                        </a:solidFill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mbria" pitchFamily="18" charset="0"/>
                        </a:rPr>
                        <a:t>Treatment or process</a:t>
                      </a:r>
                      <a:r>
                        <a:rPr kumimoji="0" lang="en-US" sz="1400" b="0" i="0" u="none" strike="noStrike" kern="1200" cap="none" spc="0" normalizeH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Cambria" pitchFamily="18" charset="0"/>
                        </a:rPr>
                        <a:t> to another’s goods</a:t>
                      </a: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Supply of service</a:t>
                      </a:r>
                    </a:p>
                    <a:p>
                      <a:pPr algn="just"/>
                      <a:endParaRPr lang="en-US" sz="1400" baseline="0" dirty="0" smtClean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Table 28"/>
          <p:cNvGraphicFramePr>
            <a:graphicFrameLocks noGrp="1"/>
          </p:cNvGraphicFramePr>
          <p:nvPr>
            <p:extLst/>
          </p:nvPr>
        </p:nvGraphicFramePr>
        <p:xfrm>
          <a:off x="1371600" y="685800"/>
          <a:ext cx="6229350" cy="3902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3371850"/>
                <a:gridCol w="1828800"/>
              </a:tblGrid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mbria" pitchFamily="18" charset="0"/>
                        </a:rPr>
                        <a:t>Particulars</a:t>
                      </a:r>
                      <a:endParaRPr lang="en-US" sz="1400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mbria" pitchFamily="18" charset="0"/>
                        </a:rPr>
                        <a:t>Transaction</a:t>
                      </a:r>
                      <a:endParaRPr lang="en-US" sz="1400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mbria" pitchFamily="18" charset="0"/>
                        </a:rPr>
                        <a:t>Nature of Supply</a:t>
                      </a:r>
                      <a:endParaRPr lang="en-US" sz="1400" b="1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480060">
                <a:tc rowSpan="4">
                  <a:txBody>
                    <a:bodyPr/>
                    <a:lstStyle/>
                    <a:p>
                      <a:pPr algn="ctr"/>
                      <a:endParaRPr lang="en-US" sz="14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4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4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4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4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400" dirty="0" smtClean="0">
                        <a:latin typeface="Cambria" pitchFamily="18" charset="0"/>
                      </a:endParaRPr>
                    </a:p>
                    <a:p>
                      <a:pPr algn="l"/>
                      <a:r>
                        <a:rPr lang="en-US" sz="1400" dirty="0" smtClean="0">
                          <a:latin typeface="Cambria" pitchFamily="18" charset="0"/>
                        </a:rPr>
                        <a:t>Transfer of business assets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>
                          <a:latin typeface="Cambria" pitchFamily="18" charset="0"/>
                        </a:rPr>
                        <a:t>Goods – part</a:t>
                      </a:r>
                      <a:r>
                        <a:rPr lang="en-US" sz="1400" baseline="0" dirty="0" smtClean="0">
                          <a:latin typeface="Cambria" pitchFamily="18" charset="0"/>
                        </a:rPr>
                        <a:t> of assets – transferred/ disposed – by owner/under his directions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Supply of goods</a:t>
                      </a:r>
                    </a:p>
                    <a:p>
                      <a:pPr algn="just"/>
                      <a:endParaRPr lang="en-US" sz="1400" baseline="0" dirty="0" smtClean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427931">
                <a:tc vMerge="1">
                  <a:txBody>
                    <a:bodyPr/>
                    <a:lstStyle/>
                    <a:p>
                      <a:pPr algn="l"/>
                      <a:endParaRPr lang="en-US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latin typeface="Cambria" pitchFamily="18" charset="0"/>
                        </a:rPr>
                        <a:t>Goods sold by person to recover debt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Supply of goods</a:t>
                      </a:r>
                    </a:p>
                  </a:txBody>
                  <a:tcPr marL="68580" marR="68580" marT="34290" marB="34290"/>
                </a:tc>
              </a:tr>
              <a:tr h="1508760">
                <a:tc vMerge="1">
                  <a:txBody>
                    <a:bodyPr/>
                    <a:lstStyle/>
                    <a:p>
                      <a:pPr algn="l"/>
                      <a:endParaRPr lang="en-US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baseline="0" dirty="0" smtClean="0">
                          <a:latin typeface="Cambria" pitchFamily="18" charset="0"/>
                        </a:rPr>
                        <a:t>Taxable person ceases to be taxable person – goods forming part of assets – deemed to be supplied – immediately before he ceases to be taxable, except:</a:t>
                      </a:r>
                    </a:p>
                    <a:p>
                      <a:pPr marL="285750" indent="-285750" algn="just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>
                          <a:latin typeface="Cambria" pitchFamily="18" charset="0"/>
                        </a:rPr>
                        <a:t>business transferred to going concern</a:t>
                      </a:r>
                    </a:p>
                    <a:p>
                      <a:pPr marL="285750" indent="-285750" algn="just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>
                          <a:latin typeface="Cambria" pitchFamily="18" charset="0"/>
                        </a:rPr>
                        <a:t>Business carried on by personal representative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Supply of goods</a:t>
                      </a:r>
                    </a:p>
                    <a:p>
                      <a:pPr algn="just"/>
                      <a:endParaRPr lang="en-US" sz="1400" baseline="0" dirty="0" smtClean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891540">
                <a:tc vMerge="1">
                  <a:txBody>
                    <a:bodyPr/>
                    <a:lstStyle/>
                    <a:p>
                      <a:pPr algn="l"/>
                      <a:endParaRPr lang="en-US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400" dirty="0" smtClean="0">
                          <a:latin typeface="Cambria" pitchFamily="18" charset="0"/>
                        </a:rPr>
                        <a:t>Private use/ used for other than </a:t>
                      </a:r>
                      <a:r>
                        <a:rPr lang="en-US" sz="1400" baseline="0" dirty="0" smtClean="0">
                          <a:latin typeface="Cambria" pitchFamily="18" charset="0"/>
                        </a:rPr>
                        <a:t>business </a:t>
                      </a:r>
                      <a:r>
                        <a:rPr lang="en-US" sz="1400" dirty="0" smtClean="0">
                          <a:latin typeface="Cambria" pitchFamily="18" charset="0"/>
                        </a:rPr>
                        <a:t>purpose – by/under</a:t>
                      </a:r>
                      <a:r>
                        <a:rPr lang="en-US" sz="1400" baseline="0" dirty="0" smtClean="0">
                          <a:latin typeface="Cambria" pitchFamily="18" charset="0"/>
                        </a:rPr>
                        <a:t> direction of person carrying on biz – whether or not for consideration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Supply of service</a:t>
                      </a:r>
                    </a:p>
                    <a:p>
                      <a:pPr algn="just"/>
                      <a:endParaRPr lang="en-US" sz="1400" baseline="0" dirty="0" smtClean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85950" y="171450"/>
            <a:ext cx="542925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ambria" pitchFamily="18" charset="0"/>
              </a:rPr>
              <a:t>Schedule II – Supply of Goods/Service</a:t>
            </a:r>
            <a:endParaRPr lang="en-US" sz="24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53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Table 28"/>
          <p:cNvGraphicFramePr>
            <a:graphicFrameLocks noGrp="1"/>
          </p:cNvGraphicFramePr>
          <p:nvPr>
            <p:extLst/>
          </p:nvPr>
        </p:nvGraphicFramePr>
        <p:xfrm>
          <a:off x="1371600" y="685800"/>
          <a:ext cx="6229350" cy="4468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6212"/>
                <a:gridCol w="4773138"/>
              </a:tblGrid>
              <a:tr h="262890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Cambria" pitchFamily="18" charset="0"/>
                        </a:rPr>
                        <a:t>Particulars</a:t>
                      </a:r>
                      <a:endParaRPr lang="en-US" sz="1300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 smtClean="0">
                          <a:latin typeface="Cambria" pitchFamily="18" charset="0"/>
                        </a:rPr>
                        <a:t>Transaction</a:t>
                      </a:r>
                      <a:endParaRPr lang="en-US" sz="1300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427931">
                <a:tc rowSpan="8">
                  <a:txBody>
                    <a:bodyPr/>
                    <a:lstStyle/>
                    <a:p>
                      <a:pPr algn="ctr"/>
                      <a:endParaRPr lang="en-US" sz="13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3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3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3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300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en-US" sz="1300" dirty="0" smtClean="0">
                        <a:latin typeface="Cambria" pitchFamily="18" charset="0"/>
                      </a:endParaRPr>
                    </a:p>
                    <a:p>
                      <a:pPr algn="l"/>
                      <a:r>
                        <a:rPr lang="en-US" sz="1300" dirty="0" smtClean="0">
                          <a:latin typeface="Cambria" pitchFamily="18" charset="0"/>
                        </a:rPr>
                        <a:t>Deemed “Supply of services”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latin typeface="Cambria" pitchFamily="18" charset="0"/>
                        </a:rPr>
                        <a:t>Renting of immovable property</a:t>
                      </a:r>
                    </a:p>
                  </a:txBody>
                  <a:tcPr marL="68580" marR="68580" marT="34290" marB="34290"/>
                </a:tc>
              </a:tr>
              <a:tr h="845820">
                <a:tc vMerge="1">
                  <a:txBody>
                    <a:bodyPr/>
                    <a:lstStyle/>
                    <a:p>
                      <a:pPr algn="ctr"/>
                      <a:endParaRPr lang="en-US" sz="1700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latin typeface="Cambria" pitchFamily="18" charset="0"/>
                        </a:rPr>
                        <a:t>Construction of a complex, building, civil structure for sale, wholly or partly, except where entire consideration has been received after issuance of </a:t>
                      </a:r>
                      <a:r>
                        <a:rPr lang="en-US" sz="1300" b="1" u="sng" dirty="0" smtClean="0">
                          <a:latin typeface="Cambria" pitchFamily="18" charset="0"/>
                        </a:rPr>
                        <a:t>completion certificate</a:t>
                      </a:r>
                      <a:r>
                        <a:rPr lang="en-US" sz="1300" dirty="0" smtClean="0">
                          <a:latin typeface="Cambria" pitchFamily="18" charset="0"/>
                        </a:rPr>
                        <a:t>, or </a:t>
                      </a:r>
                      <a:r>
                        <a:rPr lang="en-US" sz="1300" b="1" u="sng" dirty="0" smtClean="0">
                          <a:latin typeface="Cambria" pitchFamily="18" charset="0"/>
                        </a:rPr>
                        <a:t>before its first occupation</a:t>
                      </a:r>
                      <a:r>
                        <a:rPr lang="en-US" sz="1300" dirty="0" smtClean="0">
                          <a:latin typeface="Cambria" pitchFamily="18" charset="0"/>
                        </a:rPr>
                        <a:t>, whichever is </a:t>
                      </a:r>
                      <a:r>
                        <a:rPr lang="en-US" sz="1300" b="1" u="sng" dirty="0" smtClean="0">
                          <a:latin typeface="Cambria" pitchFamily="18" charset="0"/>
                        </a:rPr>
                        <a:t>earlier</a:t>
                      </a:r>
                      <a:endParaRPr lang="en-US" sz="1300" baseline="0" dirty="0" smtClean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651510">
                <a:tc vMerge="1">
                  <a:txBody>
                    <a:bodyPr/>
                    <a:lstStyle/>
                    <a:p>
                      <a:pPr algn="l"/>
                      <a:endParaRPr lang="en-US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300" dirty="0" smtClean="0">
                          <a:latin typeface="Cambria" pitchFamily="18" charset="0"/>
                        </a:rPr>
                        <a:t>Development, design, programming, customization, adaptation, up gradation, enhancement, implementation of information technology software</a:t>
                      </a:r>
                      <a:endParaRPr lang="en-US" sz="1300" baseline="0" dirty="0" smtClean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457200">
                <a:tc vMerge="1">
                  <a:txBody>
                    <a:bodyPr/>
                    <a:lstStyle/>
                    <a:p>
                      <a:pPr algn="l"/>
                      <a:endParaRPr lang="en-US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300" dirty="0" smtClean="0">
                          <a:latin typeface="Cambria" pitchFamily="18" charset="0"/>
                        </a:rPr>
                        <a:t>Temporary transfer or permitting the use or enjoyment of any intellectual property right</a:t>
                      </a:r>
                      <a:endParaRPr lang="en-US" sz="1300" baseline="0" dirty="0" smtClean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457200">
                <a:tc vMerge="1">
                  <a:txBody>
                    <a:bodyPr/>
                    <a:lstStyle/>
                    <a:p>
                      <a:pPr algn="l"/>
                      <a:endParaRPr lang="en-US" sz="1700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latin typeface="Cambria" pitchFamily="18" charset="0"/>
                        </a:rPr>
                        <a:t>agreeing to the obligation to refrain from an act, or to tolerate an act or a situation, or to do an act</a:t>
                      </a:r>
                    </a:p>
                  </a:txBody>
                  <a:tcPr marL="68580" marR="68580" marT="34290" marB="34290"/>
                </a:tc>
              </a:tr>
              <a:tr h="427931">
                <a:tc vMerge="1">
                  <a:txBody>
                    <a:bodyPr/>
                    <a:lstStyle/>
                    <a:p>
                      <a:pPr algn="l"/>
                      <a:endParaRPr lang="en-US" sz="1700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latin typeface="Cambria" pitchFamily="18" charset="0"/>
                        </a:rPr>
                        <a:t>works contract</a:t>
                      </a:r>
                    </a:p>
                  </a:txBody>
                  <a:tcPr marL="68580" marR="68580" marT="34290" marB="34290"/>
                </a:tc>
              </a:tr>
              <a:tr h="427931">
                <a:tc vMerge="1">
                  <a:txBody>
                    <a:bodyPr/>
                    <a:lstStyle/>
                    <a:p>
                      <a:pPr algn="l"/>
                      <a:endParaRPr lang="en-US" sz="1700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latin typeface="Cambria" pitchFamily="18" charset="0"/>
                        </a:rPr>
                        <a:t>transfer of the right to use any goods</a:t>
                      </a:r>
                    </a:p>
                  </a:txBody>
                  <a:tcPr marL="68580" marR="68580" marT="34290" marB="34290"/>
                </a:tc>
              </a:tr>
              <a:tr h="457200">
                <a:tc vMerge="1">
                  <a:txBody>
                    <a:bodyPr/>
                    <a:lstStyle/>
                    <a:p>
                      <a:pPr algn="l"/>
                      <a:endParaRPr lang="en-US" sz="1700" dirty="0" smtClean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latin typeface="Cambria" pitchFamily="18" charset="0"/>
                        </a:rPr>
                        <a:t>supply of goods (food /other article for human consumption /any drink other than alcoholic </a:t>
                      </a:r>
                      <a:r>
                        <a:rPr lang="en-US" sz="1300" dirty="0" err="1" smtClean="0">
                          <a:latin typeface="Cambria" pitchFamily="18" charset="0"/>
                        </a:rPr>
                        <a:t>liqour</a:t>
                      </a:r>
                      <a:r>
                        <a:rPr lang="en-US" sz="1300" dirty="0" smtClean="0">
                          <a:latin typeface="Cambria" pitchFamily="18" charset="0"/>
                        </a:rPr>
                        <a:t>)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171450"/>
            <a:ext cx="571500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latin typeface="Cambria" pitchFamily="18" charset="0"/>
              </a:rPr>
              <a:t>Schedule II – Supply of Goods/Service (cont.)</a:t>
            </a:r>
            <a:endParaRPr lang="en-US" sz="21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29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Table 28"/>
          <p:cNvGraphicFramePr>
            <a:graphicFrameLocks noGrp="1"/>
          </p:cNvGraphicFramePr>
          <p:nvPr>
            <p:extLst/>
          </p:nvPr>
        </p:nvGraphicFramePr>
        <p:xfrm>
          <a:off x="1371600" y="685800"/>
          <a:ext cx="6000750" cy="120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450"/>
                <a:gridCol w="4686300"/>
              </a:tblGrid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Cambria" pitchFamily="18" charset="0"/>
                        </a:rPr>
                        <a:t>Particulars</a:t>
                      </a:r>
                      <a:endParaRPr lang="en-US" sz="1400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mbria" pitchFamily="18" charset="0"/>
                        </a:rPr>
                        <a:t>Transaction</a:t>
                      </a:r>
                    </a:p>
                    <a:p>
                      <a:pPr algn="ctr"/>
                      <a:endParaRPr lang="en-US" sz="1400" dirty="0">
                        <a:latin typeface="Cambria" pitchFamily="18" charset="0"/>
                      </a:endParaRPr>
                    </a:p>
                  </a:txBody>
                  <a:tcPr marL="68580" marR="68580" marT="34290" marB="34290"/>
                </a:tc>
              </a:tr>
              <a:tr h="6858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ambria" pitchFamily="18" charset="0"/>
                        </a:rPr>
                        <a:t>Deemed</a:t>
                      </a:r>
                      <a:r>
                        <a:rPr lang="en-US" sz="1400" baseline="0" dirty="0" smtClean="0">
                          <a:latin typeface="Cambria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Cambria" pitchFamily="18" charset="0"/>
                        </a:rPr>
                        <a:t>“Supply of goods ”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>
                          <a:latin typeface="Cambria" pitchFamily="18" charset="0"/>
                        </a:rPr>
                        <a:t>Supply by unincorporated association/BOP to member (in cash/deferred payment/ others)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171450"/>
            <a:ext cx="571500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latin typeface="Cambria" pitchFamily="18" charset="0"/>
              </a:rPr>
              <a:t>Schedule II – Supply of Goods/Service (cont.)</a:t>
            </a:r>
            <a:endParaRPr lang="en-US" sz="21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86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539551" y="303498"/>
            <a:ext cx="8281937" cy="72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indent="-3429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eaLnBrk="1" hangingPunct="1">
              <a:lnSpc>
                <a:spcPct val="114000"/>
              </a:lnSpc>
              <a:spcBef>
                <a:spcPts val="600"/>
              </a:spcBef>
              <a:spcAft>
                <a:spcPts val="1200"/>
              </a:spcAft>
              <a:buFontTx/>
              <a:buNone/>
            </a:pPr>
            <a:r>
              <a:rPr lang="en-IN" b="1" dirty="0">
                <a:solidFill>
                  <a:schemeClr val="tx2"/>
                </a:solidFill>
              </a:rPr>
              <a:t>GST </a:t>
            </a:r>
            <a:r>
              <a:rPr lang="en-IN" b="1" dirty="0" smtClean="0">
                <a:solidFill>
                  <a:schemeClr val="tx2"/>
                </a:solidFill>
              </a:rPr>
              <a:t>- 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subsumed </a:t>
            </a:r>
            <a:r>
              <a:rPr lang="en-US" altLang="en-US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 GST</a:t>
            </a:r>
            <a:r>
              <a:rPr lang="en-US" altLang="en-US" sz="36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95536" y="1059583"/>
          <a:ext cx="5832648" cy="3361352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916324"/>
                <a:gridCol w="2916324"/>
              </a:tblGrid>
              <a:tr h="33392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Taxes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State Taxes</a:t>
                      </a:r>
                    </a:p>
                  </a:txBody>
                  <a:tcPr marT="34290" marB="34290"/>
                </a:tc>
              </a:tr>
              <a:tr h="3556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Central Excise Duty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State VAT / Sales Tax / CST</a:t>
                      </a:r>
                    </a:p>
                  </a:txBody>
                  <a:tcPr marT="34290" marB="34290"/>
                </a:tc>
              </a:tr>
              <a:tr h="3302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Additional Duties of Excise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Purchase Tax</a:t>
                      </a:r>
                    </a:p>
                  </a:txBody>
                  <a:tcPr marT="34290" marB="34290"/>
                </a:tc>
              </a:tr>
              <a:tr h="5843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Excise Duty under Medicinal &amp;  Toiletries Preparation  Act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Entertainment Tax</a:t>
                      </a:r>
                    </a:p>
                  </a:txBody>
                  <a:tcPr marT="34290" marB="34290"/>
                </a:tc>
              </a:tr>
              <a:tr h="34581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Additional Duties of Customs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Luxury Tax</a:t>
                      </a:r>
                    </a:p>
                  </a:txBody>
                  <a:tcPr marT="34290" marB="34290"/>
                </a:tc>
              </a:tr>
              <a:tr h="3302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Service Tax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Entry Tax (not levied by local bodies)</a:t>
                      </a:r>
                      <a:endParaRPr kumimoji="0" lang="en-US" sz="1500" b="1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T="34290" marB="34290"/>
                </a:tc>
              </a:tr>
              <a:tr h="3302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Surcharges &amp; </a:t>
                      </a:r>
                      <a:r>
                        <a:rPr kumimoji="0" lang="en-US" sz="15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Cesses</a:t>
                      </a:r>
                      <a:endParaRPr kumimoji="0" lang="en-US" sz="15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Taxes on Lottery, Betting &amp; Gambling</a:t>
                      </a:r>
                    </a:p>
                  </a:txBody>
                  <a:tcPr marT="34290" marB="34290"/>
                </a:tc>
              </a:tr>
              <a:tr h="3597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5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Surcharges &amp; </a:t>
                      </a:r>
                      <a:r>
                        <a:rPr kumimoji="0" lang="en-US" sz="15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Cesses</a:t>
                      </a:r>
                      <a:endParaRPr kumimoji="0" lang="en-US" sz="15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18</a:t>
            </a:fld>
            <a:endParaRPr lang="en-IN"/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395536" y="4453104"/>
          <a:ext cx="5832648" cy="494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3523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Input tax credit</a:t>
            </a:r>
            <a:endParaRPr lang="en-US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721184"/>
              </p:ext>
            </p:extLst>
          </p:nvPr>
        </p:nvGraphicFramePr>
        <p:xfrm>
          <a:off x="611560" y="915566"/>
          <a:ext cx="5153025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514930"/>
              </p:ext>
            </p:extLst>
          </p:nvPr>
        </p:nvGraphicFramePr>
        <p:xfrm>
          <a:off x="827584" y="3579862"/>
          <a:ext cx="4392488" cy="132183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409720"/>
                <a:gridCol w="2982768"/>
              </a:tblGrid>
              <a:tr h="34457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/>
                        <a:t>Type of Tax Paid </a:t>
                      </a:r>
                      <a:endParaRPr lang="en-IN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/>
                        <a:t>Tax can be adjusted against</a:t>
                      </a:r>
                      <a:endParaRPr lang="en-IN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57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/>
                        <a:t>SGST</a:t>
                      </a:r>
                      <a:endParaRPr lang="en-IN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SGST &amp; IGST in that order</a:t>
                      </a:r>
                      <a:endParaRPr lang="en-IN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57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/>
                        <a:t>CGST or IGST</a:t>
                      </a:r>
                      <a:endParaRPr lang="en-IN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CGST &amp; </a:t>
                      </a:r>
                      <a:r>
                        <a:rPr lang="en-US" sz="1400" dirty="0"/>
                        <a:t>IGST </a:t>
                      </a:r>
                      <a:r>
                        <a:rPr lang="en-US" sz="1400" dirty="0" smtClean="0"/>
                        <a:t>in</a:t>
                      </a:r>
                      <a:r>
                        <a:rPr lang="en-US" sz="1400" baseline="0" dirty="0" smtClean="0"/>
                        <a:t> that order</a:t>
                      </a:r>
                      <a:endParaRPr lang="en-IN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57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en-IN" sz="1400" dirty="0" smtClean="0"/>
                        <a:t>IGST</a:t>
                      </a:r>
                      <a:endParaRPr lang="en-IN" sz="1400" dirty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3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dirty="0" smtClean="0"/>
                        <a:t>IGST, CGST &amp; SGST in that order</a:t>
                      </a:r>
                      <a:endParaRPr lang="en-US" altLang="en-US" sz="1400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800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B134545-BC05-442A-92C3-5BD8970A1E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7B134545-BC05-442A-92C3-5BD8970A1E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A097AD1-4102-4C76-A3B3-90F86A96FA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FA097AD1-4102-4C76-A3B3-90F86A96FA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23751F3-6544-4933-98C0-3E8D96F3F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graphicEl>
                                              <a:dgm id="{523751F3-6544-4933-98C0-3E8D96F3F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0E4D64E-C498-4256-838A-561186D83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C0E4D64E-C498-4256-838A-561186D839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B71C546-A83E-46DC-AD6D-A9FC43B784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8B71C546-A83E-46DC-AD6D-A9FC43B784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A7987A8-1F18-4EEB-90AC-834FB2E4F5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graphicEl>
                                              <a:dgm id="{6A7987A8-1F18-4EEB-90AC-834FB2E4F5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084B772-1A17-4D5B-88BC-8DFFA759E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graphicEl>
                                              <a:dgm id="{C084B772-1A17-4D5B-88BC-8DFFA759E2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FC87D89-4B41-4F97-99AC-7CC52F2B40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graphicEl>
                                              <a:dgm id="{DFC87D89-4B41-4F97-99AC-7CC52F2B40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767077F-299B-4B74-9A42-B54BBA6CEE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dgm id="{B767077F-299B-4B74-9A42-B54BBA6CEE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E51A0B-0D35-44BF-9F63-01156F7669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dgm id="{8CE51A0B-0D35-44BF-9F63-01156F7669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88E205E-49BE-4D3F-80EF-42DC314336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graphicEl>
                                              <a:dgm id="{E88E205E-49BE-4D3F-80EF-42DC314336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AFB179B-3A31-410E-8705-F4A598BF87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graphicEl>
                                              <a:dgm id="{CAFB179B-3A31-410E-8705-F4A598BF877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5D1E5E3-2A6F-454A-8756-CBE12D8B8F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graphicEl>
                                              <a:dgm id="{95D1E5E3-2A6F-454A-8756-CBE12D8B8F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	Today’s Coverage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39609"/>
              </p:ext>
            </p:extLst>
          </p:nvPr>
        </p:nvGraphicFramePr>
        <p:xfrm>
          <a:off x="539750" y="625475"/>
          <a:ext cx="5153025" cy="4117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download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18128" y="29891"/>
            <a:ext cx="2321815" cy="957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45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75149A-F145-4912-BAE9-96CEF37671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4A75149A-F145-4912-BAE9-96CEF37671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B87B2E-17A1-4E2F-B7A7-4A7CF2455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70B87B2E-17A1-4E2F-B7A7-4A7CF2455A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593E31-85E8-40A3-82DD-4E968339BA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7593E31-85E8-40A3-82DD-4E968339BA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A7A297-2BBF-4692-9415-B8AEEBCE9C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A7A7A297-2BBF-4692-9415-B8AEEBCE9C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C7E863-248C-4CBC-B163-A86BF1704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D6C7E863-248C-4CBC-B163-A86BF17041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16B283-05E4-4D68-A5C6-CFCFD4DF55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8916B283-05E4-4D68-A5C6-CFCFD4DF55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3ECD08F-1869-4611-910C-A79488105B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93ECD08F-1869-4611-910C-A79488105B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95486"/>
            <a:ext cx="2539192" cy="1243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Impact </a:t>
            </a:r>
            <a:r>
              <a:rPr lang="en-US" sz="3600" b="1" dirty="0">
                <a:solidFill>
                  <a:schemeClr val="tx2"/>
                </a:solidFill>
              </a:rPr>
              <a:t>of GST – General</a:t>
            </a:r>
            <a:r>
              <a:rPr lang="en-US" sz="3600" b="1" dirty="0">
                <a:solidFill>
                  <a:schemeClr val="accent1"/>
                </a:solidFill>
              </a:rPr>
              <a:t>		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5794191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08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0000" lnSpcReduction="20000"/>
          </a:bodyPr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Impact on Service Sector</a:t>
            </a:r>
            <a:endParaRPr lang="en-IN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 contribution – </a:t>
            </a:r>
            <a:r>
              <a:rPr lang="en-US" dirty="0" err="1" smtClean="0"/>
              <a:t>Rs</a:t>
            </a:r>
            <a:r>
              <a:rPr lang="en-US" dirty="0" smtClean="0"/>
              <a:t>. </a:t>
            </a:r>
            <a:r>
              <a:rPr lang="en-US" dirty="0" smtClean="0"/>
              <a:t>250,000 </a:t>
            </a:r>
            <a:r>
              <a:rPr lang="en-US" dirty="0" smtClean="0"/>
              <a:t>Crores; Fastest growing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N" dirty="0" smtClean="0"/>
              <a:t>An Intro.</a:t>
            </a:r>
            <a:endParaRPr lang="en-IN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Rate – 18%; No of assessees- </a:t>
            </a:r>
            <a:r>
              <a:rPr lang="en-US" dirty="0" smtClean="0"/>
              <a:t>20 </a:t>
            </a:r>
            <a:r>
              <a:rPr lang="en-US" dirty="0" smtClean="0"/>
              <a:t>Lakhs </a:t>
            </a:r>
            <a:r>
              <a:rPr lang="en-US" dirty="0" smtClean="0"/>
              <a:t>+ ( </a:t>
            </a:r>
            <a:r>
              <a:rPr lang="en-US" dirty="0" smtClean="0"/>
              <a:t>now)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6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95486"/>
            <a:ext cx="2467000" cy="1307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Impact on Service </a:t>
            </a:r>
            <a:r>
              <a:rPr lang="en-US" sz="3600" b="1" dirty="0" smtClean="0">
                <a:solidFill>
                  <a:schemeClr val="tx2"/>
                </a:solidFill>
              </a:rPr>
              <a:t>Sector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995836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008" y="-12258"/>
            <a:ext cx="2395152" cy="128786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Service Sector….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0698954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Service </a:t>
            </a:r>
            <a:r>
              <a:rPr lang="en-US" sz="3600" b="1" dirty="0">
                <a:solidFill>
                  <a:schemeClr val="tx2"/>
                </a:solidFill>
              </a:rPr>
              <a:t>Sector….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534737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Service </a:t>
            </a:r>
            <a:r>
              <a:rPr lang="en-US" sz="3600" b="1" dirty="0">
                <a:solidFill>
                  <a:schemeClr val="tx2"/>
                </a:solidFill>
              </a:rPr>
              <a:t>Sector….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135516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993356"/>
            <a:ext cx="2394992" cy="1150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Service Sector….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291671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Service </a:t>
            </a:r>
            <a:r>
              <a:rPr lang="en-US" sz="3600" b="1" dirty="0">
                <a:solidFill>
                  <a:schemeClr val="tx2"/>
                </a:solidFill>
              </a:rPr>
              <a:t>Sector….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7488838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61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0000" lnSpcReduction="20000"/>
          </a:bodyPr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Impact on Manufacturers</a:t>
            </a:r>
            <a:endParaRPr lang="en-IN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Rs.270,000 </a:t>
            </a:r>
            <a:r>
              <a:rPr lang="en-US" dirty="0" smtClean="0"/>
              <a:t>crores – huge employment potential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N" dirty="0" smtClean="0"/>
              <a:t>An Intro.</a:t>
            </a:r>
            <a:endParaRPr lang="en-IN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Rate – 18%       Nos – 3 </a:t>
            </a:r>
            <a:r>
              <a:rPr lang="en-US" dirty="0" smtClean="0"/>
              <a:t>Lakhs [ with 150 lakhs exemption]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18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705877"/>
            <a:ext cx="2196852" cy="1307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Impact on manufacturers 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680141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is GST Necessary for India? - Benefits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7387823"/>
              </p:ext>
            </p:extLst>
          </p:nvPr>
        </p:nvGraphicFramePr>
        <p:xfrm>
          <a:off x="533400" y="915566"/>
          <a:ext cx="5478760" cy="3851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3</a:t>
            </a:fld>
            <a:endParaRPr lang="en-IN"/>
          </a:p>
        </p:txBody>
      </p:sp>
      <p:pic>
        <p:nvPicPr>
          <p:cNvPr id="1026" name="Picture 2" descr="C:\My data\CA Prakash N\Audit &amp; Assistance\NL PPT Website updation Articles\PPT &amp; Material\8. GST Transitional on 1.08.15\Images\download (11)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557322"/>
            <a:ext cx="2390775" cy="1435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10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5BF3DC1-FA26-459D-8405-27E174FC3C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75BF3DC1-FA26-459D-8405-27E174FC3C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96C9666-46C1-4FDF-869C-71E8F725CC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C96C9666-46C1-4FDF-869C-71E8F725CC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3A9798-DD85-4C2B-9375-E4BA8A9AED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593A9798-DD85-4C2B-9375-E4BA8A9AED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4B31F6-1F36-487D-88EF-6308D4FC8D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B64B31F6-1F36-487D-88EF-6308D4FC8D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53887CA-684F-4FBE-B024-E78302CE1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053887CA-684F-4FBE-B024-E78302CE17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2E0828-613B-4A6E-93D8-F1284839D2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DB2E0828-613B-4A6E-93D8-F1284839D2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A2BDC47-E22E-4BBC-BEDB-E472A7219B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6A2BDC47-E22E-4BBC-BEDB-E472A7219B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B8A219-8407-41B6-B5E4-741F95A31C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61B8A219-8407-41B6-B5E4-741F95A31C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Manufacturers….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653158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Manufacturers…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9374351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3" y="3657600"/>
            <a:ext cx="2023361" cy="1282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040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Manufacturers….</a:t>
            </a:r>
            <a:endParaRPr lang="en-IN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5903914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927040"/>
            <a:ext cx="2284884" cy="1214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569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0000" lnSpcReduction="20000"/>
          </a:bodyPr>
          <a:lstStyle/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Impact on Traders</a:t>
            </a:r>
            <a:endParaRPr lang="en-IN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Rs</a:t>
            </a:r>
            <a:r>
              <a:rPr lang="en-US" dirty="0" smtClean="0"/>
              <a:t>. 600,000 crores across States.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N" dirty="0" smtClean="0"/>
              <a:t>An Intro.</a:t>
            </a:r>
            <a:endParaRPr lang="en-IN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Rate – 18%      No of active </a:t>
            </a:r>
            <a:r>
              <a:rPr lang="en-US" dirty="0" smtClean="0"/>
              <a:t>dealers- </a:t>
            </a:r>
            <a:r>
              <a:rPr lang="en-US" dirty="0" smtClean="0"/>
              <a:t>75 Lakhs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27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Traders - Presently</a:t>
            </a:r>
            <a:endParaRPr lang="en-US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6295182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67494"/>
            <a:ext cx="2250976" cy="1059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168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Impact on Traders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8720961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3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Traders….</a:t>
            </a:r>
            <a:endParaRPr lang="en-US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0433599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839200" y="20538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AutoShape 2" descr="Image result for trader shop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415" y="195486"/>
            <a:ext cx="2190750" cy="1564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Traders….</a:t>
            </a:r>
            <a:endParaRPr lang="en-US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186718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Impact of GST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174572"/>
              </p:ext>
            </p:extLst>
          </p:nvPr>
        </p:nvGraphicFramePr>
        <p:xfrm>
          <a:off x="539750" y="771525"/>
          <a:ext cx="7920682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38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91424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IBM_ADMIN\Desktop\ind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465516"/>
            <a:ext cx="2505075" cy="137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chemeClr val="tx2"/>
                </a:solidFill>
              </a:rPr>
              <a:t>Implementation Challenges for Govt.</a:t>
            </a:r>
            <a:endParaRPr lang="en-US" sz="3600" b="1" dirty="0">
              <a:solidFill>
                <a:schemeClr val="tx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9396418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39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004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3200" dirty="0"/>
              <a:t>Taxation Regime in India in the past Vs Model law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373222"/>
              </p:ext>
            </p:extLst>
          </p:nvPr>
        </p:nvGraphicFramePr>
        <p:xfrm>
          <a:off x="539750" y="915566"/>
          <a:ext cx="5153025" cy="3683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168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9FD6009-3CD1-4519-A4E1-6F0CB9CD59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69FD6009-3CD1-4519-A4E1-6F0CB9CD59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E472DF1-1535-40D9-BB25-FCA0E64BC5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graphicEl>
                                              <a:dgm id="{4E472DF1-1535-40D9-BB25-FCA0E64BC5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A68A69-1B87-47DD-9E53-18677C333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graphicEl>
                                              <a:dgm id="{7AA68A69-1B87-47DD-9E53-18677C3338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D0950C-7B00-4118-8C67-29F131D20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CAD0950C-7B00-4118-8C67-29F131D204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4E90E31-5090-45DC-BCBB-8D2A265295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graphicEl>
                                              <a:dgm id="{B4E90E31-5090-45DC-BCBB-8D2A265295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E409246-7221-47DF-A3AA-5305515C9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graphicEl>
                                              <a:dgm id="{8E409246-7221-47DF-A3AA-5305515C93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322AD31-2B8E-43F0-B413-536D614E29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graphicEl>
                                              <a:dgm id="{9322AD31-2B8E-43F0-B413-536D614E29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97CE68C-77C4-4B9F-8FFC-9210CBB841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graphicEl>
                                              <a:dgm id="{797CE68C-77C4-4B9F-8FFC-9210CBB841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BA8ABEB-7ED1-49F9-AC4C-E78A013B44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graphicEl>
                                              <a:dgm id="{1BA8ABEB-7ED1-49F9-AC4C-E78A013B44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D6C0271-2BB7-4E42-B40D-28CE7C66BD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0D6C0271-2BB7-4E42-B40D-28CE7C66BD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029913"/>
            <a:ext cx="2127982" cy="971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tx2"/>
                </a:solidFill>
              </a:rPr>
              <a:t>Major Challenges + benefits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6001142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74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ownload (1)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965417" y="7048"/>
            <a:ext cx="1927063" cy="1214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tx2"/>
                </a:solidFill>
              </a:rPr>
              <a:t>Major Transitional Issues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0646311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4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Course of action By Business </a:t>
            </a:r>
            <a:r>
              <a:rPr lang="en-US" sz="3600" b="1" dirty="0" smtClean="0">
                <a:solidFill>
                  <a:schemeClr val="accent1"/>
                </a:solidFill>
              </a:rPr>
              <a:t>entity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715182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42</a:t>
            </a:fld>
            <a:endParaRPr lang="en-IN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44208" y="4153057"/>
            <a:ext cx="2508846" cy="1053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39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s (3)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771550"/>
            <a:ext cx="1296144" cy="867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>
              <a:defRPr/>
            </a:pPr>
            <a:r>
              <a:rPr lang="en-US" sz="3600" b="1" dirty="0" smtClean="0">
                <a:solidFill>
                  <a:schemeClr val="tx2"/>
                </a:solidFill>
              </a:rPr>
              <a:t>How </a:t>
            </a:r>
            <a:r>
              <a:rPr lang="en-US" sz="3600" b="1" dirty="0">
                <a:solidFill>
                  <a:schemeClr val="tx2"/>
                </a:solidFill>
              </a:rPr>
              <a:t>to get </a:t>
            </a:r>
            <a:r>
              <a:rPr lang="en-US" sz="3600" b="1" dirty="0" smtClean="0">
                <a:solidFill>
                  <a:schemeClr val="tx2"/>
                </a:solidFill>
              </a:rPr>
              <a:t>Awareness </a:t>
            </a:r>
            <a:r>
              <a:rPr lang="en-US" sz="3600" b="1" dirty="0">
                <a:solidFill>
                  <a:schemeClr val="tx2"/>
                </a:solidFill>
              </a:rPr>
              <a:t>/ Practice in</a:t>
            </a:r>
            <a:r>
              <a:rPr lang="en-US" sz="3600" b="1" dirty="0">
                <a:solidFill>
                  <a:schemeClr val="accent1"/>
                </a:solidFill>
              </a:rPr>
              <a:t> 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396533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43</a:t>
            </a:fld>
            <a:endParaRPr lang="en-IN"/>
          </a:p>
        </p:txBody>
      </p:sp>
      <p:pic>
        <p:nvPicPr>
          <p:cNvPr id="9" name="Picture 8" descr="images (7)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76058" y="795994"/>
            <a:ext cx="1660980" cy="695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60563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500" dirty="0">
                <a:latin typeface="Palatino Linotype" panose="02040502050505030304" pitchFamily="18" charset="0"/>
              </a:rPr>
              <a:t>Indirect </a:t>
            </a:r>
            <a:r>
              <a:rPr lang="en-IN" sz="2500" dirty="0" smtClean="0">
                <a:latin typeface="Palatino Linotype" panose="02040502050505030304" pitchFamily="18" charset="0"/>
              </a:rPr>
              <a:t>Taxes Committee Initiative under GST</a:t>
            </a:r>
            <a:r>
              <a:rPr lang="en-IN" dirty="0" smtClean="0">
                <a:latin typeface="Palatino Linotype" panose="02040502050505030304" pitchFamily="18" charset="0"/>
              </a:rPr>
              <a:t/>
            </a:r>
            <a:br>
              <a:rPr lang="en-IN" dirty="0" smtClean="0">
                <a:latin typeface="Palatino Linotype" panose="02040502050505030304" pitchFamily="18" charset="0"/>
              </a:rPr>
            </a:br>
            <a:endParaRPr lang="en-IN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105161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6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500" dirty="0">
                <a:latin typeface="Palatino Linotype" panose="02040502050505030304" pitchFamily="18" charset="0"/>
              </a:rPr>
              <a:t>Topic for Video Lectures on GST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6810447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48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2500" dirty="0">
                <a:latin typeface="Palatino Linotype" panose="02040502050505030304" pitchFamily="18" charset="0"/>
              </a:rPr>
              <a:t>Topic……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7132708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582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2516816"/>
            <a:ext cx="7416824" cy="1135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en-US" sz="2800" dirty="0" smtClean="0"/>
              <a:t>Indirect </a:t>
            </a:r>
            <a:r>
              <a:rPr lang="en-US" altLang="en-US" sz="2800" dirty="0"/>
              <a:t>Taxes Committee </a:t>
            </a:r>
            <a:br>
              <a:rPr lang="en-US" altLang="en-US" sz="2800" dirty="0"/>
            </a:br>
            <a:r>
              <a:rPr lang="en-US" altLang="en-US" sz="2800" dirty="0"/>
              <a:t>The Institute of Chartered Accountants of India</a:t>
            </a:r>
            <a:br>
              <a:rPr lang="en-US" altLang="en-US" sz="2800" dirty="0"/>
            </a:br>
            <a:r>
              <a:rPr lang="en-US" altLang="en-US" sz="2800" dirty="0"/>
              <a:t>idtc@icai.in  </a:t>
            </a:r>
            <a:r>
              <a:rPr lang="en-IN" sz="2800" dirty="0">
                <a:hlinkClick r:id="rId2"/>
              </a:rPr>
              <a:t>www.idtc.icai.org</a:t>
            </a:r>
            <a:r>
              <a:rPr lang="en-IN" sz="2800" dirty="0"/>
              <a:t>; </a:t>
            </a:r>
            <a:r>
              <a:rPr lang="en-IN" sz="2800" dirty="0">
                <a:hlinkClick r:id="rId3"/>
              </a:rPr>
              <a:t>www.icai.org</a:t>
            </a:r>
            <a:endParaRPr lang="en-US" sz="2800" dirty="0"/>
          </a:p>
        </p:txBody>
      </p:sp>
      <p:sp>
        <p:nvSpPr>
          <p:cNvPr id="2" name="Rectangle 1"/>
          <p:cNvSpPr/>
          <p:nvPr/>
        </p:nvSpPr>
        <p:spPr>
          <a:xfrm>
            <a:off x="395536" y="357504"/>
            <a:ext cx="844366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/>
              <a:t>Thank you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/>
            </a:r>
            <a:br>
              <a:rPr lang="en-IN" dirty="0" smtClean="0"/>
            </a:br>
            <a:r>
              <a:rPr lang="en-IN" dirty="0"/>
              <a:t/>
            </a:r>
            <a:br>
              <a:rPr lang="en-IN" dirty="0"/>
            </a:b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47</a:t>
            </a:fld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611560" y="3636800"/>
            <a:ext cx="8227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You may visit the Indirect Taxes Committee website and register yourselves for regular Indirect Tax updates and avail free access to all the Indirect Taxes Publication. E-learning courses on Service Tax, Excise, Customs &amp; CST for anytime anywhere learning are also available on this website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Indirect Taxes Committee, ICAI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713" y="1970533"/>
            <a:ext cx="457201" cy="45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2985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</a:t>
            </a:r>
            <a:r>
              <a:rPr lang="en-US" dirty="0" smtClean="0"/>
              <a:t>Drafted - Khichdi</a:t>
            </a:r>
            <a:r>
              <a:rPr lang="en-US" dirty="0"/>
              <a:t>?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1809296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2" descr="C:\My data\CA Prakash N\Audit &amp; Assistance\NL PPT Website updation Articles\PPT &amp; Material\8. GST Transitional on 1.08.15\Images\download (11)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7619"/>
            <a:ext cx="2390775" cy="1435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1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3166172-439F-4DE1-AE07-2807F50446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53166172-439F-4DE1-AE07-2807F50446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4B4B4F0-853A-49F7-B946-CDF67BD0A5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dgm id="{84B4B4F0-853A-49F7-B946-CDF67BD0A5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AE52FA6-5356-4C84-8ECE-361B2518B8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dgm id="{7AE52FA6-5356-4C84-8ECE-361B2518B8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A33DBD3-C0BD-4DD2-B7EA-178437A92C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dgm id="{EA33DBD3-C0BD-4DD2-B7EA-178437A92C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6037147-A1D7-4275-A2CF-2BAE6D2E8F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dgm id="{06037147-A1D7-4275-A2CF-2BAE6D2E8F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4209999-5957-4FE7-8405-2ECE62A3ED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graphicEl>
                                              <a:dgm id="{44209999-5957-4FE7-8405-2ECE62A3ED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57B347-F66A-4168-AEA8-874CB36BF1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dgm id="{4057B347-F66A-4168-AEA8-874CB36BF1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11DC7F9-44E5-4D65-984C-6ACB81FFAF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graphicEl>
                                              <a:dgm id="{011DC7F9-44E5-4D65-984C-6ACB81FFAF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709BF9-4F1D-485B-B784-1F692859CA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graphicEl>
                                              <a:dgm id="{B6709BF9-4F1D-485B-B784-1F692859CA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4276F12-3FEE-4D96-A0DF-95E3915E4A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dgm id="{34276F12-3FEE-4D96-A0DF-95E3915E4A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8509C90-FB2B-4519-AEDE-BC35B6F1E5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dgm id="{78509C90-FB2B-4519-AEDE-BC35B6F1E5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456348-B41E-4FBB-98E6-4D67363C87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graphicEl>
                                              <a:dgm id="{3E456348-B41E-4FBB-98E6-4D67363C878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623276D-ACED-41AD-A27F-E9A5616B34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graphicEl>
                                              <a:dgm id="{F623276D-ACED-41AD-A27F-E9A5616B34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FF7BFC-B4D1-47A3-8C62-F224D81352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>
                                            <p:graphicEl>
                                              <a:dgm id="{A6FF7BFC-B4D1-47A3-8C62-F224D81352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When GST?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773791"/>
              </p:ext>
            </p:extLst>
          </p:nvPr>
        </p:nvGraphicFramePr>
        <p:xfrm>
          <a:off x="539750" y="771525"/>
          <a:ext cx="5153025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8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"/>
            <a:ext cx="2536696" cy="1005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Draft Model </a:t>
            </a:r>
            <a:r>
              <a:rPr lang="en-US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law  - Features… </a:t>
            </a:r>
            <a:endParaRPr lang="en-US" sz="3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47518"/>
            <a:ext cx="5182344" cy="4119152"/>
          </a:xfrm>
        </p:spPr>
        <p:txBody>
          <a:bodyPr>
            <a:normAutofit/>
          </a:bodyPr>
          <a:lstStyle/>
          <a:p>
            <a:pPr marL="68580" indent="0" algn="just">
              <a:lnSpc>
                <a:spcPct val="150000"/>
              </a:lnSpc>
              <a:buNone/>
            </a:pPr>
            <a:endParaRPr lang="en-US" sz="2500" dirty="0" smtClean="0"/>
          </a:p>
          <a:p>
            <a:pPr marL="68580" indent="0">
              <a:lnSpc>
                <a:spcPct val="150000"/>
              </a:lnSpc>
              <a:buNone/>
            </a:pPr>
            <a:endParaRPr lang="en-US" sz="2500" dirty="0"/>
          </a:p>
        </p:txBody>
      </p:sp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3276600" y="48815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/>
              <a:t>`</a:t>
            </a:r>
            <a:endParaRPr lang="en-US" sz="150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168881077"/>
              </p:ext>
            </p:extLst>
          </p:nvPr>
        </p:nvGraphicFramePr>
        <p:xfrm>
          <a:off x="611560" y="780866"/>
          <a:ext cx="5104184" cy="4100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31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bhe-exams.com/images/features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03798"/>
            <a:ext cx="2539008" cy="11926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Features……</a:t>
            </a:r>
            <a:endParaRPr lang="en-US" sz="3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952408"/>
              </p:ext>
            </p:extLst>
          </p:nvPr>
        </p:nvGraphicFramePr>
        <p:xfrm>
          <a:off x="533400" y="987574"/>
          <a:ext cx="526273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8839200" y="0"/>
            <a:ext cx="3048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23B1-BBC3-4E9D-B10C-CF181402A6A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94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0"/>
            <a:ext cx="2464689" cy="1131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Principles of GST</a:t>
            </a:r>
            <a:endParaRPr lang="en-US" sz="36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2021107"/>
              </p:ext>
            </p:extLst>
          </p:nvPr>
        </p:nvGraphicFramePr>
        <p:xfrm>
          <a:off x="571103" y="1059582"/>
          <a:ext cx="5153025" cy="3527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© Indirect Taxes Committee, ICAI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B65A2-273C-4D07-9B05-E1CAFA81AE00}" type="slidenum">
              <a:rPr lang="en-IN" smtClean="0"/>
              <a:pPr/>
              <a:t>9</a:t>
            </a:fld>
            <a:endParaRPr lang="en-IN"/>
          </a:p>
        </p:txBody>
      </p:sp>
      <p:sp>
        <p:nvSpPr>
          <p:cNvPr id="5" name="Oval 4"/>
          <p:cNvSpPr/>
          <p:nvPr/>
        </p:nvSpPr>
        <p:spPr>
          <a:xfrm>
            <a:off x="533400" y="4743915"/>
            <a:ext cx="3678560" cy="342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Other speakers with examples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40941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Overview of Model GST - July 2016&amp;quot;&quot;/&gt;&lt;property id=&quot;20307&quot; value=&quot;323&quot;/&gt;&lt;/object&gt;&lt;object type=&quot;3&quot; unique_id=&quot;10004&quot;&gt;&lt;property id=&quot;20148&quot; value=&quot;5&quot;/&gt;&lt;property id=&quot;20300&quot; value=&quot;Slide 2 - &amp;quot;&amp;amp;#x09;Today’s Coverage&amp;quot;&quot;/&gt;&lt;property id=&quot;20307&quot; value=&quot;321&quot;/&gt;&lt;/object&gt;&lt;object type=&quot;3&quot; unique_id=&quot;10005&quot;&gt;&lt;property id=&quot;20148&quot; value=&quot;5&quot;/&gt;&lt;property id=&quot;20300&quot; value=&quot;Slide 3 - &amp;quot;Why is GST Necessary for India? - Benefits&amp;quot;&quot;/&gt;&lt;property id=&quot;20307&quot; value=&quot;341&quot;/&gt;&lt;/object&gt;&lt;object type=&quot;3&quot; unique_id=&quot;10006&quot;&gt;&lt;property id=&quot;20148&quot; value=&quot;5&quot;/&gt;&lt;property id=&quot;20300&quot; value=&quot;Slide 4 - &amp;quot;Taxation Regime in India in the past Vs Model law&amp;quot;&quot;/&gt;&lt;property id=&quot;20307&quot; value=&quot;332&quot;/&gt;&lt;/object&gt;&lt;object type=&quot;3&quot; unique_id=&quot;10007&quot;&gt;&lt;property id=&quot;20148&quot; value=&quot;5&quot;/&gt;&lt;property id=&quot;20300&quot; value=&quot;Slide 5 - &amp;quot;How Drafted- khichdi?&amp;quot;&quot;/&gt;&lt;property id=&quot;20307&quot; value=&quot;340&quot;/&gt;&lt;/object&gt;&lt;object type=&quot;3&quot; unique_id=&quot;10008&quot;&gt;&lt;property id=&quot;20148&quot; value=&quot;5&quot;/&gt;&lt;property id=&quot;20300&quot; value=&quot;Slide 6 - &amp;quot;When GST?&amp;quot;&quot;/&gt;&lt;property id=&quot;20307&quot; value=&quot;319&quot;/&gt;&lt;/object&gt;&lt;object type=&quot;3&quot; unique_id=&quot;10009&quot;&gt;&lt;property id=&quot;20148&quot; value=&quot;5&quot;/&gt;&lt;property id=&quot;20300&quot; value=&quot;Slide 7 - &amp;quot;Draft Model law  - Features… &amp;quot;&quot;/&gt;&lt;property id=&quot;20307&quot; value=&quot;277&quot;/&gt;&lt;/object&gt;&lt;object type=&quot;3&quot; unique_id=&quot;10010&quot;&gt;&lt;property id=&quot;20148&quot; value=&quot;5&quot;/&gt;&lt;property id=&quot;20300&quot; value=&quot;Slide 8 - &amp;quot;Features……&amp;quot;&quot;/&gt;&lt;property id=&quot;20307&quot; value=&quot;278&quot;/&gt;&lt;/object&gt;&lt;object type=&quot;3&quot; unique_id=&quot;10011&quot;&gt;&lt;property id=&quot;20148&quot; value=&quot;5&quot;/&gt;&lt;property id=&quot;20300&quot; value=&quot;Slide 9 - &amp;quot;Principles of GST&amp;quot;&quot;/&gt;&lt;property id=&quot;20307&quot; value=&quot;342&quot;/&gt;&lt;/object&gt;&lt;object type=&quot;3&quot; unique_id=&quot;10012&quot;&gt;&lt;property id=&quot;20148&quot; value=&quot;5&quot;/&gt;&lt;property id=&quot;20300&quot; value=&quot;Slide 10&quot;/&gt;&lt;property id=&quot;20307&quot; value=&quot;334&quot;/&gt;&lt;/object&gt;&lt;object type=&quot;3&quot; unique_id=&quot;10013&quot;&gt;&lt;property id=&quot;20148&quot; value=&quot;5&quot;/&gt;&lt;property id=&quot;20300&quot; value=&quot;Slide 11 - &amp;quot;Concerns.…&amp;quot;&quot;/&gt;&lt;property id=&quot;20307&quot; value=&quot;343&quot;/&gt;&lt;/object&gt;&lt;object type=&quot;3&quot; unique_id=&quot;10014&quot;&gt;&lt;property id=&quot;20148&quot; value=&quot;5&quot;/&gt;&lt;property id=&quot;20300&quot; value=&quot;Slide 12 - &amp;quot;Input tax credit&amp;quot;&quot;/&gt;&lt;property id=&quot;20307&quot; value=&quot;297&quot;/&gt;&lt;/object&gt;&lt;object type=&quot;3&quot; unique_id=&quot;10015&quot;&gt;&lt;property id=&quot;20148&quot; value=&quot;5&quot;/&gt;&lt;property id=&quot;20300&quot; value=&quot;Slide 13 - &amp;quot;     Impact of GST – General&amp;amp;#x09;&amp;amp;#x09;&amp;quot;&quot;/&gt;&lt;property id=&quot;20307&quot; value=&quot;298&quot;/&gt;&lt;/object&gt;&lt;object type=&quot;3&quot; unique_id=&quot;10016&quot;&gt;&lt;property id=&quot;20148&quot; value=&quot;5&quot;/&gt;&lt;property id=&quot;20300&quot; value=&quot;Slide 14 - &amp;quot;Impact on Service Sector&amp;quot;&quot;/&gt;&lt;property id=&quot;20307&quot; value=&quot;306&quot;/&gt;&lt;/object&gt;&lt;object type=&quot;3&quot; unique_id=&quot;10017&quot;&gt;&lt;property id=&quot;20148&quot; value=&quot;5&quot;/&gt;&lt;property id=&quot;20300&quot; value=&quot;Slide 15 - &amp;quot;Service Sector….&amp;quot;&quot;/&gt;&lt;property id=&quot;20307&quot; value=&quot;307&quot;/&gt;&lt;/object&gt;&lt;object type=&quot;3&quot; unique_id=&quot;10018&quot;&gt;&lt;property id=&quot;20148&quot; value=&quot;5&quot;/&gt;&lt;property id=&quot;20300&quot; value=&quot;Slide 16 - &amp;quot;Service Sector….&amp;quot;&quot;/&gt;&lt;property id=&quot;20307&quot; value=&quot;308&quot;/&gt;&lt;/object&gt;&lt;object type=&quot;3&quot; unique_id=&quot;10019&quot;&gt;&lt;property id=&quot;20148&quot; value=&quot;5&quot;/&gt;&lt;property id=&quot;20300&quot; value=&quot;Slide 17 - &amp;quot;Service Sector….&amp;quot;&quot;/&gt;&lt;property id=&quot;20307&quot; value=&quot;309&quot;/&gt;&lt;/object&gt;&lt;object type=&quot;3&quot; unique_id=&quot;10020&quot;&gt;&lt;property id=&quot;20148&quot; value=&quot;5&quot;/&gt;&lt;property id=&quot;20300&quot; value=&quot;Slide 18 - &amp;quot;Service Sector….&amp;quot;&quot;/&gt;&lt;property id=&quot;20307&quot; value=&quot;310&quot;/&gt;&lt;/object&gt;&lt;object type=&quot;3&quot; unique_id=&quot;10021&quot;&gt;&lt;property id=&quot;20148&quot; value=&quot;5&quot;/&gt;&lt;property id=&quot;20300&quot; value=&quot;Slide 19 - &amp;quot;Service Sector….&amp;quot;&quot;/&gt;&lt;property id=&quot;20307&quot; value=&quot;288&quot;/&gt;&lt;/object&gt;&lt;object type=&quot;3&quot; unique_id=&quot;10022&quot;&gt;&lt;property id=&quot;20148&quot; value=&quot;5&quot;/&gt;&lt;property id=&quot;20300&quot; value=&quot;Slide 20 - &amp;quot;Impact on manufacturers &amp;quot;&quot;/&gt;&lt;property id=&quot;20307&quot; value=&quot;311&quot;/&gt;&lt;/object&gt;&lt;object type=&quot;3&quot; unique_id=&quot;10023&quot;&gt;&lt;property id=&quot;20148&quot; value=&quot;5&quot;/&gt;&lt;property id=&quot;20300&quot; value=&quot;Slide 21 - &amp;quot;Manufacturers….&amp;quot;&quot;/&gt;&lt;property id=&quot;20307&quot; value=&quot;312&quot;/&gt;&lt;/object&gt;&lt;object type=&quot;3&quot; unique_id=&quot;10024&quot;&gt;&lt;property id=&quot;20148&quot; value=&quot;5&quot;/&gt;&lt;property id=&quot;20300&quot; value=&quot;Slide 22 - &amp;quot;Manufacturers…&amp;quot;&quot;/&gt;&lt;property id=&quot;20307&quot; value=&quot;291&quot;/&gt;&lt;/object&gt;&lt;object type=&quot;3&quot; unique_id=&quot;10025&quot;&gt;&lt;property id=&quot;20148&quot; value=&quot;5&quot;/&gt;&lt;property id=&quot;20300&quot; value=&quot;Slide 23 - &amp;quot;Manufacturers….&amp;quot;&quot;/&gt;&lt;property id=&quot;20307&quot; value=&quot;292&quot;/&gt;&lt;/object&gt;&lt;object type=&quot;3&quot; unique_id=&quot;10026&quot;&gt;&lt;property id=&quot;20148&quot; value=&quot;5&quot;/&gt;&lt;property id=&quot;20300&quot; value=&quot;Slide 24 - &amp;quot;Traders- presently&amp;quot;&quot;/&gt;&lt;property id=&quot;20307&quot; value=&quot;293&quot;/&gt;&lt;/object&gt;&lt;object type=&quot;3&quot; unique_id=&quot;10027&quot;&gt;&lt;property id=&quot;20148&quot; value=&quot;5&quot;/&gt;&lt;property id=&quot;20300&quot; value=&quot;Slide 25 - &amp;quot;Impact on Traders&amp;quot;&quot;/&gt;&lt;property id=&quot;20307&quot; value=&quot;294&quot;/&gt;&lt;/object&gt;&lt;object type=&quot;3&quot; unique_id=&quot;10028&quot;&gt;&lt;property id=&quot;20148&quot; value=&quot;5&quot;/&gt;&lt;property id=&quot;20300&quot; value=&quot;Slide 26 - &amp;quot;Traders….&amp;quot;&quot;/&gt;&lt;property id=&quot;20307&quot; value=&quot;314&quot;/&gt;&lt;/object&gt;&lt;object type=&quot;3&quot; unique_id=&quot;10029&quot;&gt;&lt;property id=&quot;20148&quot; value=&quot;5&quot;/&gt;&lt;property id=&quot;20300&quot; value=&quot;Slide 27 - &amp;quot;Traders….&amp;quot;&quot;/&gt;&lt;property id=&quot;20307&quot; value=&quot;315&quot;/&gt;&lt;/object&gt;&lt;object type=&quot;3&quot; unique_id=&quot;10030&quot;&gt;&lt;property id=&quot;20148&quot; value=&quot;5&quot;/&gt;&lt;property id=&quot;20300&quot; value=&quot;Slide 28 - &amp;quot;Impact of GST&amp;quot;&quot;/&gt;&lt;property id=&quot;20307&quot; value=&quot;335&quot;/&gt;&lt;/object&gt;&lt;object type=&quot;3&quot; unique_id=&quot;10031&quot;&gt;&lt;property id=&quot;20148&quot; value=&quot;5&quot;/&gt;&lt;property id=&quot;20300&quot; value=&quot;Slide 29 - &amp;quot;Implementation challenges to Govt.&amp;quot;&quot;/&gt;&lt;property id=&quot;20307&quot; value=&quot;329&quot;/&gt;&lt;/object&gt;&lt;object type=&quot;3&quot; unique_id=&quot;10032&quot;&gt;&lt;property id=&quot;20148&quot; value=&quot;5&quot;/&gt;&lt;property id=&quot;20300&quot; value=&quot;Slide 30 - &amp;quot;Major Challenges + benefits&amp;quot;&quot;/&gt;&lt;property id=&quot;20307&quot; value=&quot;328&quot;/&gt;&lt;/object&gt;&lt;object type=&quot;3&quot; unique_id=&quot;10033&quot;&gt;&lt;property id=&quot;20148&quot; value=&quot;5&quot;/&gt;&lt;property id=&quot;20300&quot; value=&quot;Slide 31 - &amp;quot;Major Transitional Issues&amp;quot;&quot;/&gt;&lt;property id=&quot;20307&quot; value=&quot;330&quot;/&gt;&lt;/object&gt;&lt;object type=&quot;3&quot; unique_id=&quot;10034&quot;&gt;&lt;property id=&quot;20148&quot; value=&quot;5&quot;/&gt;&lt;property id=&quot;20300&quot; value=&quot;Slide 32 - &amp;quot;Course of action By Business entity&amp;quot;&quot;/&gt;&lt;property id=&quot;20307&quot; value=&quot;326&quot;/&gt;&lt;/object&gt;&lt;object type=&quot;3&quot; unique_id=&quot;10035&quot;&gt;&lt;property id=&quot;20148&quot; value=&quot;5&quot;/&gt;&lt;property id=&quot;20300&quot; value=&quot;Slide 33 - &amp;quot;How to get awareness / Practice in &amp;quot;&quot;/&gt;&lt;property id=&quot;20307&quot; value=&quot;331&quot;/&gt;&lt;/object&gt;&lt;object type=&quot;3&quot; unique_id=&quot;10036&quot;&gt;&lt;property id=&quot;20148&quot; value=&quot;5&quot;/&gt;&lt;property id=&quot;20300&quot; value=&quot;Slide 34 - &amp;quot;Indirect Taxes Committee Initiative under GST &amp;quot;&quot;/&gt;&lt;property id=&quot;20307&quot; value=&quot;344&quot;/&gt;&lt;/object&gt;&lt;object type=&quot;3&quot; unique_id=&quot;10037&quot;&gt;&lt;property id=&quot;20148&quot; value=&quot;5&quot;/&gt;&lt;property id=&quot;20300&quot; value=&quot;Slide 35 - &amp;quot;Topic for Video Lectures on GST&amp;quot;&quot;/&gt;&lt;property id=&quot;20307&quot; value=&quot;345&quot;/&gt;&lt;/object&gt;&lt;object type=&quot;3&quot; unique_id=&quot;10038&quot;&gt;&lt;property id=&quot;20148&quot; value=&quot;5&quot;/&gt;&lt;property id=&quot;20300&quot; value=&quot;Slide 36 - &amp;quot;Topic……&amp;quot;&quot;/&gt;&lt;property id=&quot;20307&quot; value=&quot;346&quot;/&gt;&lt;/object&gt;&lt;object type=&quot;3&quot; unique_id=&quot;10039&quot;&gt;&lt;property id=&quot;20148&quot; value=&quot;5&quot;/&gt;&lt;property id=&quot;20300&quot; value=&quot;Slide 37 - &amp;quot;  &amp;quot;&quot;/&gt;&lt;property id=&quot;20307&quot; value=&quot;324&quot;/&gt;&lt;/object&gt;&lt;/object&gt;&lt;object type=&quot;8&quot; unique_id=&quot;10078&quot;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SeLear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BoSeLearning</Template>
  <TotalTime>2300</TotalTime>
  <Words>2915</Words>
  <Application>Microsoft Office PowerPoint</Application>
  <PresentationFormat>On-screen Show (16:9)</PresentationFormat>
  <Paragraphs>473</Paragraphs>
  <Slides>47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Arial</vt:lpstr>
      <vt:lpstr>Calibri</vt:lpstr>
      <vt:lpstr>Cambria</vt:lpstr>
      <vt:lpstr>Palatino Linotype</vt:lpstr>
      <vt:lpstr>Times New Roman</vt:lpstr>
      <vt:lpstr>Verdana</vt:lpstr>
      <vt:lpstr>Wingdings</vt:lpstr>
      <vt:lpstr>Wingdings 2</vt:lpstr>
      <vt:lpstr>Wingdings 3</vt:lpstr>
      <vt:lpstr>BoSeLearning</vt:lpstr>
      <vt:lpstr>Model GST Law  An Overview</vt:lpstr>
      <vt:lpstr> Today’s Coverage</vt:lpstr>
      <vt:lpstr>Why is GST Necessary for India? - Benefits</vt:lpstr>
      <vt:lpstr>Taxation Regime in India in the past Vs Model law</vt:lpstr>
      <vt:lpstr>How Drafted - Khichdi?</vt:lpstr>
      <vt:lpstr>When GST?</vt:lpstr>
      <vt:lpstr>Draft Model law  - Features… </vt:lpstr>
      <vt:lpstr>Features……</vt:lpstr>
      <vt:lpstr>Principles of GST</vt:lpstr>
      <vt:lpstr>Concerns.…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Input tax credit</vt:lpstr>
      <vt:lpstr>Impact of GST – General  </vt:lpstr>
      <vt:lpstr>Impact on Service Sector</vt:lpstr>
      <vt:lpstr>Impact on Service Sector</vt:lpstr>
      <vt:lpstr>Service Sector….</vt:lpstr>
      <vt:lpstr>Service Sector….</vt:lpstr>
      <vt:lpstr>Service Sector….</vt:lpstr>
      <vt:lpstr>Service Sector….</vt:lpstr>
      <vt:lpstr>Service Sector….</vt:lpstr>
      <vt:lpstr>Impact on Manufacturers</vt:lpstr>
      <vt:lpstr>Impact on manufacturers </vt:lpstr>
      <vt:lpstr>Manufacturers….</vt:lpstr>
      <vt:lpstr>Manufacturers…</vt:lpstr>
      <vt:lpstr>Manufacturers….</vt:lpstr>
      <vt:lpstr>Impact on Traders</vt:lpstr>
      <vt:lpstr>Traders - Presently</vt:lpstr>
      <vt:lpstr>Impact on Traders</vt:lpstr>
      <vt:lpstr>Traders….</vt:lpstr>
      <vt:lpstr>Traders….</vt:lpstr>
      <vt:lpstr>Impact of GST</vt:lpstr>
      <vt:lpstr>Implementation Challenges for Govt.</vt:lpstr>
      <vt:lpstr>Major Challenges + benefits</vt:lpstr>
      <vt:lpstr>Major Transitional Issues</vt:lpstr>
      <vt:lpstr>Course of action By Business entity</vt:lpstr>
      <vt:lpstr>How to get Awareness / Practice in </vt:lpstr>
      <vt:lpstr>Indirect Taxes Committee Initiative under GST </vt:lpstr>
      <vt:lpstr>Topic for Video Lectures on GST</vt:lpstr>
      <vt:lpstr>Topic……</vt:lpstr>
      <vt:lpstr>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GST on Indian Business</dc:title>
  <dc:creator>Prateek Marlecha</dc:creator>
  <cp:lastModifiedBy>Madhukar</cp:lastModifiedBy>
  <cp:revision>222</cp:revision>
  <dcterms:created xsi:type="dcterms:W3CDTF">2016-01-04T08:43:15Z</dcterms:created>
  <dcterms:modified xsi:type="dcterms:W3CDTF">2016-07-16T03:30:27Z</dcterms:modified>
</cp:coreProperties>
</file>