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4433" r:id="rId2"/>
  </p:sldMasterIdLst>
  <p:notesMasterIdLst>
    <p:notesMasterId r:id="rId32"/>
  </p:notesMasterIdLst>
  <p:handoutMasterIdLst>
    <p:handoutMasterId r:id="rId33"/>
  </p:handoutMasterIdLst>
  <p:sldIdLst>
    <p:sldId id="812" r:id="rId3"/>
    <p:sldId id="855" r:id="rId4"/>
    <p:sldId id="815" r:id="rId5"/>
    <p:sldId id="845" r:id="rId6"/>
    <p:sldId id="825" r:id="rId7"/>
    <p:sldId id="846" r:id="rId8"/>
    <p:sldId id="841" r:id="rId9"/>
    <p:sldId id="843" r:id="rId10"/>
    <p:sldId id="827" r:id="rId11"/>
    <p:sldId id="850" r:id="rId12"/>
    <p:sldId id="866" r:id="rId13"/>
    <p:sldId id="848" r:id="rId14"/>
    <p:sldId id="849" r:id="rId15"/>
    <p:sldId id="851" r:id="rId16"/>
    <p:sldId id="856" r:id="rId17"/>
    <p:sldId id="867" r:id="rId18"/>
    <p:sldId id="857" r:id="rId19"/>
    <p:sldId id="861" r:id="rId20"/>
    <p:sldId id="858" r:id="rId21"/>
    <p:sldId id="862" r:id="rId22"/>
    <p:sldId id="863" r:id="rId23"/>
    <p:sldId id="864" r:id="rId24"/>
    <p:sldId id="854" r:id="rId25"/>
    <p:sldId id="852" r:id="rId26"/>
    <p:sldId id="853" r:id="rId27"/>
    <p:sldId id="870" r:id="rId28"/>
    <p:sldId id="868" r:id="rId29"/>
    <p:sldId id="869" r:id="rId30"/>
    <p:sldId id="865" r:id="rId31"/>
  </p:sldIdLst>
  <p:sldSz cx="9144000" cy="6858000" type="screen4x3"/>
  <p:notesSz cx="6662738"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09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shal" initials="K" lastIdx="1" clrIdx="0"/>
  <p:cmAuthor id="1" name="SDUCA" initials="c" lastIdx="1" clrIdx="1">
    <p:extLst>
      <p:ext uri="{19B8F6BF-5375-455C-9EA6-DF929625EA0E}">
        <p15:presenceInfo xmlns:p15="http://schemas.microsoft.com/office/powerpoint/2012/main" userId="SDUC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A6500"/>
    <a:srgbClr val="FF6801"/>
    <a:srgbClr val="FF6600"/>
    <a:srgbClr val="EE6000"/>
    <a:srgbClr val="EB9641"/>
    <a:srgbClr val="EA974C"/>
    <a:srgbClr val="D65700"/>
    <a:srgbClr val="4D4D4D"/>
    <a:srgbClr val="FF0000"/>
    <a:srgbClr val="FF96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12" autoAdjust="0"/>
    <p:restoredTop sz="98072" autoAdjust="0"/>
  </p:normalViewPr>
  <p:slideViewPr>
    <p:cSldViewPr>
      <p:cViewPr>
        <p:scale>
          <a:sx n="60" d="100"/>
          <a:sy n="60" d="100"/>
        </p:scale>
        <p:origin x="1628" y="148"/>
      </p:cViewPr>
      <p:guideLst>
        <p:guide orient="horz" pos="2160"/>
        <p:guide pos="2880"/>
      </p:guideLst>
    </p:cSldViewPr>
  </p:slideViewPr>
  <p:outlineViewPr>
    <p:cViewPr>
      <p:scale>
        <a:sx n="33" d="100"/>
        <a:sy n="33" d="100"/>
      </p:scale>
      <p:origin x="0" y="31386"/>
    </p:cViewPr>
  </p:outlineViewPr>
  <p:notesTextViewPr>
    <p:cViewPr>
      <p:scale>
        <a:sx n="100" d="100"/>
        <a:sy n="100" d="100"/>
      </p:scale>
      <p:origin x="0" y="0"/>
    </p:cViewPr>
  </p:notesTextViewPr>
  <p:sorterViewPr>
    <p:cViewPr>
      <p:scale>
        <a:sx n="100" d="100"/>
        <a:sy n="100" d="100"/>
      </p:scale>
      <p:origin x="0" y="2604"/>
    </p:cViewPr>
  </p:sorterViewPr>
  <p:notesViewPr>
    <p:cSldViewPr>
      <p:cViewPr>
        <p:scale>
          <a:sx n="60" d="100"/>
          <a:sy n="60" d="100"/>
        </p:scale>
        <p:origin x="2724" y="-246"/>
      </p:cViewPr>
      <p:guideLst>
        <p:guide orient="horz" pos="3128"/>
        <p:guide pos="209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1DD1CD-0A5C-4178-BFEB-35CB9D5DA0A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3DD588F-8B8B-4894-A488-BC375948A4A8}">
      <dgm:prSet/>
      <dgm:spPr>
        <a:solidFill>
          <a:srgbClr val="FA6500"/>
        </a:solidFill>
      </dgm:spPr>
      <dgm:t>
        <a:bodyPr/>
        <a:lstStyle/>
        <a:p>
          <a:r>
            <a:rPr lang="en-US" dirty="0">
              <a:latin typeface="Calibri" panose="020F0502020204030204" pitchFamily="34" charset="0"/>
            </a:rPr>
            <a:t>Basic Customs duty</a:t>
          </a:r>
          <a:endParaRPr lang="en-IN" dirty="0">
            <a:latin typeface="Calibri" panose="020F0502020204030204" pitchFamily="34" charset="0"/>
          </a:endParaRPr>
        </a:p>
      </dgm:t>
    </dgm:pt>
    <dgm:pt modelId="{10EE33DA-63A2-44C8-AFF3-65F7D39C9AE5}" type="parTrans" cxnId="{9E5AB174-D493-41B8-89A8-B1F6297A65D3}">
      <dgm:prSet/>
      <dgm:spPr/>
      <dgm:t>
        <a:bodyPr/>
        <a:lstStyle/>
        <a:p>
          <a:endParaRPr lang="en-US">
            <a:latin typeface="Calibri" panose="020F0502020204030204" pitchFamily="34" charset="0"/>
          </a:endParaRPr>
        </a:p>
      </dgm:t>
    </dgm:pt>
    <dgm:pt modelId="{AD3067EF-8717-49BE-9DC8-AC291EB95E63}" type="sibTrans" cxnId="{9E5AB174-D493-41B8-89A8-B1F6297A65D3}">
      <dgm:prSet/>
      <dgm:spPr/>
      <dgm:t>
        <a:bodyPr/>
        <a:lstStyle/>
        <a:p>
          <a:endParaRPr lang="en-US">
            <a:latin typeface="Calibri" panose="020F0502020204030204" pitchFamily="34" charset="0"/>
          </a:endParaRPr>
        </a:p>
      </dgm:t>
    </dgm:pt>
    <dgm:pt modelId="{B0C7CA78-7435-4D33-BE97-33DD142F15C9}">
      <dgm:prSet/>
      <dgm:spPr>
        <a:solidFill>
          <a:srgbClr val="FA6500"/>
        </a:solidFill>
      </dgm:spPr>
      <dgm:t>
        <a:bodyPr/>
        <a:lstStyle/>
        <a:p>
          <a:r>
            <a:rPr lang="en-US">
              <a:latin typeface="Calibri" panose="020F0502020204030204" pitchFamily="34" charset="0"/>
            </a:rPr>
            <a:t>CVD</a:t>
          </a:r>
          <a:endParaRPr lang="en-IN">
            <a:latin typeface="Calibri" panose="020F0502020204030204" pitchFamily="34" charset="0"/>
          </a:endParaRPr>
        </a:p>
      </dgm:t>
    </dgm:pt>
    <dgm:pt modelId="{0CC31321-2B41-42FF-8ABC-29FD601E6518}" type="parTrans" cxnId="{D8D75B52-75F0-499F-B93A-DEF5CFD456F0}">
      <dgm:prSet/>
      <dgm:spPr/>
      <dgm:t>
        <a:bodyPr/>
        <a:lstStyle/>
        <a:p>
          <a:endParaRPr lang="en-US">
            <a:latin typeface="Calibri" panose="020F0502020204030204" pitchFamily="34" charset="0"/>
          </a:endParaRPr>
        </a:p>
      </dgm:t>
    </dgm:pt>
    <dgm:pt modelId="{B8859BB9-6F1F-45ED-9F5E-3398A5F22A02}" type="sibTrans" cxnId="{D8D75B52-75F0-499F-B93A-DEF5CFD456F0}">
      <dgm:prSet/>
      <dgm:spPr/>
      <dgm:t>
        <a:bodyPr/>
        <a:lstStyle/>
        <a:p>
          <a:endParaRPr lang="en-US">
            <a:latin typeface="Calibri" panose="020F0502020204030204" pitchFamily="34" charset="0"/>
          </a:endParaRPr>
        </a:p>
      </dgm:t>
    </dgm:pt>
    <dgm:pt modelId="{054238D3-81B7-4697-81D2-3842ECA5A1FF}">
      <dgm:prSet/>
      <dgm:spPr>
        <a:solidFill>
          <a:srgbClr val="FA6500"/>
        </a:solidFill>
      </dgm:spPr>
      <dgm:t>
        <a:bodyPr/>
        <a:lstStyle/>
        <a:p>
          <a:r>
            <a:rPr lang="en-US">
              <a:latin typeface="Calibri" panose="020F0502020204030204" pitchFamily="34" charset="0"/>
            </a:rPr>
            <a:t>SAD</a:t>
          </a:r>
          <a:endParaRPr lang="en-IN">
            <a:latin typeface="Calibri" panose="020F0502020204030204" pitchFamily="34" charset="0"/>
          </a:endParaRPr>
        </a:p>
      </dgm:t>
    </dgm:pt>
    <dgm:pt modelId="{91F7A359-C380-4DFF-A9BC-568BE5236995}" type="parTrans" cxnId="{3C88654A-4A5F-4AE7-8FB1-2C51E811B812}">
      <dgm:prSet/>
      <dgm:spPr/>
      <dgm:t>
        <a:bodyPr/>
        <a:lstStyle/>
        <a:p>
          <a:endParaRPr lang="en-US">
            <a:latin typeface="Calibri" panose="020F0502020204030204" pitchFamily="34" charset="0"/>
          </a:endParaRPr>
        </a:p>
      </dgm:t>
    </dgm:pt>
    <dgm:pt modelId="{D097F259-0EEB-47E7-ADA8-9B56053B725F}" type="sibTrans" cxnId="{3C88654A-4A5F-4AE7-8FB1-2C51E811B812}">
      <dgm:prSet/>
      <dgm:spPr/>
      <dgm:t>
        <a:bodyPr/>
        <a:lstStyle/>
        <a:p>
          <a:endParaRPr lang="en-US">
            <a:latin typeface="Calibri" panose="020F0502020204030204" pitchFamily="34" charset="0"/>
          </a:endParaRPr>
        </a:p>
      </dgm:t>
    </dgm:pt>
    <dgm:pt modelId="{904BFBC0-7E0D-457F-B73F-E72E10F6BACD}">
      <dgm:prSet/>
      <dgm:spPr>
        <a:solidFill>
          <a:srgbClr val="FA6500"/>
        </a:solidFill>
      </dgm:spPr>
      <dgm:t>
        <a:bodyPr/>
        <a:lstStyle/>
        <a:p>
          <a:r>
            <a:rPr lang="en-US">
              <a:latin typeface="Calibri" panose="020F0502020204030204" pitchFamily="34" charset="0"/>
            </a:rPr>
            <a:t>Excise duty</a:t>
          </a:r>
          <a:endParaRPr lang="en-IN">
            <a:latin typeface="Calibri" panose="020F0502020204030204" pitchFamily="34" charset="0"/>
          </a:endParaRPr>
        </a:p>
      </dgm:t>
    </dgm:pt>
    <dgm:pt modelId="{09B4B3BE-71E1-4E76-937E-BD01EF22C6F0}" type="parTrans" cxnId="{D3DF6B7E-9846-4342-B97D-1722082C89E1}">
      <dgm:prSet/>
      <dgm:spPr/>
      <dgm:t>
        <a:bodyPr/>
        <a:lstStyle/>
        <a:p>
          <a:endParaRPr lang="en-US">
            <a:latin typeface="Calibri" panose="020F0502020204030204" pitchFamily="34" charset="0"/>
          </a:endParaRPr>
        </a:p>
      </dgm:t>
    </dgm:pt>
    <dgm:pt modelId="{65271668-1F06-46E3-9164-1A98E452F624}" type="sibTrans" cxnId="{D3DF6B7E-9846-4342-B97D-1722082C89E1}">
      <dgm:prSet/>
      <dgm:spPr/>
      <dgm:t>
        <a:bodyPr/>
        <a:lstStyle/>
        <a:p>
          <a:endParaRPr lang="en-US">
            <a:latin typeface="Calibri" panose="020F0502020204030204" pitchFamily="34" charset="0"/>
          </a:endParaRPr>
        </a:p>
      </dgm:t>
    </dgm:pt>
    <dgm:pt modelId="{9655145B-F04A-4E9C-880A-6A39274F3A16}">
      <dgm:prSet/>
      <dgm:spPr>
        <a:solidFill>
          <a:srgbClr val="FA6500"/>
        </a:solidFill>
      </dgm:spPr>
      <dgm:t>
        <a:bodyPr/>
        <a:lstStyle/>
        <a:p>
          <a:r>
            <a:rPr lang="en-US">
              <a:latin typeface="Calibri" panose="020F0502020204030204" pitchFamily="34" charset="0"/>
            </a:rPr>
            <a:t>Service tax</a:t>
          </a:r>
          <a:endParaRPr lang="en-IN">
            <a:latin typeface="Calibri" panose="020F0502020204030204" pitchFamily="34" charset="0"/>
          </a:endParaRPr>
        </a:p>
      </dgm:t>
    </dgm:pt>
    <dgm:pt modelId="{069AB283-6A99-4DC6-817A-3024D2821C2C}" type="parTrans" cxnId="{11791AAC-B037-4966-952C-60EF4B74F952}">
      <dgm:prSet/>
      <dgm:spPr/>
      <dgm:t>
        <a:bodyPr/>
        <a:lstStyle/>
        <a:p>
          <a:endParaRPr lang="en-US">
            <a:latin typeface="Calibri" panose="020F0502020204030204" pitchFamily="34" charset="0"/>
          </a:endParaRPr>
        </a:p>
      </dgm:t>
    </dgm:pt>
    <dgm:pt modelId="{EE0D1D57-9274-4889-9D69-C1D7E5B5C17C}" type="sibTrans" cxnId="{11791AAC-B037-4966-952C-60EF4B74F952}">
      <dgm:prSet/>
      <dgm:spPr/>
      <dgm:t>
        <a:bodyPr/>
        <a:lstStyle/>
        <a:p>
          <a:endParaRPr lang="en-US">
            <a:latin typeface="Calibri" panose="020F0502020204030204" pitchFamily="34" charset="0"/>
          </a:endParaRPr>
        </a:p>
      </dgm:t>
    </dgm:pt>
    <dgm:pt modelId="{630B2BE3-897C-43DD-82A0-CDC3978F7809}">
      <dgm:prSet/>
      <dgm:spPr>
        <a:solidFill>
          <a:srgbClr val="FA6500"/>
        </a:solidFill>
      </dgm:spPr>
      <dgm:t>
        <a:bodyPr/>
        <a:lstStyle/>
        <a:p>
          <a:r>
            <a:rPr lang="en-US">
              <a:latin typeface="Calibri" panose="020F0502020204030204" pitchFamily="34" charset="0"/>
            </a:rPr>
            <a:t>Value Added Taxes</a:t>
          </a:r>
          <a:endParaRPr lang="en-IN">
            <a:latin typeface="Calibri" panose="020F0502020204030204" pitchFamily="34" charset="0"/>
          </a:endParaRPr>
        </a:p>
      </dgm:t>
    </dgm:pt>
    <dgm:pt modelId="{DA200138-5FCD-4F2C-905B-E7699EAB0C79}" type="parTrans" cxnId="{F23EC13D-41D9-4A35-AF34-FDD2F8194EC2}">
      <dgm:prSet/>
      <dgm:spPr/>
      <dgm:t>
        <a:bodyPr/>
        <a:lstStyle/>
        <a:p>
          <a:endParaRPr lang="en-US">
            <a:latin typeface="Calibri" panose="020F0502020204030204" pitchFamily="34" charset="0"/>
          </a:endParaRPr>
        </a:p>
      </dgm:t>
    </dgm:pt>
    <dgm:pt modelId="{4CD596CB-7F16-4F2C-A0A8-E215E063B5F4}" type="sibTrans" cxnId="{F23EC13D-41D9-4A35-AF34-FDD2F8194EC2}">
      <dgm:prSet/>
      <dgm:spPr/>
      <dgm:t>
        <a:bodyPr/>
        <a:lstStyle/>
        <a:p>
          <a:endParaRPr lang="en-US">
            <a:latin typeface="Calibri" panose="020F0502020204030204" pitchFamily="34" charset="0"/>
          </a:endParaRPr>
        </a:p>
      </dgm:t>
    </dgm:pt>
    <dgm:pt modelId="{B2DDEC42-0DDA-4DDC-87A8-1EFA5985D551}">
      <dgm:prSet/>
      <dgm:spPr>
        <a:solidFill>
          <a:srgbClr val="FA6500"/>
        </a:solidFill>
      </dgm:spPr>
      <dgm:t>
        <a:bodyPr/>
        <a:lstStyle/>
        <a:p>
          <a:r>
            <a:rPr lang="en-US">
              <a:latin typeface="Calibri" panose="020F0502020204030204" pitchFamily="34" charset="0"/>
            </a:rPr>
            <a:t>Entry tax</a:t>
          </a:r>
          <a:endParaRPr lang="en-IN">
            <a:latin typeface="Calibri" panose="020F0502020204030204" pitchFamily="34" charset="0"/>
          </a:endParaRPr>
        </a:p>
      </dgm:t>
    </dgm:pt>
    <dgm:pt modelId="{0C407ACE-1050-490E-8F0E-5D49FFC0BE63}" type="parTrans" cxnId="{43B84396-AD2E-478A-A6B5-0D5ECE89D81D}">
      <dgm:prSet/>
      <dgm:spPr/>
      <dgm:t>
        <a:bodyPr/>
        <a:lstStyle/>
        <a:p>
          <a:endParaRPr lang="en-US">
            <a:latin typeface="Calibri" panose="020F0502020204030204" pitchFamily="34" charset="0"/>
          </a:endParaRPr>
        </a:p>
      </dgm:t>
    </dgm:pt>
    <dgm:pt modelId="{6BC9AC9F-AD13-470E-8FF9-9EA0A62898F2}" type="sibTrans" cxnId="{43B84396-AD2E-478A-A6B5-0D5ECE89D81D}">
      <dgm:prSet/>
      <dgm:spPr/>
      <dgm:t>
        <a:bodyPr/>
        <a:lstStyle/>
        <a:p>
          <a:endParaRPr lang="en-US">
            <a:latin typeface="Calibri" panose="020F0502020204030204" pitchFamily="34" charset="0"/>
          </a:endParaRPr>
        </a:p>
      </dgm:t>
    </dgm:pt>
    <dgm:pt modelId="{1CC1F127-32D6-461A-B20B-FCD82D541A5E}">
      <dgm:prSet/>
      <dgm:spPr>
        <a:solidFill>
          <a:srgbClr val="FA6500"/>
        </a:solidFill>
      </dgm:spPr>
      <dgm:t>
        <a:bodyPr/>
        <a:lstStyle/>
        <a:p>
          <a:r>
            <a:rPr lang="en-US">
              <a:latin typeface="Calibri" panose="020F0502020204030204" pitchFamily="34" charset="0"/>
            </a:rPr>
            <a:t>Octroi</a:t>
          </a:r>
          <a:endParaRPr lang="en-IN">
            <a:latin typeface="Calibri" panose="020F0502020204030204" pitchFamily="34" charset="0"/>
          </a:endParaRPr>
        </a:p>
      </dgm:t>
    </dgm:pt>
    <dgm:pt modelId="{BC998A32-E1E9-40DB-A4C5-25F3889B0ED8}" type="parTrans" cxnId="{5DD50453-C1B6-4B53-A3C7-60672C06CC8F}">
      <dgm:prSet/>
      <dgm:spPr/>
      <dgm:t>
        <a:bodyPr/>
        <a:lstStyle/>
        <a:p>
          <a:endParaRPr lang="en-US">
            <a:latin typeface="Calibri" panose="020F0502020204030204" pitchFamily="34" charset="0"/>
          </a:endParaRPr>
        </a:p>
      </dgm:t>
    </dgm:pt>
    <dgm:pt modelId="{267F822E-A532-44E3-979A-DACBE2CB1789}" type="sibTrans" cxnId="{5DD50453-C1B6-4B53-A3C7-60672C06CC8F}">
      <dgm:prSet/>
      <dgm:spPr/>
      <dgm:t>
        <a:bodyPr/>
        <a:lstStyle/>
        <a:p>
          <a:endParaRPr lang="en-US">
            <a:latin typeface="Calibri" panose="020F0502020204030204" pitchFamily="34" charset="0"/>
          </a:endParaRPr>
        </a:p>
      </dgm:t>
    </dgm:pt>
    <dgm:pt modelId="{952D6CAC-48DC-4CA8-B769-DE8E7BDF2F46}" type="pres">
      <dgm:prSet presAssocID="{771DD1CD-0A5C-4178-BFEB-35CB9D5DA0AD}" presName="linear" presStyleCnt="0">
        <dgm:presLayoutVars>
          <dgm:animLvl val="lvl"/>
          <dgm:resizeHandles val="exact"/>
        </dgm:presLayoutVars>
      </dgm:prSet>
      <dgm:spPr/>
    </dgm:pt>
    <dgm:pt modelId="{905DE93C-7431-482C-8D0D-922F229EBD4D}" type="pres">
      <dgm:prSet presAssocID="{F3DD588F-8B8B-4894-A488-BC375948A4A8}" presName="parentText" presStyleLbl="node1" presStyleIdx="0" presStyleCnt="8">
        <dgm:presLayoutVars>
          <dgm:chMax val="0"/>
          <dgm:bulletEnabled val="1"/>
        </dgm:presLayoutVars>
      </dgm:prSet>
      <dgm:spPr/>
    </dgm:pt>
    <dgm:pt modelId="{E1C45AC4-5566-452B-98A2-BDA989E2A32A}" type="pres">
      <dgm:prSet presAssocID="{AD3067EF-8717-49BE-9DC8-AC291EB95E63}" presName="spacer" presStyleCnt="0"/>
      <dgm:spPr/>
    </dgm:pt>
    <dgm:pt modelId="{67D49D08-9937-47ED-AE57-EAF0769638C1}" type="pres">
      <dgm:prSet presAssocID="{B0C7CA78-7435-4D33-BE97-33DD142F15C9}" presName="parentText" presStyleLbl="node1" presStyleIdx="1" presStyleCnt="8">
        <dgm:presLayoutVars>
          <dgm:chMax val="0"/>
          <dgm:bulletEnabled val="1"/>
        </dgm:presLayoutVars>
      </dgm:prSet>
      <dgm:spPr/>
    </dgm:pt>
    <dgm:pt modelId="{172261DE-C1C4-4BA3-831F-24461D53EC1E}" type="pres">
      <dgm:prSet presAssocID="{B8859BB9-6F1F-45ED-9F5E-3398A5F22A02}" presName="spacer" presStyleCnt="0"/>
      <dgm:spPr/>
    </dgm:pt>
    <dgm:pt modelId="{CFAAB4B5-8A8D-4784-8BB9-CE7A12ADFC31}" type="pres">
      <dgm:prSet presAssocID="{054238D3-81B7-4697-81D2-3842ECA5A1FF}" presName="parentText" presStyleLbl="node1" presStyleIdx="2" presStyleCnt="8">
        <dgm:presLayoutVars>
          <dgm:chMax val="0"/>
          <dgm:bulletEnabled val="1"/>
        </dgm:presLayoutVars>
      </dgm:prSet>
      <dgm:spPr/>
    </dgm:pt>
    <dgm:pt modelId="{CA54EC7A-B11E-44BA-862C-2F2FB15A4BDD}" type="pres">
      <dgm:prSet presAssocID="{D097F259-0EEB-47E7-ADA8-9B56053B725F}" presName="spacer" presStyleCnt="0"/>
      <dgm:spPr/>
    </dgm:pt>
    <dgm:pt modelId="{D67B1C26-55C1-4721-93F7-4D907DCAE74D}" type="pres">
      <dgm:prSet presAssocID="{904BFBC0-7E0D-457F-B73F-E72E10F6BACD}" presName="parentText" presStyleLbl="node1" presStyleIdx="3" presStyleCnt="8">
        <dgm:presLayoutVars>
          <dgm:chMax val="0"/>
          <dgm:bulletEnabled val="1"/>
        </dgm:presLayoutVars>
      </dgm:prSet>
      <dgm:spPr/>
    </dgm:pt>
    <dgm:pt modelId="{8D28416E-3249-4C7F-A907-431D35F279D5}" type="pres">
      <dgm:prSet presAssocID="{65271668-1F06-46E3-9164-1A98E452F624}" presName="spacer" presStyleCnt="0"/>
      <dgm:spPr/>
    </dgm:pt>
    <dgm:pt modelId="{070E26CD-6781-41A6-A2EB-DE2E655A2BFD}" type="pres">
      <dgm:prSet presAssocID="{9655145B-F04A-4E9C-880A-6A39274F3A16}" presName="parentText" presStyleLbl="node1" presStyleIdx="4" presStyleCnt="8">
        <dgm:presLayoutVars>
          <dgm:chMax val="0"/>
          <dgm:bulletEnabled val="1"/>
        </dgm:presLayoutVars>
      </dgm:prSet>
      <dgm:spPr/>
    </dgm:pt>
    <dgm:pt modelId="{47CC9C2F-8410-46D1-B3FC-C39701C09E0B}" type="pres">
      <dgm:prSet presAssocID="{EE0D1D57-9274-4889-9D69-C1D7E5B5C17C}" presName="spacer" presStyleCnt="0"/>
      <dgm:spPr/>
    </dgm:pt>
    <dgm:pt modelId="{6919C9BC-E556-4232-8734-91C4C0791E1F}" type="pres">
      <dgm:prSet presAssocID="{630B2BE3-897C-43DD-82A0-CDC3978F7809}" presName="parentText" presStyleLbl="node1" presStyleIdx="5" presStyleCnt="8">
        <dgm:presLayoutVars>
          <dgm:chMax val="0"/>
          <dgm:bulletEnabled val="1"/>
        </dgm:presLayoutVars>
      </dgm:prSet>
      <dgm:spPr/>
    </dgm:pt>
    <dgm:pt modelId="{62A3AAF6-9A58-4AF3-BA03-936721010A5A}" type="pres">
      <dgm:prSet presAssocID="{4CD596CB-7F16-4F2C-A0A8-E215E063B5F4}" presName="spacer" presStyleCnt="0"/>
      <dgm:spPr/>
    </dgm:pt>
    <dgm:pt modelId="{68D6747A-D981-4559-9272-612EB5E7CD60}" type="pres">
      <dgm:prSet presAssocID="{B2DDEC42-0DDA-4DDC-87A8-1EFA5985D551}" presName="parentText" presStyleLbl="node1" presStyleIdx="6" presStyleCnt="8">
        <dgm:presLayoutVars>
          <dgm:chMax val="0"/>
          <dgm:bulletEnabled val="1"/>
        </dgm:presLayoutVars>
      </dgm:prSet>
      <dgm:spPr/>
    </dgm:pt>
    <dgm:pt modelId="{DCD1728F-4A4E-4E1F-9165-10D6D7C6960C}" type="pres">
      <dgm:prSet presAssocID="{6BC9AC9F-AD13-470E-8FF9-9EA0A62898F2}" presName="spacer" presStyleCnt="0"/>
      <dgm:spPr/>
    </dgm:pt>
    <dgm:pt modelId="{C8A5D494-248D-4B0C-956E-34225DE24195}" type="pres">
      <dgm:prSet presAssocID="{1CC1F127-32D6-461A-B20B-FCD82D541A5E}" presName="parentText" presStyleLbl="node1" presStyleIdx="7" presStyleCnt="8">
        <dgm:presLayoutVars>
          <dgm:chMax val="0"/>
          <dgm:bulletEnabled val="1"/>
        </dgm:presLayoutVars>
      </dgm:prSet>
      <dgm:spPr/>
    </dgm:pt>
  </dgm:ptLst>
  <dgm:cxnLst>
    <dgm:cxn modelId="{F23EC13D-41D9-4A35-AF34-FDD2F8194EC2}" srcId="{771DD1CD-0A5C-4178-BFEB-35CB9D5DA0AD}" destId="{630B2BE3-897C-43DD-82A0-CDC3978F7809}" srcOrd="5" destOrd="0" parTransId="{DA200138-5FCD-4F2C-905B-E7699EAB0C79}" sibTransId="{4CD596CB-7F16-4F2C-A0A8-E215E063B5F4}"/>
    <dgm:cxn modelId="{C2240D43-01B3-4C40-8ED2-F3715B1E3206}" type="presOf" srcId="{904BFBC0-7E0D-457F-B73F-E72E10F6BACD}" destId="{D67B1C26-55C1-4721-93F7-4D907DCAE74D}" srcOrd="0" destOrd="0" presId="urn:microsoft.com/office/officeart/2005/8/layout/vList2"/>
    <dgm:cxn modelId="{3C88654A-4A5F-4AE7-8FB1-2C51E811B812}" srcId="{771DD1CD-0A5C-4178-BFEB-35CB9D5DA0AD}" destId="{054238D3-81B7-4697-81D2-3842ECA5A1FF}" srcOrd="2" destOrd="0" parTransId="{91F7A359-C380-4DFF-A9BC-568BE5236995}" sibTransId="{D097F259-0EEB-47E7-ADA8-9B56053B725F}"/>
    <dgm:cxn modelId="{D8D75B52-75F0-499F-B93A-DEF5CFD456F0}" srcId="{771DD1CD-0A5C-4178-BFEB-35CB9D5DA0AD}" destId="{B0C7CA78-7435-4D33-BE97-33DD142F15C9}" srcOrd="1" destOrd="0" parTransId="{0CC31321-2B41-42FF-8ABC-29FD601E6518}" sibTransId="{B8859BB9-6F1F-45ED-9F5E-3398A5F22A02}"/>
    <dgm:cxn modelId="{DCA1D572-1E57-4969-8C1F-16B480B46DA9}" type="presOf" srcId="{771DD1CD-0A5C-4178-BFEB-35CB9D5DA0AD}" destId="{952D6CAC-48DC-4CA8-B769-DE8E7BDF2F46}" srcOrd="0" destOrd="0" presId="urn:microsoft.com/office/officeart/2005/8/layout/vList2"/>
    <dgm:cxn modelId="{5DD50453-C1B6-4B53-A3C7-60672C06CC8F}" srcId="{771DD1CD-0A5C-4178-BFEB-35CB9D5DA0AD}" destId="{1CC1F127-32D6-461A-B20B-FCD82D541A5E}" srcOrd="7" destOrd="0" parTransId="{BC998A32-E1E9-40DB-A4C5-25F3889B0ED8}" sibTransId="{267F822E-A532-44E3-979A-DACBE2CB1789}"/>
    <dgm:cxn modelId="{9E5AB174-D493-41B8-89A8-B1F6297A65D3}" srcId="{771DD1CD-0A5C-4178-BFEB-35CB9D5DA0AD}" destId="{F3DD588F-8B8B-4894-A488-BC375948A4A8}" srcOrd="0" destOrd="0" parTransId="{10EE33DA-63A2-44C8-AFF3-65F7D39C9AE5}" sibTransId="{AD3067EF-8717-49BE-9DC8-AC291EB95E63}"/>
    <dgm:cxn modelId="{2027597B-694C-4F55-B18D-CD58FAAC3372}" type="presOf" srcId="{B0C7CA78-7435-4D33-BE97-33DD142F15C9}" destId="{67D49D08-9937-47ED-AE57-EAF0769638C1}" srcOrd="0" destOrd="0" presId="urn:microsoft.com/office/officeart/2005/8/layout/vList2"/>
    <dgm:cxn modelId="{6DBDCA7D-4390-4388-A944-4B283658684F}" type="presOf" srcId="{B2DDEC42-0DDA-4DDC-87A8-1EFA5985D551}" destId="{68D6747A-D981-4559-9272-612EB5E7CD60}" srcOrd="0" destOrd="0" presId="urn:microsoft.com/office/officeart/2005/8/layout/vList2"/>
    <dgm:cxn modelId="{D3DF6B7E-9846-4342-B97D-1722082C89E1}" srcId="{771DD1CD-0A5C-4178-BFEB-35CB9D5DA0AD}" destId="{904BFBC0-7E0D-457F-B73F-E72E10F6BACD}" srcOrd="3" destOrd="0" parTransId="{09B4B3BE-71E1-4E76-937E-BD01EF22C6F0}" sibTransId="{65271668-1F06-46E3-9164-1A98E452F624}"/>
    <dgm:cxn modelId="{C727D787-2D7F-4C29-9CD7-6905FCBC8B1A}" type="presOf" srcId="{1CC1F127-32D6-461A-B20B-FCD82D541A5E}" destId="{C8A5D494-248D-4B0C-956E-34225DE24195}" srcOrd="0" destOrd="0" presId="urn:microsoft.com/office/officeart/2005/8/layout/vList2"/>
    <dgm:cxn modelId="{DC06F995-3A3B-4684-A424-C1C275E70E66}" type="presOf" srcId="{F3DD588F-8B8B-4894-A488-BC375948A4A8}" destId="{905DE93C-7431-482C-8D0D-922F229EBD4D}" srcOrd="0" destOrd="0" presId="urn:microsoft.com/office/officeart/2005/8/layout/vList2"/>
    <dgm:cxn modelId="{43B84396-AD2E-478A-A6B5-0D5ECE89D81D}" srcId="{771DD1CD-0A5C-4178-BFEB-35CB9D5DA0AD}" destId="{B2DDEC42-0DDA-4DDC-87A8-1EFA5985D551}" srcOrd="6" destOrd="0" parTransId="{0C407ACE-1050-490E-8F0E-5D49FFC0BE63}" sibTransId="{6BC9AC9F-AD13-470E-8FF9-9EA0A62898F2}"/>
    <dgm:cxn modelId="{11791AAC-B037-4966-952C-60EF4B74F952}" srcId="{771DD1CD-0A5C-4178-BFEB-35CB9D5DA0AD}" destId="{9655145B-F04A-4E9C-880A-6A39274F3A16}" srcOrd="4" destOrd="0" parTransId="{069AB283-6A99-4DC6-817A-3024D2821C2C}" sibTransId="{EE0D1D57-9274-4889-9D69-C1D7E5B5C17C}"/>
    <dgm:cxn modelId="{2DDC55D7-6425-44CB-8809-52311EC8C82A}" type="presOf" srcId="{054238D3-81B7-4697-81D2-3842ECA5A1FF}" destId="{CFAAB4B5-8A8D-4784-8BB9-CE7A12ADFC31}" srcOrd="0" destOrd="0" presId="urn:microsoft.com/office/officeart/2005/8/layout/vList2"/>
    <dgm:cxn modelId="{D60C59E1-0C0F-4D07-8466-10FE6D058EE6}" type="presOf" srcId="{9655145B-F04A-4E9C-880A-6A39274F3A16}" destId="{070E26CD-6781-41A6-A2EB-DE2E655A2BFD}" srcOrd="0" destOrd="0" presId="urn:microsoft.com/office/officeart/2005/8/layout/vList2"/>
    <dgm:cxn modelId="{182E31E8-F73E-4D29-B09D-BBA60219BB9F}" type="presOf" srcId="{630B2BE3-897C-43DD-82A0-CDC3978F7809}" destId="{6919C9BC-E556-4232-8734-91C4C0791E1F}" srcOrd="0" destOrd="0" presId="urn:microsoft.com/office/officeart/2005/8/layout/vList2"/>
    <dgm:cxn modelId="{6B2EAE3A-011E-4AD2-8969-CA145468C1F6}" type="presParOf" srcId="{952D6CAC-48DC-4CA8-B769-DE8E7BDF2F46}" destId="{905DE93C-7431-482C-8D0D-922F229EBD4D}" srcOrd="0" destOrd="0" presId="urn:microsoft.com/office/officeart/2005/8/layout/vList2"/>
    <dgm:cxn modelId="{DFA2AF45-7DB4-4979-81A1-0A039D364B0E}" type="presParOf" srcId="{952D6CAC-48DC-4CA8-B769-DE8E7BDF2F46}" destId="{E1C45AC4-5566-452B-98A2-BDA989E2A32A}" srcOrd="1" destOrd="0" presId="urn:microsoft.com/office/officeart/2005/8/layout/vList2"/>
    <dgm:cxn modelId="{0CAB2959-9891-4A38-87FF-AA7965B8DBA2}" type="presParOf" srcId="{952D6CAC-48DC-4CA8-B769-DE8E7BDF2F46}" destId="{67D49D08-9937-47ED-AE57-EAF0769638C1}" srcOrd="2" destOrd="0" presId="urn:microsoft.com/office/officeart/2005/8/layout/vList2"/>
    <dgm:cxn modelId="{21AD43BF-AEDA-43B3-B12A-21B332317D9B}" type="presParOf" srcId="{952D6CAC-48DC-4CA8-B769-DE8E7BDF2F46}" destId="{172261DE-C1C4-4BA3-831F-24461D53EC1E}" srcOrd="3" destOrd="0" presId="urn:microsoft.com/office/officeart/2005/8/layout/vList2"/>
    <dgm:cxn modelId="{1AE2D7C4-77E2-4C43-966C-E76DDEB050E8}" type="presParOf" srcId="{952D6CAC-48DC-4CA8-B769-DE8E7BDF2F46}" destId="{CFAAB4B5-8A8D-4784-8BB9-CE7A12ADFC31}" srcOrd="4" destOrd="0" presId="urn:microsoft.com/office/officeart/2005/8/layout/vList2"/>
    <dgm:cxn modelId="{AD38C02E-24C4-4C8C-8556-D7C861E3C728}" type="presParOf" srcId="{952D6CAC-48DC-4CA8-B769-DE8E7BDF2F46}" destId="{CA54EC7A-B11E-44BA-862C-2F2FB15A4BDD}" srcOrd="5" destOrd="0" presId="urn:microsoft.com/office/officeart/2005/8/layout/vList2"/>
    <dgm:cxn modelId="{975235C7-B3D8-4CDA-A654-481FFC3812BC}" type="presParOf" srcId="{952D6CAC-48DC-4CA8-B769-DE8E7BDF2F46}" destId="{D67B1C26-55C1-4721-93F7-4D907DCAE74D}" srcOrd="6" destOrd="0" presId="urn:microsoft.com/office/officeart/2005/8/layout/vList2"/>
    <dgm:cxn modelId="{F4A83813-9C81-4D2F-AA03-9D7998EE8FE4}" type="presParOf" srcId="{952D6CAC-48DC-4CA8-B769-DE8E7BDF2F46}" destId="{8D28416E-3249-4C7F-A907-431D35F279D5}" srcOrd="7" destOrd="0" presId="urn:microsoft.com/office/officeart/2005/8/layout/vList2"/>
    <dgm:cxn modelId="{34B4E017-78DE-4213-8170-8F2EE504C6F1}" type="presParOf" srcId="{952D6CAC-48DC-4CA8-B769-DE8E7BDF2F46}" destId="{070E26CD-6781-41A6-A2EB-DE2E655A2BFD}" srcOrd="8" destOrd="0" presId="urn:microsoft.com/office/officeart/2005/8/layout/vList2"/>
    <dgm:cxn modelId="{21210F67-5139-45D5-9BCC-BAA030B75156}" type="presParOf" srcId="{952D6CAC-48DC-4CA8-B769-DE8E7BDF2F46}" destId="{47CC9C2F-8410-46D1-B3FC-C39701C09E0B}" srcOrd="9" destOrd="0" presId="urn:microsoft.com/office/officeart/2005/8/layout/vList2"/>
    <dgm:cxn modelId="{6BF59D7B-5F4E-44E9-807E-F605779BB31F}" type="presParOf" srcId="{952D6CAC-48DC-4CA8-B769-DE8E7BDF2F46}" destId="{6919C9BC-E556-4232-8734-91C4C0791E1F}" srcOrd="10" destOrd="0" presId="urn:microsoft.com/office/officeart/2005/8/layout/vList2"/>
    <dgm:cxn modelId="{27A2FB61-6F8D-458E-BD71-7D5AB3BAC611}" type="presParOf" srcId="{952D6CAC-48DC-4CA8-B769-DE8E7BDF2F46}" destId="{62A3AAF6-9A58-4AF3-BA03-936721010A5A}" srcOrd="11" destOrd="0" presId="urn:microsoft.com/office/officeart/2005/8/layout/vList2"/>
    <dgm:cxn modelId="{7B4F6F1D-A038-4EF0-AD16-FF7B295BB6E8}" type="presParOf" srcId="{952D6CAC-48DC-4CA8-B769-DE8E7BDF2F46}" destId="{68D6747A-D981-4559-9272-612EB5E7CD60}" srcOrd="12" destOrd="0" presId="urn:microsoft.com/office/officeart/2005/8/layout/vList2"/>
    <dgm:cxn modelId="{A9BA1488-D9F4-438A-BD38-2A0032DB6644}" type="presParOf" srcId="{952D6CAC-48DC-4CA8-B769-DE8E7BDF2F46}" destId="{DCD1728F-4A4E-4E1F-9165-10D6D7C6960C}" srcOrd="13" destOrd="0" presId="urn:microsoft.com/office/officeart/2005/8/layout/vList2"/>
    <dgm:cxn modelId="{2FBD34D8-D14E-4249-8F94-9F117AFF7B7E}" type="presParOf" srcId="{952D6CAC-48DC-4CA8-B769-DE8E7BDF2F46}" destId="{C8A5D494-248D-4B0C-956E-34225DE24195}" srcOrd="14"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5B26F4F-9BBD-4DF8-BF0A-57A4E6A58F3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F59AFD4-C034-42AF-9DEB-EB801089533F}">
      <dgm:prSet/>
      <dgm:spPr>
        <a:solidFill>
          <a:srgbClr val="FF6801"/>
        </a:solidFill>
      </dgm:spPr>
      <dgm:t>
        <a:bodyPr/>
        <a:lstStyle/>
        <a:p>
          <a:r>
            <a:rPr lang="en-US" dirty="0">
              <a:latin typeface="Calibri" panose="020F0502020204030204" pitchFamily="34" charset="0"/>
            </a:rPr>
            <a:t>Place of supply of service for immovables is location of immovable property or where the immovable property is intended to be located</a:t>
          </a:r>
          <a:endParaRPr lang="en-IN" dirty="0">
            <a:latin typeface="Calibri" panose="020F0502020204030204" pitchFamily="34" charset="0"/>
          </a:endParaRPr>
        </a:p>
      </dgm:t>
    </dgm:pt>
    <dgm:pt modelId="{FE04FF9D-CFAB-47B7-8EDD-9000FD8F53B3}" type="parTrans" cxnId="{60F978F3-03BB-456D-AEE2-83F16B9655CE}">
      <dgm:prSet/>
      <dgm:spPr/>
      <dgm:t>
        <a:bodyPr/>
        <a:lstStyle/>
        <a:p>
          <a:endParaRPr lang="en-US"/>
        </a:p>
      </dgm:t>
    </dgm:pt>
    <dgm:pt modelId="{9D77056B-1401-4B17-9025-3E8127FB0197}" type="sibTrans" cxnId="{60F978F3-03BB-456D-AEE2-83F16B9655CE}">
      <dgm:prSet/>
      <dgm:spPr/>
      <dgm:t>
        <a:bodyPr/>
        <a:lstStyle/>
        <a:p>
          <a:endParaRPr lang="en-US"/>
        </a:p>
      </dgm:t>
    </dgm:pt>
    <dgm:pt modelId="{E7295626-F0CD-40A0-B097-53D948341ABF}">
      <dgm:prSet custT="1"/>
      <dgm:spPr/>
      <dgm:t>
        <a:bodyPr/>
        <a:lstStyle/>
        <a:p>
          <a:r>
            <a:rPr lang="en-US" sz="2000">
              <a:latin typeface="Calibri" panose="020F0502020204030204" pitchFamily="34" charset="0"/>
            </a:rPr>
            <a:t>Interior decorator</a:t>
          </a:r>
          <a:endParaRPr lang="en-IN" sz="2000">
            <a:latin typeface="Calibri" panose="020F0502020204030204" pitchFamily="34" charset="0"/>
          </a:endParaRPr>
        </a:p>
      </dgm:t>
    </dgm:pt>
    <dgm:pt modelId="{1A7C6AB6-8EC3-46E9-9172-370E5E7C8EE3}" type="parTrans" cxnId="{944A7DCC-6884-4E82-888F-478805495D3C}">
      <dgm:prSet/>
      <dgm:spPr/>
      <dgm:t>
        <a:bodyPr/>
        <a:lstStyle/>
        <a:p>
          <a:endParaRPr lang="en-US"/>
        </a:p>
      </dgm:t>
    </dgm:pt>
    <dgm:pt modelId="{E6CD3071-4F4D-4539-B7FE-550BD4BFBAC3}" type="sibTrans" cxnId="{944A7DCC-6884-4E82-888F-478805495D3C}">
      <dgm:prSet/>
      <dgm:spPr/>
      <dgm:t>
        <a:bodyPr/>
        <a:lstStyle/>
        <a:p>
          <a:endParaRPr lang="en-US"/>
        </a:p>
      </dgm:t>
    </dgm:pt>
    <dgm:pt modelId="{E173D0CE-91CA-40D7-B7A4-F8274F831AAC}">
      <dgm:prSet custT="1"/>
      <dgm:spPr/>
      <dgm:t>
        <a:bodyPr/>
        <a:lstStyle/>
        <a:p>
          <a:r>
            <a:rPr lang="en-US" sz="2000">
              <a:latin typeface="Calibri" panose="020F0502020204030204" pitchFamily="34" charset="0"/>
            </a:rPr>
            <a:t>Surveyors</a:t>
          </a:r>
          <a:endParaRPr lang="en-IN" sz="2000">
            <a:latin typeface="Calibri" panose="020F0502020204030204" pitchFamily="34" charset="0"/>
          </a:endParaRPr>
        </a:p>
      </dgm:t>
    </dgm:pt>
    <dgm:pt modelId="{DA70BAD2-374F-4FCF-A384-09BEFEBF9450}" type="parTrans" cxnId="{AB24A4D0-F534-4EBA-BDE6-F642E43B667A}">
      <dgm:prSet/>
      <dgm:spPr/>
      <dgm:t>
        <a:bodyPr/>
        <a:lstStyle/>
        <a:p>
          <a:endParaRPr lang="en-US"/>
        </a:p>
      </dgm:t>
    </dgm:pt>
    <dgm:pt modelId="{7E24F8E2-EBB8-4008-BAD4-C8F9EA7EB858}" type="sibTrans" cxnId="{AB24A4D0-F534-4EBA-BDE6-F642E43B667A}">
      <dgm:prSet/>
      <dgm:spPr/>
      <dgm:t>
        <a:bodyPr/>
        <a:lstStyle/>
        <a:p>
          <a:endParaRPr lang="en-US"/>
        </a:p>
      </dgm:t>
    </dgm:pt>
    <dgm:pt modelId="{E90BA8B1-8B5C-47AF-9EBA-2A82281B5226}">
      <dgm:prSet custT="1"/>
      <dgm:spPr/>
      <dgm:t>
        <a:bodyPr/>
        <a:lstStyle/>
        <a:p>
          <a:r>
            <a:rPr lang="en-US" sz="2000" dirty="0">
              <a:latin typeface="Calibri" panose="020F0502020204030204" pitchFamily="34" charset="0"/>
            </a:rPr>
            <a:t>Engineers</a:t>
          </a:r>
          <a:endParaRPr lang="en-IN" sz="2000" dirty="0">
            <a:latin typeface="Calibri" panose="020F0502020204030204" pitchFamily="34" charset="0"/>
          </a:endParaRPr>
        </a:p>
      </dgm:t>
    </dgm:pt>
    <dgm:pt modelId="{75B3B580-51DE-440E-8806-6BA822739AE6}" type="parTrans" cxnId="{5786EC8C-0B5D-420D-A1FB-F7B76A696728}">
      <dgm:prSet/>
      <dgm:spPr/>
      <dgm:t>
        <a:bodyPr/>
        <a:lstStyle/>
        <a:p>
          <a:endParaRPr lang="en-US"/>
        </a:p>
      </dgm:t>
    </dgm:pt>
    <dgm:pt modelId="{B0527EFF-D75F-4F87-93A4-40AB01C62619}" type="sibTrans" cxnId="{5786EC8C-0B5D-420D-A1FB-F7B76A696728}">
      <dgm:prSet/>
      <dgm:spPr/>
      <dgm:t>
        <a:bodyPr/>
        <a:lstStyle/>
        <a:p>
          <a:endParaRPr lang="en-US"/>
        </a:p>
      </dgm:t>
    </dgm:pt>
    <dgm:pt modelId="{3C83E840-7114-4051-8EF0-2C2EF80E7387}">
      <dgm:prSet custT="1"/>
      <dgm:spPr/>
      <dgm:t>
        <a:bodyPr/>
        <a:lstStyle/>
        <a:p>
          <a:r>
            <a:rPr lang="en-US" sz="2000" dirty="0">
              <a:latin typeface="Calibri" panose="020F0502020204030204" pitchFamily="34" charset="0"/>
            </a:rPr>
            <a:t>Estate agents</a:t>
          </a:r>
          <a:endParaRPr lang="en-IN" sz="2000" dirty="0">
            <a:latin typeface="Calibri" panose="020F0502020204030204" pitchFamily="34" charset="0"/>
          </a:endParaRPr>
        </a:p>
      </dgm:t>
    </dgm:pt>
    <dgm:pt modelId="{301457CA-521D-42B8-B971-9BC92FA2B3B5}" type="parTrans" cxnId="{878632DF-1145-4A1D-A3CE-B4BBAA90F87C}">
      <dgm:prSet/>
      <dgm:spPr/>
      <dgm:t>
        <a:bodyPr/>
        <a:lstStyle/>
        <a:p>
          <a:endParaRPr lang="en-US"/>
        </a:p>
      </dgm:t>
    </dgm:pt>
    <dgm:pt modelId="{6A19B98D-1D57-4059-9968-E7ABFD68855E}" type="sibTrans" cxnId="{878632DF-1145-4A1D-A3CE-B4BBAA90F87C}">
      <dgm:prSet/>
      <dgm:spPr/>
      <dgm:t>
        <a:bodyPr/>
        <a:lstStyle/>
        <a:p>
          <a:endParaRPr lang="en-US"/>
        </a:p>
      </dgm:t>
    </dgm:pt>
    <dgm:pt modelId="{C3A42431-9DD2-433B-943D-2E5881CBFB10}">
      <dgm:prSet custT="1"/>
      <dgm:spPr/>
      <dgm:t>
        <a:bodyPr/>
        <a:lstStyle/>
        <a:p>
          <a:r>
            <a:rPr lang="en-US" sz="2000" dirty="0">
              <a:latin typeface="Calibri" panose="020F0502020204030204" pitchFamily="34" charset="0"/>
            </a:rPr>
            <a:t>Grant of rights to the immovable property</a:t>
          </a:r>
          <a:endParaRPr lang="en-IN" sz="2000" dirty="0">
            <a:latin typeface="Calibri" panose="020F0502020204030204" pitchFamily="34" charset="0"/>
          </a:endParaRPr>
        </a:p>
      </dgm:t>
    </dgm:pt>
    <dgm:pt modelId="{AE4CBF6C-B703-417B-AD67-5CE603A58D86}" type="parTrans" cxnId="{EFFF451F-499E-4132-9E46-E1C423A0D1D5}">
      <dgm:prSet/>
      <dgm:spPr/>
      <dgm:t>
        <a:bodyPr/>
        <a:lstStyle/>
        <a:p>
          <a:endParaRPr lang="en-US"/>
        </a:p>
      </dgm:t>
    </dgm:pt>
    <dgm:pt modelId="{327743C0-0783-4F96-98C3-E09AC6F1C4BE}" type="sibTrans" cxnId="{EFFF451F-499E-4132-9E46-E1C423A0D1D5}">
      <dgm:prSet/>
      <dgm:spPr/>
      <dgm:t>
        <a:bodyPr/>
        <a:lstStyle/>
        <a:p>
          <a:endParaRPr lang="en-US"/>
        </a:p>
      </dgm:t>
    </dgm:pt>
    <dgm:pt modelId="{69D07743-1D4F-472C-B73D-A055FC80C8AA}">
      <dgm:prSet custT="1"/>
      <dgm:spPr/>
      <dgm:t>
        <a:bodyPr/>
        <a:lstStyle/>
        <a:p>
          <a:r>
            <a:rPr lang="en-IN" sz="2000">
              <a:latin typeface="Calibri" panose="020F0502020204030204" pitchFamily="34" charset="0"/>
            </a:rPr>
            <a:t>Person who carry-out co-ordination of continuous work (PMC)</a:t>
          </a:r>
        </a:p>
      </dgm:t>
    </dgm:pt>
    <dgm:pt modelId="{8C241F7D-DE86-4D49-AA9D-848EDBDC086E}" type="parTrans" cxnId="{428F71FF-9976-4320-ACBB-8B9F8FC4C154}">
      <dgm:prSet/>
      <dgm:spPr/>
      <dgm:t>
        <a:bodyPr/>
        <a:lstStyle/>
        <a:p>
          <a:endParaRPr lang="en-US"/>
        </a:p>
      </dgm:t>
    </dgm:pt>
    <dgm:pt modelId="{864ADE45-6A65-47C5-98A2-B232AF181395}" type="sibTrans" cxnId="{428F71FF-9976-4320-ACBB-8B9F8FC4C154}">
      <dgm:prSet/>
      <dgm:spPr/>
      <dgm:t>
        <a:bodyPr/>
        <a:lstStyle/>
        <a:p>
          <a:endParaRPr lang="en-US"/>
        </a:p>
      </dgm:t>
    </dgm:pt>
    <dgm:pt modelId="{751047EF-1677-4FA7-A9E8-1C227DD9603B}">
      <dgm:prSet custT="1"/>
      <dgm:spPr/>
      <dgm:t>
        <a:bodyPr/>
        <a:lstStyle/>
        <a:p>
          <a:r>
            <a:rPr lang="en-IN" sz="2000" dirty="0">
              <a:latin typeface="Calibri" panose="020F0502020204030204" pitchFamily="34" charset="0"/>
            </a:rPr>
            <a:t>Any other ancillary services</a:t>
          </a:r>
        </a:p>
      </dgm:t>
    </dgm:pt>
    <dgm:pt modelId="{F5FD0C5B-D474-4AF3-80EB-EDB368D11AD1}" type="parTrans" cxnId="{6DE71C09-2A75-4C91-9D5B-15D622107FFF}">
      <dgm:prSet/>
      <dgm:spPr/>
      <dgm:t>
        <a:bodyPr/>
        <a:lstStyle/>
        <a:p>
          <a:endParaRPr lang="en-US"/>
        </a:p>
      </dgm:t>
    </dgm:pt>
    <dgm:pt modelId="{426C9500-43BA-4E59-86DE-8A4084E77520}" type="sibTrans" cxnId="{6DE71C09-2A75-4C91-9D5B-15D622107FFF}">
      <dgm:prSet/>
      <dgm:spPr/>
      <dgm:t>
        <a:bodyPr/>
        <a:lstStyle/>
        <a:p>
          <a:endParaRPr lang="en-US"/>
        </a:p>
      </dgm:t>
    </dgm:pt>
    <dgm:pt modelId="{6575B033-7C27-4B3E-9C9D-C08169659FE3}">
      <dgm:prSet custT="1"/>
      <dgm:spPr/>
      <dgm:t>
        <a:bodyPr/>
        <a:lstStyle/>
        <a:p>
          <a:r>
            <a:rPr lang="en-US" sz="2000" dirty="0">
              <a:latin typeface="Calibri" panose="020F0502020204030204" pitchFamily="34" charset="0"/>
            </a:rPr>
            <a:t>Architect service</a:t>
          </a:r>
          <a:endParaRPr lang="en-IN" sz="2000" dirty="0">
            <a:latin typeface="Calibri" panose="020F0502020204030204" pitchFamily="34" charset="0"/>
          </a:endParaRPr>
        </a:p>
      </dgm:t>
    </dgm:pt>
    <dgm:pt modelId="{E51C589C-F707-4748-8D38-47FDC75C8753}" type="parTrans" cxnId="{D96E498B-0336-4900-9BBE-A96C87930C91}">
      <dgm:prSet/>
      <dgm:spPr/>
      <dgm:t>
        <a:bodyPr/>
        <a:lstStyle/>
        <a:p>
          <a:endParaRPr lang="en-US"/>
        </a:p>
      </dgm:t>
    </dgm:pt>
    <dgm:pt modelId="{0FFB74B6-5E11-45BB-B42E-A72AD7D0167C}" type="sibTrans" cxnId="{D96E498B-0336-4900-9BBE-A96C87930C91}">
      <dgm:prSet/>
      <dgm:spPr/>
      <dgm:t>
        <a:bodyPr/>
        <a:lstStyle/>
        <a:p>
          <a:endParaRPr lang="en-US"/>
        </a:p>
      </dgm:t>
    </dgm:pt>
    <dgm:pt modelId="{0A6B4E85-0616-4752-9405-2BAE0268DB02}" type="pres">
      <dgm:prSet presAssocID="{D5B26F4F-9BBD-4DF8-BF0A-57A4E6A58F3C}" presName="linear" presStyleCnt="0">
        <dgm:presLayoutVars>
          <dgm:animLvl val="lvl"/>
          <dgm:resizeHandles val="exact"/>
        </dgm:presLayoutVars>
      </dgm:prSet>
      <dgm:spPr/>
    </dgm:pt>
    <dgm:pt modelId="{43915E87-19B3-458B-A6D3-A1AEAE4D0651}" type="pres">
      <dgm:prSet presAssocID="{EF59AFD4-C034-42AF-9DEB-EB801089533F}" presName="parentText" presStyleLbl="node1" presStyleIdx="0" presStyleCnt="1" custScaleY="75316">
        <dgm:presLayoutVars>
          <dgm:chMax val="0"/>
          <dgm:bulletEnabled val="1"/>
        </dgm:presLayoutVars>
      </dgm:prSet>
      <dgm:spPr/>
    </dgm:pt>
    <dgm:pt modelId="{57595E9F-0147-4467-A297-442B98632426}" type="pres">
      <dgm:prSet presAssocID="{EF59AFD4-C034-42AF-9DEB-EB801089533F}" presName="childText" presStyleLbl="revTx" presStyleIdx="0" presStyleCnt="1" custLinFactNeighborY="4795">
        <dgm:presLayoutVars>
          <dgm:bulletEnabled val="1"/>
        </dgm:presLayoutVars>
      </dgm:prSet>
      <dgm:spPr/>
    </dgm:pt>
  </dgm:ptLst>
  <dgm:cxnLst>
    <dgm:cxn modelId="{ADABE206-4507-49AE-908D-CFD85E7D78ED}" type="presOf" srcId="{E90BA8B1-8B5C-47AF-9EBA-2A82281B5226}" destId="{57595E9F-0147-4467-A297-442B98632426}" srcOrd="0" destOrd="3" presId="urn:microsoft.com/office/officeart/2005/8/layout/vList2"/>
    <dgm:cxn modelId="{6DE71C09-2A75-4C91-9D5B-15D622107FFF}" srcId="{EF59AFD4-C034-42AF-9DEB-EB801089533F}" destId="{751047EF-1677-4FA7-A9E8-1C227DD9603B}" srcOrd="7" destOrd="0" parTransId="{F5FD0C5B-D474-4AF3-80EB-EDB368D11AD1}" sibTransId="{426C9500-43BA-4E59-86DE-8A4084E77520}"/>
    <dgm:cxn modelId="{7A0DA61A-D3F9-40D0-9FBE-617E72D14CCE}" type="presOf" srcId="{69D07743-1D4F-472C-B73D-A055FC80C8AA}" destId="{57595E9F-0147-4467-A297-442B98632426}" srcOrd="0" destOrd="6" presId="urn:microsoft.com/office/officeart/2005/8/layout/vList2"/>
    <dgm:cxn modelId="{EFFF451F-499E-4132-9E46-E1C423A0D1D5}" srcId="{EF59AFD4-C034-42AF-9DEB-EB801089533F}" destId="{C3A42431-9DD2-433B-943D-2E5881CBFB10}" srcOrd="5" destOrd="0" parTransId="{AE4CBF6C-B703-417B-AD67-5CE603A58D86}" sibTransId="{327743C0-0783-4F96-98C3-E09AC6F1C4BE}"/>
    <dgm:cxn modelId="{E1C2FA61-11BD-4D6B-B1F2-B516D3FC4CE1}" type="presOf" srcId="{EF59AFD4-C034-42AF-9DEB-EB801089533F}" destId="{43915E87-19B3-458B-A6D3-A1AEAE4D0651}" srcOrd="0" destOrd="0" presId="urn:microsoft.com/office/officeart/2005/8/layout/vList2"/>
    <dgm:cxn modelId="{D96E498B-0336-4900-9BBE-A96C87930C91}" srcId="{EF59AFD4-C034-42AF-9DEB-EB801089533F}" destId="{6575B033-7C27-4B3E-9C9D-C08169659FE3}" srcOrd="0" destOrd="0" parTransId="{E51C589C-F707-4748-8D38-47FDC75C8753}" sibTransId="{0FFB74B6-5E11-45BB-B42E-A72AD7D0167C}"/>
    <dgm:cxn modelId="{5786EC8C-0B5D-420D-A1FB-F7B76A696728}" srcId="{EF59AFD4-C034-42AF-9DEB-EB801089533F}" destId="{E90BA8B1-8B5C-47AF-9EBA-2A82281B5226}" srcOrd="3" destOrd="0" parTransId="{75B3B580-51DE-440E-8806-6BA822739AE6}" sibTransId="{B0527EFF-D75F-4F87-93A4-40AB01C62619}"/>
    <dgm:cxn modelId="{04FBF199-62BA-4C4E-A20A-E322DD106579}" type="presOf" srcId="{C3A42431-9DD2-433B-943D-2E5881CBFB10}" destId="{57595E9F-0147-4467-A297-442B98632426}" srcOrd="0" destOrd="5" presId="urn:microsoft.com/office/officeart/2005/8/layout/vList2"/>
    <dgm:cxn modelId="{388F729C-62DF-41AE-844A-A01B19508014}" type="presOf" srcId="{751047EF-1677-4FA7-A9E8-1C227DD9603B}" destId="{57595E9F-0147-4467-A297-442B98632426}" srcOrd="0" destOrd="7" presId="urn:microsoft.com/office/officeart/2005/8/layout/vList2"/>
    <dgm:cxn modelId="{2171A5C6-5D6A-45A0-B9C9-FF93A4ED32B5}" type="presOf" srcId="{3C83E840-7114-4051-8EF0-2C2EF80E7387}" destId="{57595E9F-0147-4467-A297-442B98632426}" srcOrd="0" destOrd="4" presId="urn:microsoft.com/office/officeart/2005/8/layout/vList2"/>
    <dgm:cxn modelId="{944A7DCC-6884-4E82-888F-478805495D3C}" srcId="{EF59AFD4-C034-42AF-9DEB-EB801089533F}" destId="{E7295626-F0CD-40A0-B097-53D948341ABF}" srcOrd="1" destOrd="0" parTransId="{1A7C6AB6-8EC3-46E9-9172-370E5E7C8EE3}" sibTransId="{E6CD3071-4F4D-4539-B7FE-550BD4BFBAC3}"/>
    <dgm:cxn modelId="{AB24A4D0-F534-4EBA-BDE6-F642E43B667A}" srcId="{EF59AFD4-C034-42AF-9DEB-EB801089533F}" destId="{E173D0CE-91CA-40D7-B7A4-F8274F831AAC}" srcOrd="2" destOrd="0" parTransId="{DA70BAD2-374F-4FCF-A384-09BEFEBF9450}" sibTransId="{7E24F8E2-EBB8-4008-BAD4-C8F9EA7EB858}"/>
    <dgm:cxn modelId="{B958E0D4-B287-43B9-9964-9D9F8A74ACA4}" type="presOf" srcId="{D5B26F4F-9BBD-4DF8-BF0A-57A4E6A58F3C}" destId="{0A6B4E85-0616-4752-9405-2BAE0268DB02}" srcOrd="0" destOrd="0" presId="urn:microsoft.com/office/officeart/2005/8/layout/vList2"/>
    <dgm:cxn modelId="{5A46A4DD-9C95-48F1-8403-76D0E2FE1A3A}" type="presOf" srcId="{E7295626-F0CD-40A0-B097-53D948341ABF}" destId="{57595E9F-0147-4467-A297-442B98632426}" srcOrd="0" destOrd="1" presId="urn:microsoft.com/office/officeart/2005/8/layout/vList2"/>
    <dgm:cxn modelId="{878632DF-1145-4A1D-A3CE-B4BBAA90F87C}" srcId="{EF59AFD4-C034-42AF-9DEB-EB801089533F}" destId="{3C83E840-7114-4051-8EF0-2C2EF80E7387}" srcOrd="4" destOrd="0" parTransId="{301457CA-521D-42B8-B971-9BC92FA2B3B5}" sibTransId="{6A19B98D-1D57-4059-9968-E7ABFD68855E}"/>
    <dgm:cxn modelId="{D1A5D5E9-77C9-41DF-A322-B4CDDD288140}" type="presOf" srcId="{6575B033-7C27-4B3E-9C9D-C08169659FE3}" destId="{57595E9F-0147-4467-A297-442B98632426}" srcOrd="0" destOrd="0" presId="urn:microsoft.com/office/officeart/2005/8/layout/vList2"/>
    <dgm:cxn modelId="{60F978F3-03BB-456D-AEE2-83F16B9655CE}" srcId="{D5B26F4F-9BBD-4DF8-BF0A-57A4E6A58F3C}" destId="{EF59AFD4-C034-42AF-9DEB-EB801089533F}" srcOrd="0" destOrd="0" parTransId="{FE04FF9D-CFAB-47B7-8EDD-9000FD8F53B3}" sibTransId="{9D77056B-1401-4B17-9025-3E8127FB0197}"/>
    <dgm:cxn modelId="{C8688CF6-2758-401C-8423-CDFFA904B2EE}" type="presOf" srcId="{E173D0CE-91CA-40D7-B7A4-F8274F831AAC}" destId="{57595E9F-0147-4467-A297-442B98632426}" srcOrd="0" destOrd="2" presId="urn:microsoft.com/office/officeart/2005/8/layout/vList2"/>
    <dgm:cxn modelId="{428F71FF-9976-4320-ACBB-8B9F8FC4C154}" srcId="{EF59AFD4-C034-42AF-9DEB-EB801089533F}" destId="{69D07743-1D4F-472C-B73D-A055FC80C8AA}" srcOrd="6" destOrd="0" parTransId="{8C241F7D-DE86-4D49-AA9D-848EDBDC086E}" sibTransId="{864ADE45-6A65-47C5-98A2-B232AF181395}"/>
    <dgm:cxn modelId="{669219D2-BC54-448B-B1C3-A1D3E5C1B753}" type="presParOf" srcId="{0A6B4E85-0616-4752-9405-2BAE0268DB02}" destId="{43915E87-19B3-458B-A6D3-A1AEAE4D0651}" srcOrd="0" destOrd="0" presId="urn:microsoft.com/office/officeart/2005/8/layout/vList2"/>
    <dgm:cxn modelId="{A105857E-07F5-44CE-8855-A038B4937F3A}" type="presParOf" srcId="{0A6B4E85-0616-4752-9405-2BAE0268DB02}" destId="{57595E9F-0147-4467-A297-442B9863242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D99EA20-C8B9-4E17-B853-40DE4D22BDE2}"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2AE77904-55A1-43A2-BB19-F59CE716786F}">
      <dgm:prSet/>
      <dgm:spPr>
        <a:solidFill>
          <a:srgbClr val="FF6801"/>
        </a:solidFill>
      </dgm:spPr>
      <dgm:t>
        <a:bodyPr/>
        <a:lstStyle/>
        <a:p>
          <a:r>
            <a:rPr lang="en-IN" dirty="0">
              <a:latin typeface="Calibri" panose="020F0502020204030204" pitchFamily="34" charset="0"/>
            </a:rPr>
            <a:t>Where location of immovable property is located in more than one State or UT, </a:t>
          </a:r>
        </a:p>
      </dgm:t>
    </dgm:pt>
    <dgm:pt modelId="{CA465308-9339-44FB-B12D-0497B053F66E}" type="parTrans" cxnId="{A0C242BD-4774-4574-B3F6-45D40475B058}">
      <dgm:prSet/>
      <dgm:spPr/>
      <dgm:t>
        <a:bodyPr/>
        <a:lstStyle/>
        <a:p>
          <a:endParaRPr lang="en-US">
            <a:latin typeface="Calibri" panose="020F0502020204030204" pitchFamily="34" charset="0"/>
          </a:endParaRPr>
        </a:p>
      </dgm:t>
    </dgm:pt>
    <dgm:pt modelId="{5B4BBE4A-0CE7-4D52-AD73-5040F092E2A4}" type="sibTrans" cxnId="{A0C242BD-4774-4574-B3F6-45D40475B058}">
      <dgm:prSet/>
      <dgm:spPr/>
      <dgm:t>
        <a:bodyPr/>
        <a:lstStyle/>
        <a:p>
          <a:endParaRPr lang="en-US">
            <a:latin typeface="Calibri" panose="020F0502020204030204" pitchFamily="34" charset="0"/>
          </a:endParaRPr>
        </a:p>
      </dgm:t>
    </dgm:pt>
    <dgm:pt modelId="{E5335914-0FCD-4130-944C-FE458ABDC982}">
      <dgm:prSet/>
      <dgm:spPr>
        <a:solidFill>
          <a:srgbClr val="FF6801"/>
        </a:solidFill>
      </dgm:spPr>
      <dgm:t>
        <a:bodyPr/>
        <a:lstStyle/>
        <a:p>
          <a:r>
            <a:rPr lang="en-US" dirty="0">
              <a:latin typeface="Calibri" panose="020F0502020204030204" pitchFamily="34" charset="0"/>
            </a:rPr>
            <a:t>In case of renting of Immovable Property, place of supply = location of immovable property i.e.,</a:t>
          </a:r>
          <a:endParaRPr lang="en-IN" dirty="0">
            <a:latin typeface="Calibri" panose="020F0502020204030204" pitchFamily="34" charset="0"/>
          </a:endParaRPr>
        </a:p>
      </dgm:t>
    </dgm:pt>
    <dgm:pt modelId="{79C0BD69-2D4B-40F4-AE41-4972E5ACA9BB}" type="parTrans" cxnId="{13E7CB82-5C3E-40A2-B03B-8C3E819DF921}">
      <dgm:prSet/>
      <dgm:spPr/>
      <dgm:t>
        <a:bodyPr/>
        <a:lstStyle/>
        <a:p>
          <a:endParaRPr lang="en-US">
            <a:latin typeface="Calibri" panose="020F0502020204030204" pitchFamily="34" charset="0"/>
          </a:endParaRPr>
        </a:p>
      </dgm:t>
    </dgm:pt>
    <dgm:pt modelId="{B588603D-4017-4832-874D-35BC1BBC042A}" type="sibTrans" cxnId="{13E7CB82-5C3E-40A2-B03B-8C3E819DF921}">
      <dgm:prSet/>
      <dgm:spPr/>
      <dgm:t>
        <a:bodyPr/>
        <a:lstStyle/>
        <a:p>
          <a:endParaRPr lang="en-US">
            <a:latin typeface="Calibri" panose="020F0502020204030204" pitchFamily="34" charset="0"/>
          </a:endParaRPr>
        </a:p>
      </dgm:t>
    </dgm:pt>
    <dgm:pt modelId="{19791A8D-9371-4F60-B1CA-77265F04D8EC}">
      <dgm:prSet custT="1"/>
      <dgm:spPr/>
      <dgm:t>
        <a:bodyPr/>
        <a:lstStyle/>
        <a:p>
          <a:r>
            <a:rPr lang="en-US" sz="1700" dirty="0">
              <a:latin typeface="Calibri" panose="020F0502020204030204" pitchFamily="34" charset="0"/>
            </a:rPr>
            <a:t>Lodging accommodation in hotel / inn / homestay / campsite / club or by whatsoever name called (e.g. resort);Including house boats/vessels;</a:t>
          </a:r>
          <a:endParaRPr lang="en-IN" sz="1700" dirty="0">
            <a:latin typeface="Calibri" panose="020F0502020204030204" pitchFamily="34" charset="0"/>
          </a:endParaRPr>
        </a:p>
      </dgm:t>
    </dgm:pt>
    <dgm:pt modelId="{CD7E2CCC-8874-4D89-AB75-E74361C362EB}" type="parTrans" cxnId="{578DE098-6E5F-4FCC-BF9A-7C909645280E}">
      <dgm:prSet/>
      <dgm:spPr/>
      <dgm:t>
        <a:bodyPr/>
        <a:lstStyle/>
        <a:p>
          <a:endParaRPr lang="en-US">
            <a:latin typeface="Calibri" panose="020F0502020204030204" pitchFamily="34" charset="0"/>
          </a:endParaRPr>
        </a:p>
      </dgm:t>
    </dgm:pt>
    <dgm:pt modelId="{2F500F1B-FF79-4D7C-B586-DB48F9396CF6}" type="sibTrans" cxnId="{578DE098-6E5F-4FCC-BF9A-7C909645280E}">
      <dgm:prSet/>
      <dgm:spPr/>
      <dgm:t>
        <a:bodyPr/>
        <a:lstStyle/>
        <a:p>
          <a:endParaRPr lang="en-US">
            <a:latin typeface="Calibri" panose="020F0502020204030204" pitchFamily="34" charset="0"/>
          </a:endParaRPr>
        </a:p>
      </dgm:t>
    </dgm:pt>
    <dgm:pt modelId="{16E91690-3060-44A2-B04D-323064A707A8}">
      <dgm:prSet custT="1"/>
      <dgm:spPr/>
      <dgm:t>
        <a:bodyPr/>
        <a:lstStyle/>
        <a:p>
          <a:r>
            <a:rPr lang="en-US" sz="1700" dirty="0">
              <a:latin typeface="Calibri" panose="020F0502020204030204" pitchFamily="34" charset="0"/>
            </a:rPr>
            <a:t>Functions relating to marriage, reception, official, social, cultural or religious matters;</a:t>
          </a:r>
          <a:endParaRPr lang="en-IN" sz="1700" dirty="0">
            <a:latin typeface="Calibri" panose="020F0502020204030204" pitchFamily="34" charset="0"/>
          </a:endParaRPr>
        </a:p>
      </dgm:t>
    </dgm:pt>
    <dgm:pt modelId="{B131D651-F343-4427-B407-6BF92EF020E0}" type="parTrans" cxnId="{EB2C89C0-300E-4FDE-B852-740CF9E4B228}">
      <dgm:prSet/>
      <dgm:spPr/>
      <dgm:t>
        <a:bodyPr/>
        <a:lstStyle/>
        <a:p>
          <a:endParaRPr lang="en-US">
            <a:latin typeface="Calibri" panose="020F0502020204030204" pitchFamily="34" charset="0"/>
          </a:endParaRPr>
        </a:p>
      </dgm:t>
    </dgm:pt>
    <dgm:pt modelId="{54210AA0-E3DC-47DC-B3DC-B8AB96E4CA7B}" type="sibTrans" cxnId="{EB2C89C0-300E-4FDE-B852-740CF9E4B228}">
      <dgm:prSet/>
      <dgm:spPr/>
      <dgm:t>
        <a:bodyPr/>
        <a:lstStyle/>
        <a:p>
          <a:endParaRPr lang="en-US">
            <a:latin typeface="Calibri" panose="020F0502020204030204" pitchFamily="34" charset="0"/>
          </a:endParaRPr>
        </a:p>
      </dgm:t>
    </dgm:pt>
    <dgm:pt modelId="{30D565E9-F065-4032-B707-E4578CE16461}">
      <dgm:prSet custT="1"/>
      <dgm:spPr/>
      <dgm:t>
        <a:bodyPr/>
        <a:lstStyle/>
        <a:p>
          <a:r>
            <a:rPr lang="en-US" sz="1700" dirty="0">
              <a:latin typeface="Calibri" panose="020F0502020204030204" pitchFamily="34" charset="0"/>
            </a:rPr>
            <a:t>All services supplied in relation to above activities; For example – provision of music system, decoration activities, catering service etc.</a:t>
          </a:r>
          <a:endParaRPr lang="en-IN" sz="1700" dirty="0">
            <a:latin typeface="Calibri" panose="020F0502020204030204" pitchFamily="34" charset="0"/>
          </a:endParaRPr>
        </a:p>
      </dgm:t>
    </dgm:pt>
    <dgm:pt modelId="{97034635-871D-49F3-8B36-D04D63309CB4}" type="parTrans" cxnId="{67434297-8F09-4238-816D-E797137E0BD0}">
      <dgm:prSet/>
      <dgm:spPr/>
      <dgm:t>
        <a:bodyPr/>
        <a:lstStyle/>
        <a:p>
          <a:endParaRPr lang="en-US">
            <a:latin typeface="Calibri" panose="020F0502020204030204" pitchFamily="34" charset="0"/>
          </a:endParaRPr>
        </a:p>
      </dgm:t>
    </dgm:pt>
    <dgm:pt modelId="{37D99BCF-BC7D-4492-A739-A0BDBDD6B020}" type="sibTrans" cxnId="{67434297-8F09-4238-816D-E797137E0BD0}">
      <dgm:prSet/>
      <dgm:spPr/>
      <dgm:t>
        <a:bodyPr/>
        <a:lstStyle/>
        <a:p>
          <a:endParaRPr lang="en-US">
            <a:latin typeface="Calibri" panose="020F0502020204030204" pitchFamily="34" charset="0"/>
          </a:endParaRPr>
        </a:p>
      </dgm:t>
    </dgm:pt>
    <dgm:pt modelId="{92A2FA28-B262-4FB8-8C83-1AE81A59CBC9}">
      <dgm:prSet custT="1"/>
      <dgm:spPr/>
      <dgm:t>
        <a:bodyPr/>
        <a:lstStyle/>
        <a:p>
          <a:pPr>
            <a:lnSpc>
              <a:spcPct val="100000"/>
            </a:lnSpc>
          </a:pPr>
          <a:r>
            <a:rPr lang="en-IN" sz="1700" dirty="0">
              <a:latin typeface="Calibri" panose="020F0502020204030204" pitchFamily="34" charset="0"/>
            </a:rPr>
            <a:t>Place of supply shall be pro-rated in terms of contract or agreement or in its absence, any other prescribed method (Method yet to be prescribed)</a:t>
          </a:r>
          <a:endParaRPr lang="en-US" sz="1700" dirty="0">
            <a:latin typeface="Calibri" panose="020F0502020204030204" pitchFamily="34" charset="0"/>
          </a:endParaRPr>
        </a:p>
      </dgm:t>
    </dgm:pt>
    <dgm:pt modelId="{F11B9F89-0B6B-4CA9-B342-A48C1AFA593F}" type="parTrans" cxnId="{E406BABC-1A5B-48DF-9C89-740023B0CBFF}">
      <dgm:prSet/>
      <dgm:spPr/>
      <dgm:t>
        <a:bodyPr/>
        <a:lstStyle/>
        <a:p>
          <a:endParaRPr lang="en-US">
            <a:latin typeface="Calibri" panose="020F0502020204030204" pitchFamily="34" charset="0"/>
          </a:endParaRPr>
        </a:p>
      </dgm:t>
    </dgm:pt>
    <dgm:pt modelId="{C39F04F3-3109-4D3D-8150-11D3EC0BFC5D}" type="sibTrans" cxnId="{E406BABC-1A5B-48DF-9C89-740023B0CBFF}">
      <dgm:prSet/>
      <dgm:spPr/>
      <dgm:t>
        <a:bodyPr/>
        <a:lstStyle/>
        <a:p>
          <a:endParaRPr lang="en-US">
            <a:latin typeface="Calibri" panose="020F0502020204030204" pitchFamily="34" charset="0"/>
          </a:endParaRPr>
        </a:p>
      </dgm:t>
    </dgm:pt>
    <dgm:pt modelId="{A825E416-B5F4-4F2D-8874-6A07FDF36043}" type="pres">
      <dgm:prSet presAssocID="{BD99EA20-C8B9-4E17-B853-40DE4D22BDE2}" presName="Name0" presStyleCnt="0">
        <dgm:presLayoutVars>
          <dgm:dir/>
          <dgm:animLvl val="lvl"/>
          <dgm:resizeHandles/>
        </dgm:presLayoutVars>
      </dgm:prSet>
      <dgm:spPr/>
    </dgm:pt>
    <dgm:pt modelId="{5B9F3876-93F2-44EA-B5FB-CC87502782F2}" type="pres">
      <dgm:prSet presAssocID="{2AE77904-55A1-43A2-BB19-F59CE716786F}" presName="linNode" presStyleCnt="0"/>
      <dgm:spPr/>
    </dgm:pt>
    <dgm:pt modelId="{7991EB44-EA7C-4172-8263-641854F23314}" type="pres">
      <dgm:prSet presAssocID="{2AE77904-55A1-43A2-BB19-F59CE716786F}" presName="parentShp" presStyleLbl="node1" presStyleIdx="0" presStyleCnt="2" custScaleX="70910" custScaleY="65119" custLinFactNeighborX="-5814" custLinFactNeighborY="5945">
        <dgm:presLayoutVars>
          <dgm:bulletEnabled val="1"/>
        </dgm:presLayoutVars>
      </dgm:prSet>
      <dgm:spPr/>
    </dgm:pt>
    <dgm:pt modelId="{474CC53A-12F6-4D76-AC5F-803B7E79501F}" type="pres">
      <dgm:prSet presAssocID="{2AE77904-55A1-43A2-BB19-F59CE716786F}" presName="childShp" presStyleLbl="bgAccFollowNode1" presStyleIdx="0" presStyleCnt="2" custScaleX="104763" custScaleY="65058" custLinFactNeighborX="-7045" custLinFactNeighborY="6974">
        <dgm:presLayoutVars>
          <dgm:bulletEnabled val="1"/>
        </dgm:presLayoutVars>
      </dgm:prSet>
      <dgm:spPr/>
    </dgm:pt>
    <dgm:pt modelId="{A222F892-8418-4528-AAB4-C158A33D153B}" type="pres">
      <dgm:prSet presAssocID="{5B4BBE4A-0CE7-4D52-AD73-5040F092E2A4}" presName="spacing" presStyleCnt="0"/>
      <dgm:spPr/>
    </dgm:pt>
    <dgm:pt modelId="{434EE75A-BFE6-4D30-BC8B-60C211341EEC}" type="pres">
      <dgm:prSet presAssocID="{E5335914-0FCD-4130-944C-FE458ABDC982}" presName="linNode" presStyleCnt="0"/>
      <dgm:spPr/>
    </dgm:pt>
    <dgm:pt modelId="{BECDF97D-7928-4584-A975-4AE937407EA5}" type="pres">
      <dgm:prSet presAssocID="{E5335914-0FCD-4130-944C-FE458ABDC982}" presName="parentShp" presStyleLbl="node1" presStyleIdx="1" presStyleCnt="2" custScaleX="106246" custScaleY="65528" custLinFactNeighborX="-143">
        <dgm:presLayoutVars>
          <dgm:bulletEnabled val="1"/>
        </dgm:presLayoutVars>
      </dgm:prSet>
      <dgm:spPr/>
    </dgm:pt>
    <dgm:pt modelId="{DDB9E2BD-5684-431C-9F3F-05C39ECA2BB5}" type="pres">
      <dgm:prSet presAssocID="{E5335914-0FCD-4130-944C-FE458ABDC982}" presName="childShp" presStyleLbl="bgAccFollowNode1" presStyleIdx="1" presStyleCnt="2" custScaleX="170279" custScaleY="77703" custLinFactNeighborX="3477" custLinFactNeighborY="23">
        <dgm:presLayoutVars>
          <dgm:bulletEnabled val="1"/>
        </dgm:presLayoutVars>
      </dgm:prSet>
      <dgm:spPr/>
    </dgm:pt>
  </dgm:ptLst>
  <dgm:cxnLst>
    <dgm:cxn modelId="{D8F18921-9B8E-43EF-912F-2BDE80A80334}" type="presOf" srcId="{30D565E9-F065-4032-B707-E4578CE16461}" destId="{DDB9E2BD-5684-431C-9F3F-05C39ECA2BB5}" srcOrd="0" destOrd="2" presId="urn:microsoft.com/office/officeart/2005/8/layout/vList6"/>
    <dgm:cxn modelId="{320E1F55-F5C7-48A1-80DA-25BE04D571A4}" type="presOf" srcId="{2AE77904-55A1-43A2-BB19-F59CE716786F}" destId="{7991EB44-EA7C-4172-8263-641854F23314}" srcOrd="0" destOrd="0" presId="urn:microsoft.com/office/officeart/2005/8/layout/vList6"/>
    <dgm:cxn modelId="{13E7CB82-5C3E-40A2-B03B-8C3E819DF921}" srcId="{BD99EA20-C8B9-4E17-B853-40DE4D22BDE2}" destId="{E5335914-0FCD-4130-944C-FE458ABDC982}" srcOrd="1" destOrd="0" parTransId="{79C0BD69-2D4B-40F4-AE41-4972E5ACA9BB}" sibTransId="{B588603D-4017-4832-874D-35BC1BBC042A}"/>
    <dgm:cxn modelId="{67434297-8F09-4238-816D-E797137E0BD0}" srcId="{E5335914-0FCD-4130-944C-FE458ABDC982}" destId="{30D565E9-F065-4032-B707-E4578CE16461}" srcOrd="2" destOrd="0" parTransId="{97034635-871D-49F3-8B36-D04D63309CB4}" sibTransId="{37D99BCF-BC7D-4492-A739-A0BDBDD6B020}"/>
    <dgm:cxn modelId="{025FA497-9B3A-4B77-A3C9-3C430E1F5A60}" type="presOf" srcId="{16E91690-3060-44A2-B04D-323064A707A8}" destId="{DDB9E2BD-5684-431C-9F3F-05C39ECA2BB5}" srcOrd="0" destOrd="1" presId="urn:microsoft.com/office/officeart/2005/8/layout/vList6"/>
    <dgm:cxn modelId="{578DE098-6E5F-4FCC-BF9A-7C909645280E}" srcId="{E5335914-0FCD-4130-944C-FE458ABDC982}" destId="{19791A8D-9371-4F60-B1CA-77265F04D8EC}" srcOrd="0" destOrd="0" parTransId="{CD7E2CCC-8874-4D89-AB75-E74361C362EB}" sibTransId="{2F500F1B-FF79-4D7C-B586-DB48F9396CF6}"/>
    <dgm:cxn modelId="{4F137EA3-DB45-452D-BCAD-DB8444BFF460}" type="presOf" srcId="{19791A8D-9371-4F60-B1CA-77265F04D8EC}" destId="{DDB9E2BD-5684-431C-9F3F-05C39ECA2BB5}" srcOrd="0" destOrd="0" presId="urn:microsoft.com/office/officeart/2005/8/layout/vList6"/>
    <dgm:cxn modelId="{E406BABC-1A5B-48DF-9C89-740023B0CBFF}" srcId="{2AE77904-55A1-43A2-BB19-F59CE716786F}" destId="{92A2FA28-B262-4FB8-8C83-1AE81A59CBC9}" srcOrd="0" destOrd="0" parTransId="{F11B9F89-0B6B-4CA9-B342-A48C1AFA593F}" sibTransId="{C39F04F3-3109-4D3D-8150-11D3EC0BFC5D}"/>
    <dgm:cxn modelId="{A0C242BD-4774-4574-B3F6-45D40475B058}" srcId="{BD99EA20-C8B9-4E17-B853-40DE4D22BDE2}" destId="{2AE77904-55A1-43A2-BB19-F59CE716786F}" srcOrd="0" destOrd="0" parTransId="{CA465308-9339-44FB-B12D-0497B053F66E}" sibTransId="{5B4BBE4A-0CE7-4D52-AD73-5040F092E2A4}"/>
    <dgm:cxn modelId="{EB2C89C0-300E-4FDE-B852-740CF9E4B228}" srcId="{E5335914-0FCD-4130-944C-FE458ABDC982}" destId="{16E91690-3060-44A2-B04D-323064A707A8}" srcOrd="1" destOrd="0" parTransId="{B131D651-F343-4427-B407-6BF92EF020E0}" sibTransId="{54210AA0-E3DC-47DC-B3DC-B8AB96E4CA7B}"/>
    <dgm:cxn modelId="{E5BEA5D0-8DA3-4E9E-B717-657A7A5D2469}" type="presOf" srcId="{E5335914-0FCD-4130-944C-FE458ABDC982}" destId="{BECDF97D-7928-4584-A975-4AE937407EA5}" srcOrd="0" destOrd="0" presId="urn:microsoft.com/office/officeart/2005/8/layout/vList6"/>
    <dgm:cxn modelId="{EB6C8AFA-E751-48D8-BD6D-435F08C4E761}" type="presOf" srcId="{92A2FA28-B262-4FB8-8C83-1AE81A59CBC9}" destId="{474CC53A-12F6-4D76-AC5F-803B7E79501F}" srcOrd="0" destOrd="0" presId="urn:microsoft.com/office/officeart/2005/8/layout/vList6"/>
    <dgm:cxn modelId="{6BA38BFD-21DE-4BEA-9A88-33F7A32B603D}" type="presOf" srcId="{BD99EA20-C8B9-4E17-B853-40DE4D22BDE2}" destId="{A825E416-B5F4-4F2D-8874-6A07FDF36043}" srcOrd="0" destOrd="0" presId="urn:microsoft.com/office/officeart/2005/8/layout/vList6"/>
    <dgm:cxn modelId="{CBA7C2AF-18BC-4D73-892A-D122817B0A8C}" type="presParOf" srcId="{A825E416-B5F4-4F2D-8874-6A07FDF36043}" destId="{5B9F3876-93F2-44EA-B5FB-CC87502782F2}" srcOrd="0" destOrd="0" presId="urn:microsoft.com/office/officeart/2005/8/layout/vList6"/>
    <dgm:cxn modelId="{C795AC93-8980-438A-A941-3D1760F0B908}" type="presParOf" srcId="{5B9F3876-93F2-44EA-B5FB-CC87502782F2}" destId="{7991EB44-EA7C-4172-8263-641854F23314}" srcOrd="0" destOrd="0" presId="urn:microsoft.com/office/officeart/2005/8/layout/vList6"/>
    <dgm:cxn modelId="{23CCB47C-E814-4AD5-BB8A-A042A1C17CD6}" type="presParOf" srcId="{5B9F3876-93F2-44EA-B5FB-CC87502782F2}" destId="{474CC53A-12F6-4D76-AC5F-803B7E79501F}" srcOrd="1" destOrd="0" presId="urn:microsoft.com/office/officeart/2005/8/layout/vList6"/>
    <dgm:cxn modelId="{6E1CBED4-67D3-4181-9747-0D0DCEECB360}" type="presParOf" srcId="{A825E416-B5F4-4F2D-8874-6A07FDF36043}" destId="{A222F892-8418-4528-AAB4-C158A33D153B}" srcOrd="1" destOrd="0" presId="urn:microsoft.com/office/officeart/2005/8/layout/vList6"/>
    <dgm:cxn modelId="{4EB87667-96F1-4B45-B075-1E1A221F895D}" type="presParOf" srcId="{A825E416-B5F4-4F2D-8874-6A07FDF36043}" destId="{434EE75A-BFE6-4D30-BC8B-60C211341EEC}" srcOrd="2" destOrd="0" presId="urn:microsoft.com/office/officeart/2005/8/layout/vList6"/>
    <dgm:cxn modelId="{A420800D-840B-4AA5-8194-EA032FD3DDBD}" type="presParOf" srcId="{434EE75A-BFE6-4D30-BC8B-60C211341EEC}" destId="{BECDF97D-7928-4584-A975-4AE937407EA5}" srcOrd="0" destOrd="0" presId="urn:microsoft.com/office/officeart/2005/8/layout/vList6"/>
    <dgm:cxn modelId="{5AD64EB3-68D3-406E-A1C1-D0F67AE4CEF1}" type="presParOf" srcId="{434EE75A-BFE6-4D30-BC8B-60C211341EEC}" destId="{DDB9E2BD-5684-431C-9F3F-05C39ECA2BB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39D67EC-1A75-4C73-9762-D8402E71EB4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B349D89-FF0A-44E8-A4FB-E45984477D5E}">
      <dgm:prSet/>
      <dgm:spPr>
        <a:solidFill>
          <a:srgbClr val="FF6801"/>
        </a:solidFill>
        <a:ln>
          <a:solidFill>
            <a:srgbClr val="EE6000"/>
          </a:solidFill>
        </a:ln>
      </dgm:spPr>
      <dgm:t>
        <a:bodyPr/>
        <a:lstStyle/>
        <a:p>
          <a:r>
            <a:rPr lang="en-US" dirty="0">
              <a:solidFill>
                <a:schemeClr val="bg1"/>
              </a:solidFill>
              <a:latin typeface="Calibri" panose="020F0502020204030204" pitchFamily="34" charset="0"/>
            </a:rPr>
            <a:t>Implications of tax on the following would have to be examined:</a:t>
          </a:r>
          <a:endParaRPr lang="en-IN" dirty="0">
            <a:solidFill>
              <a:schemeClr val="bg1"/>
            </a:solidFill>
            <a:latin typeface="Calibri" panose="020F0502020204030204" pitchFamily="34" charset="0"/>
          </a:endParaRPr>
        </a:p>
      </dgm:t>
    </dgm:pt>
    <dgm:pt modelId="{FCDEA498-29F3-4A06-B532-CFF3567871CB}" type="parTrans" cxnId="{A0B846A3-EDC9-443C-BB85-C39D411CAB6C}">
      <dgm:prSet/>
      <dgm:spPr/>
      <dgm:t>
        <a:bodyPr/>
        <a:lstStyle/>
        <a:p>
          <a:endParaRPr lang="en-US">
            <a:latin typeface="Calibri" panose="020F0502020204030204" pitchFamily="34" charset="0"/>
          </a:endParaRPr>
        </a:p>
      </dgm:t>
    </dgm:pt>
    <dgm:pt modelId="{8D485D16-9533-4FED-8343-9B928B7AE273}" type="sibTrans" cxnId="{A0B846A3-EDC9-443C-BB85-C39D411CAB6C}">
      <dgm:prSet/>
      <dgm:spPr/>
      <dgm:t>
        <a:bodyPr/>
        <a:lstStyle/>
        <a:p>
          <a:endParaRPr lang="en-US">
            <a:latin typeface="Calibri" panose="020F0502020204030204" pitchFamily="34" charset="0"/>
          </a:endParaRPr>
        </a:p>
      </dgm:t>
    </dgm:pt>
    <dgm:pt modelId="{7500828C-E9E6-487B-A2B4-5D03BEE57CF4}">
      <dgm:prSet>
        <dgm:style>
          <a:lnRef idx="2">
            <a:schemeClr val="accent3"/>
          </a:lnRef>
          <a:fillRef idx="1">
            <a:schemeClr val="lt1"/>
          </a:fillRef>
          <a:effectRef idx="0">
            <a:schemeClr val="accent3"/>
          </a:effectRef>
          <a:fontRef idx="minor">
            <a:schemeClr val="dk1"/>
          </a:fontRef>
        </dgm:style>
      </dgm:prSet>
      <dgm:spPr/>
      <dgm:t>
        <a:bodyPr/>
        <a:lstStyle/>
        <a:p>
          <a:r>
            <a:rPr lang="en-US" dirty="0">
              <a:latin typeface="Calibri" panose="020F0502020204030204" pitchFamily="34" charset="0"/>
            </a:rPr>
            <a:t>Booking advance received;</a:t>
          </a:r>
          <a:endParaRPr lang="en-IN" dirty="0">
            <a:latin typeface="Calibri" panose="020F0502020204030204" pitchFamily="34" charset="0"/>
          </a:endParaRPr>
        </a:p>
      </dgm:t>
    </dgm:pt>
    <dgm:pt modelId="{F2BCF573-A2B4-4B55-9FEB-378B3C62A1F6}" type="parTrans" cxnId="{AF7DF187-B86D-40D0-939F-B30305072CF1}">
      <dgm:prSet/>
      <dgm:spPr/>
      <dgm:t>
        <a:bodyPr/>
        <a:lstStyle/>
        <a:p>
          <a:endParaRPr lang="en-US">
            <a:latin typeface="Calibri" panose="020F0502020204030204" pitchFamily="34" charset="0"/>
          </a:endParaRPr>
        </a:p>
      </dgm:t>
    </dgm:pt>
    <dgm:pt modelId="{6A606A08-60A0-4F1E-85F5-9F0885C47882}" type="sibTrans" cxnId="{AF7DF187-B86D-40D0-939F-B30305072CF1}">
      <dgm:prSet/>
      <dgm:spPr/>
      <dgm:t>
        <a:bodyPr/>
        <a:lstStyle/>
        <a:p>
          <a:endParaRPr lang="en-US">
            <a:latin typeface="Calibri" panose="020F0502020204030204" pitchFamily="34" charset="0"/>
          </a:endParaRPr>
        </a:p>
      </dgm:t>
    </dgm:pt>
    <dgm:pt modelId="{5AA38429-C2F7-46FE-8D81-4CF3972832A9}">
      <dgm:prSet/>
      <dgm:spPr/>
      <dgm:t>
        <a:bodyPr/>
        <a:lstStyle/>
        <a:p>
          <a:r>
            <a:rPr lang="en-US" dirty="0">
              <a:latin typeface="Calibri" panose="020F0502020204030204" pitchFamily="34" charset="0"/>
            </a:rPr>
            <a:t>Full consideration received but no agreement executed;</a:t>
          </a:r>
          <a:endParaRPr lang="en-IN" dirty="0">
            <a:latin typeface="Calibri" panose="020F0502020204030204" pitchFamily="34" charset="0"/>
          </a:endParaRPr>
        </a:p>
      </dgm:t>
    </dgm:pt>
    <dgm:pt modelId="{3704D839-13EC-43A4-8E93-300FA512BCB6}" type="parTrans" cxnId="{F638A105-3D3E-4787-A38A-6C8C7B322C4F}">
      <dgm:prSet/>
      <dgm:spPr/>
      <dgm:t>
        <a:bodyPr/>
        <a:lstStyle/>
        <a:p>
          <a:endParaRPr lang="en-US">
            <a:latin typeface="Calibri" panose="020F0502020204030204" pitchFamily="34" charset="0"/>
          </a:endParaRPr>
        </a:p>
      </dgm:t>
    </dgm:pt>
    <dgm:pt modelId="{F2D3B6BD-F0CF-49B1-9F31-C1C589D0F0E8}" type="sibTrans" cxnId="{F638A105-3D3E-4787-A38A-6C8C7B322C4F}">
      <dgm:prSet/>
      <dgm:spPr/>
      <dgm:t>
        <a:bodyPr/>
        <a:lstStyle/>
        <a:p>
          <a:endParaRPr lang="en-US">
            <a:latin typeface="Calibri" panose="020F0502020204030204" pitchFamily="34" charset="0"/>
          </a:endParaRPr>
        </a:p>
      </dgm:t>
    </dgm:pt>
    <dgm:pt modelId="{04F20197-4236-44FD-AC2B-0CA1E27C6F02}">
      <dgm:prSet/>
      <dgm:spPr/>
      <dgm:t>
        <a:bodyPr/>
        <a:lstStyle/>
        <a:p>
          <a:r>
            <a:rPr lang="en-US" dirty="0">
              <a:latin typeface="Calibri" panose="020F0502020204030204" pitchFamily="34" charset="0"/>
            </a:rPr>
            <a:t>Invoice raised – monies not received or short received;</a:t>
          </a:r>
          <a:endParaRPr lang="en-IN" dirty="0">
            <a:latin typeface="Calibri" panose="020F0502020204030204" pitchFamily="34" charset="0"/>
          </a:endParaRPr>
        </a:p>
      </dgm:t>
    </dgm:pt>
    <dgm:pt modelId="{8C3FBA81-4B18-4BB5-B7AC-437CED310BA8}" type="parTrans" cxnId="{B087320C-2F0C-4414-A447-9C83E9DF6B35}">
      <dgm:prSet/>
      <dgm:spPr/>
      <dgm:t>
        <a:bodyPr/>
        <a:lstStyle/>
        <a:p>
          <a:endParaRPr lang="en-US">
            <a:latin typeface="Calibri" panose="020F0502020204030204" pitchFamily="34" charset="0"/>
          </a:endParaRPr>
        </a:p>
      </dgm:t>
    </dgm:pt>
    <dgm:pt modelId="{82BDC3E5-FB35-4C31-9107-3C2980F75ECB}" type="sibTrans" cxnId="{B087320C-2F0C-4414-A447-9C83E9DF6B35}">
      <dgm:prSet/>
      <dgm:spPr/>
      <dgm:t>
        <a:bodyPr/>
        <a:lstStyle/>
        <a:p>
          <a:endParaRPr lang="en-US">
            <a:latin typeface="Calibri" panose="020F0502020204030204" pitchFamily="34" charset="0"/>
          </a:endParaRPr>
        </a:p>
      </dgm:t>
    </dgm:pt>
    <dgm:pt modelId="{EDBF144A-9A8E-4B84-AA30-C3E8B3394AE4}">
      <dgm:prSet/>
      <dgm:spPr/>
      <dgm:t>
        <a:bodyPr/>
        <a:lstStyle/>
        <a:p>
          <a:r>
            <a:rPr lang="en-US">
              <a:latin typeface="Calibri" panose="020F0502020204030204" pitchFamily="34" charset="0"/>
            </a:rPr>
            <a:t>Demand note raised but not an invoice;</a:t>
          </a:r>
          <a:endParaRPr lang="en-IN">
            <a:latin typeface="Calibri" panose="020F0502020204030204" pitchFamily="34" charset="0"/>
          </a:endParaRPr>
        </a:p>
      </dgm:t>
    </dgm:pt>
    <dgm:pt modelId="{3EEC195F-1782-477E-931E-59B3B0608AD8}" type="parTrans" cxnId="{F10DADE1-EC9D-4871-B65D-7410A18F3D2D}">
      <dgm:prSet/>
      <dgm:spPr/>
      <dgm:t>
        <a:bodyPr/>
        <a:lstStyle/>
        <a:p>
          <a:endParaRPr lang="en-US">
            <a:latin typeface="Calibri" panose="020F0502020204030204" pitchFamily="34" charset="0"/>
          </a:endParaRPr>
        </a:p>
      </dgm:t>
    </dgm:pt>
    <dgm:pt modelId="{4433B43C-B279-441A-A545-5EDA1311781C}" type="sibTrans" cxnId="{F10DADE1-EC9D-4871-B65D-7410A18F3D2D}">
      <dgm:prSet/>
      <dgm:spPr/>
      <dgm:t>
        <a:bodyPr/>
        <a:lstStyle/>
        <a:p>
          <a:endParaRPr lang="en-US">
            <a:latin typeface="Calibri" panose="020F0502020204030204" pitchFamily="34" charset="0"/>
          </a:endParaRPr>
        </a:p>
      </dgm:t>
    </dgm:pt>
    <dgm:pt modelId="{DF75C1AE-29AE-4A59-A4F8-95228F1A083B}">
      <dgm:prSet/>
      <dgm:spPr/>
      <dgm:t>
        <a:bodyPr/>
        <a:lstStyle/>
        <a:p>
          <a:r>
            <a:rPr lang="en-US">
              <a:latin typeface="Calibri" panose="020F0502020204030204" pitchFamily="34" charset="0"/>
            </a:rPr>
            <a:t>Payment received but no invoice or demand note raised;</a:t>
          </a:r>
          <a:endParaRPr lang="en-IN">
            <a:latin typeface="Calibri" panose="020F0502020204030204" pitchFamily="34" charset="0"/>
          </a:endParaRPr>
        </a:p>
      </dgm:t>
    </dgm:pt>
    <dgm:pt modelId="{2A23E6BB-2B13-4F32-A6BA-31E5573A4797}" type="parTrans" cxnId="{FFFB65C5-2B7C-4D20-83EE-C403AA74B212}">
      <dgm:prSet/>
      <dgm:spPr/>
      <dgm:t>
        <a:bodyPr/>
        <a:lstStyle/>
        <a:p>
          <a:endParaRPr lang="en-US">
            <a:latin typeface="Calibri" panose="020F0502020204030204" pitchFamily="34" charset="0"/>
          </a:endParaRPr>
        </a:p>
      </dgm:t>
    </dgm:pt>
    <dgm:pt modelId="{DE976067-EF94-42E3-9D7F-63934AF34E39}" type="sibTrans" cxnId="{FFFB65C5-2B7C-4D20-83EE-C403AA74B212}">
      <dgm:prSet/>
      <dgm:spPr/>
      <dgm:t>
        <a:bodyPr/>
        <a:lstStyle/>
        <a:p>
          <a:endParaRPr lang="en-US">
            <a:latin typeface="Calibri" panose="020F0502020204030204" pitchFamily="34" charset="0"/>
          </a:endParaRPr>
        </a:p>
      </dgm:t>
    </dgm:pt>
    <dgm:pt modelId="{F1D24E13-B858-4EAC-ABA8-11DD3A097469}">
      <dgm:prSet/>
      <dgm:spPr/>
      <dgm:t>
        <a:bodyPr/>
        <a:lstStyle/>
        <a:p>
          <a:r>
            <a:rPr lang="en-US">
              <a:latin typeface="Calibri" panose="020F0502020204030204" pitchFamily="34" charset="0"/>
            </a:rPr>
            <a:t>Transfer / Assignment / Exchange of flats;</a:t>
          </a:r>
          <a:endParaRPr lang="en-IN">
            <a:latin typeface="Calibri" panose="020F0502020204030204" pitchFamily="34" charset="0"/>
          </a:endParaRPr>
        </a:p>
      </dgm:t>
    </dgm:pt>
    <dgm:pt modelId="{0BF0015D-ACA1-4DC4-87B1-66D258FE53E5}" type="parTrans" cxnId="{020CC742-8231-4927-9C1D-A820740121FA}">
      <dgm:prSet/>
      <dgm:spPr/>
      <dgm:t>
        <a:bodyPr/>
        <a:lstStyle/>
        <a:p>
          <a:endParaRPr lang="en-US">
            <a:latin typeface="Calibri" panose="020F0502020204030204" pitchFamily="34" charset="0"/>
          </a:endParaRPr>
        </a:p>
      </dgm:t>
    </dgm:pt>
    <dgm:pt modelId="{3853D801-7BD0-47BC-84C7-8C7AEEAD8535}" type="sibTrans" cxnId="{020CC742-8231-4927-9C1D-A820740121FA}">
      <dgm:prSet/>
      <dgm:spPr/>
      <dgm:t>
        <a:bodyPr/>
        <a:lstStyle/>
        <a:p>
          <a:endParaRPr lang="en-US">
            <a:latin typeface="Calibri" panose="020F0502020204030204" pitchFamily="34" charset="0"/>
          </a:endParaRPr>
        </a:p>
      </dgm:t>
    </dgm:pt>
    <dgm:pt modelId="{89E26D19-1C85-47DF-90EF-E75CF83DC783}">
      <dgm:prSet/>
      <dgm:spPr/>
      <dgm:t>
        <a:bodyPr/>
        <a:lstStyle/>
        <a:p>
          <a:r>
            <a:rPr lang="en-US">
              <a:latin typeface="Calibri" panose="020F0502020204030204" pitchFamily="34" charset="0"/>
            </a:rPr>
            <a:t>Cancellation of agreement;</a:t>
          </a:r>
          <a:endParaRPr lang="en-IN">
            <a:latin typeface="Calibri" panose="020F0502020204030204" pitchFamily="34" charset="0"/>
          </a:endParaRPr>
        </a:p>
      </dgm:t>
    </dgm:pt>
    <dgm:pt modelId="{65B54E61-0269-4D19-B75D-90F387C38DDF}" type="parTrans" cxnId="{68220ECB-1066-4DE0-B79A-058E7F1BDA26}">
      <dgm:prSet/>
      <dgm:spPr/>
      <dgm:t>
        <a:bodyPr/>
        <a:lstStyle/>
        <a:p>
          <a:endParaRPr lang="en-US">
            <a:latin typeface="Calibri" panose="020F0502020204030204" pitchFamily="34" charset="0"/>
          </a:endParaRPr>
        </a:p>
      </dgm:t>
    </dgm:pt>
    <dgm:pt modelId="{27FB8789-6F56-4A6D-B98B-AE0332C024C0}" type="sibTrans" cxnId="{68220ECB-1066-4DE0-B79A-058E7F1BDA26}">
      <dgm:prSet/>
      <dgm:spPr/>
      <dgm:t>
        <a:bodyPr/>
        <a:lstStyle/>
        <a:p>
          <a:endParaRPr lang="en-US">
            <a:latin typeface="Calibri" panose="020F0502020204030204" pitchFamily="34" charset="0"/>
          </a:endParaRPr>
        </a:p>
      </dgm:t>
    </dgm:pt>
    <dgm:pt modelId="{E542AE07-FEAD-4BE9-8A69-3BA6F12C0F77}">
      <dgm:prSet/>
      <dgm:spPr/>
      <dgm:t>
        <a:bodyPr/>
        <a:lstStyle/>
        <a:p>
          <a:r>
            <a:rPr lang="en-US">
              <a:latin typeface="Calibri" panose="020F0502020204030204" pitchFamily="34" charset="0"/>
            </a:rPr>
            <a:t>Revision in prices;</a:t>
          </a:r>
          <a:endParaRPr lang="en-IN">
            <a:latin typeface="Calibri" panose="020F0502020204030204" pitchFamily="34" charset="0"/>
          </a:endParaRPr>
        </a:p>
      </dgm:t>
    </dgm:pt>
    <dgm:pt modelId="{C2E97DE9-26F3-4A04-B89E-C1A18D27DF07}" type="parTrans" cxnId="{1FC99906-B941-4B6A-A09E-AF9BD3A5521A}">
      <dgm:prSet/>
      <dgm:spPr/>
      <dgm:t>
        <a:bodyPr/>
        <a:lstStyle/>
        <a:p>
          <a:endParaRPr lang="en-US">
            <a:latin typeface="Calibri" panose="020F0502020204030204" pitchFamily="34" charset="0"/>
          </a:endParaRPr>
        </a:p>
      </dgm:t>
    </dgm:pt>
    <dgm:pt modelId="{D40E663E-9840-40FC-BFB5-12CEEF7C97E1}" type="sibTrans" cxnId="{1FC99906-B941-4B6A-A09E-AF9BD3A5521A}">
      <dgm:prSet/>
      <dgm:spPr/>
      <dgm:t>
        <a:bodyPr/>
        <a:lstStyle/>
        <a:p>
          <a:endParaRPr lang="en-US">
            <a:latin typeface="Calibri" panose="020F0502020204030204" pitchFamily="34" charset="0"/>
          </a:endParaRPr>
        </a:p>
      </dgm:t>
    </dgm:pt>
    <dgm:pt modelId="{BAD7D9CB-231C-45E9-A664-34422B37EB92}">
      <dgm:prSet/>
      <dgm:spPr/>
      <dgm:t>
        <a:bodyPr/>
        <a:lstStyle/>
        <a:p>
          <a:r>
            <a:rPr lang="en-US">
              <a:latin typeface="Calibri" panose="020F0502020204030204" pitchFamily="34" charset="0"/>
            </a:rPr>
            <a:t>Modification charges received at the time of settlement;</a:t>
          </a:r>
          <a:endParaRPr lang="en-IN">
            <a:latin typeface="Calibri" panose="020F0502020204030204" pitchFamily="34" charset="0"/>
          </a:endParaRPr>
        </a:p>
      </dgm:t>
    </dgm:pt>
    <dgm:pt modelId="{32CF1576-6C68-44B0-AB09-6C3ABDC39048}" type="parTrans" cxnId="{EC700F7A-E8F5-4BF3-A40F-621883547F83}">
      <dgm:prSet/>
      <dgm:spPr/>
      <dgm:t>
        <a:bodyPr/>
        <a:lstStyle/>
        <a:p>
          <a:endParaRPr lang="en-US">
            <a:latin typeface="Calibri" panose="020F0502020204030204" pitchFamily="34" charset="0"/>
          </a:endParaRPr>
        </a:p>
      </dgm:t>
    </dgm:pt>
    <dgm:pt modelId="{3CCD6261-074E-4EFC-A2CB-B2D6FF8D1CD0}" type="sibTrans" cxnId="{EC700F7A-E8F5-4BF3-A40F-621883547F83}">
      <dgm:prSet/>
      <dgm:spPr/>
      <dgm:t>
        <a:bodyPr/>
        <a:lstStyle/>
        <a:p>
          <a:endParaRPr lang="en-US">
            <a:latin typeface="Calibri" panose="020F0502020204030204" pitchFamily="34" charset="0"/>
          </a:endParaRPr>
        </a:p>
      </dgm:t>
    </dgm:pt>
    <dgm:pt modelId="{16C4697A-5F53-4323-8FC2-0A1E3C2569FA}">
      <dgm:prSet/>
      <dgm:spPr/>
      <dgm:t>
        <a:bodyPr/>
        <a:lstStyle/>
        <a:p>
          <a:r>
            <a:rPr lang="en-US">
              <a:latin typeface="Calibri" panose="020F0502020204030204" pitchFamily="34" charset="0"/>
            </a:rPr>
            <a:t>Retention money and defect liability period</a:t>
          </a:r>
          <a:endParaRPr lang="en-IN">
            <a:latin typeface="Calibri" panose="020F0502020204030204" pitchFamily="34" charset="0"/>
          </a:endParaRPr>
        </a:p>
      </dgm:t>
    </dgm:pt>
    <dgm:pt modelId="{FBF7259F-9BFA-4537-9306-FE4FAB2EB432}" type="parTrans" cxnId="{6C45EDA1-AF4B-4CA3-8154-463EF2B4A8E0}">
      <dgm:prSet/>
      <dgm:spPr/>
      <dgm:t>
        <a:bodyPr/>
        <a:lstStyle/>
        <a:p>
          <a:endParaRPr lang="en-US">
            <a:latin typeface="Calibri" panose="020F0502020204030204" pitchFamily="34" charset="0"/>
          </a:endParaRPr>
        </a:p>
      </dgm:t>
    </dgm:pt>
    <dgm:pt modelId="{D9DE1943-1632-47E9-936B-C5530706DBF1}" type="sibTrans" cxnId="{6C45EDA1-AF4B-4CA3-8154-463EF2B4A8E0}">
      <dgm:prSet/>
      <dgm:spPr/>
      <dgm:t>
        <a:bodyPr/>
        <a:lstStyle/>
        <a:p>
          <a:endParaRPr lang="en-US">
            <a:latin typeface="Calibri" panose="020F0502020204030204" pitchFamily="34" charset="0"/>
          </a:endParaRPr>
        </a:p>
      </dgm:t>
    </dgm:pt>
    <dgm:pt modelId="{3B6948F4-028B-43D2-A141-1ADEC3B730DC}" type="pres">
      <dgm:prSet presAssocID="{E39D67EC-1A75-4C73-9762-D8402E71EB40}" presName="vert0" presStyleCnt="0">
        <dgm:presLayoutVars>
          <dgm:dir/>
          <dgm:animOne val="branch"/>
          <dgm:animLvl val="lvl"/>
        </dgm:presLayoutVars>
      </dgm:prSet>
      <dgm:spPr/>
    </dgm:pt>
    <dgm:pt modelId="{F616F69E-5B6B-4B36-AC6D-4962C135D5D4}" type="pres">
      <dgm:prSet presAssocID="{6B349D89-FF0A-44E8-A4FB-E45984477D5E}" presName="thickLine" presStyleLbl="alignNode1" presStyleIdx="0" presStyleCnt="1"/>
      <dgm:spPr/>
    </dgm:pt>
    <dgm:pt modelId="{1C4D365D-CBBC-4D61-A490-60CD98B63DAA}" type="pres">
      <dgm:prSet presAssocID="{6B349D89-FF0A-44E8-A4FB-E45984477D5E}" presName="horz1" presStyleCnt="0"/>
      <dgm:spPr/>
    </dgm:pt>
    <dgm:pt modelId="{D9D44569-F60F-4173-8A1F-A571090327A2}" type="pres">
      <dgm:prSet presAssocID="{6B349D89-FF0A-44E8-A4FB-E45984477D5E}" presName="tx1" presStyleLbl="revTx" presStyleIdx="0" presStyleCnt="11"/>
      <dgm:spPr/>
    </dgm:pt>
    <dgm:pt modelId="{30541712-6F9C-4338-88DF-51EDC769055C}" type="pres">
      <dgm:prSet presAssocID="{6B349D89-FF0A-44E8-A4FB-E45984477D5E}" presName="vert1" presStyleCnt="0"/>
      <dgm:spPr/>
    </dgm:pt>
    <dgm:pt modelId="{809A3588-D9A4-47A6-9560-2C8240745087}" type="pres">
      <dgm:prSet presAssocID="{7500828C-E9E6-487B-A2B4-5D03BEE57CF4}" presName="vertSpace2a" presStyleCnt="0"/>
      <dgm:spPr/>
    </dgm:pt>
    <dgm:pt modelId="{C22FD554-49EE-44D0-9188-CD395D10BB47}" type="pres">
      <dgm:prSet presAssocID="{7500828C-E9E6-487B-A2B4-5D03BEE57CF4}" presName="horz2" presStyleCnt="0"/>
      <dgm:spPr/>
    </dgm:pt>
    <dgm:pt modelId="{DED8828A-34B7-49FA-B25F-DB8181CDED53}" type="pres">
      <dgm:prSet presAssocID="{7500828C-E9E6-487B-A2B4-5D03BEE57CF4}" presName="horzSpace2" presStyleCnt="0"/>
      <dgm:spPr/>
    </dgm:pt>
    <dgm:pt modelId="{36BBAB10-DFC2-4124-8CA6-4275CC270BC0}" type="pres">
      <dgm:prSet presAssocID="{7500828C-E9E6-487B-A2B4-5D03BEE57CF4}" presName="tx2" presStyleLbl="revTx" presStyleIdx="1" presStyleCnt="11"/>
      <dgm:spPr/>
    </dgm:pt>
    <dgm:pt modelId="{E734F9F0-AA88-4073-B9AF-1D0E48514792}" type="pres">
      <dgm:prSet presAssocID="{7500828C-E9E6-487B-A2B4-5D03BEE57CF4}" presName="vert2" presStyleCnt="0"/>
      <dgm:spPr/>
    </dgm:pt>
    <dgm:pt modelId="{1788825D-CE68-4058-9863-27825C2BEABE}" type="pres">
      <dgm:prSet presAssocID="{7500828C-E9E6-487B-A2B4-5D03BEE57CF4}" presName="thinLine2b" presStyleLbl="callout" presStyleIdx="0" presStyleCnt="10"/>
      <dgm:spPr/>
    </dgm:pt>
    <dgm:pt modelId="{340E174E-82D7-463A-B4D7-8527EB9A4DB6}" type="pres">
      <dgm:prSet presAssocID="{7500828C-E9E6-487B-A2B4-5D03BEE57CF4}" presName="vertSpace2b" presStyleCnt="0"/>
      <dgm:spPr/>
    </dgm:pt>
    <dgm:pt modelId="{D37FF7BF-420F-40DB-9CA2-750D028922E1}" type="pres">
      <dgm:prSet presAssocID="{5AA38429-C2F7-46FE-8D81-4CF3972832A9}" presName="horz2" presStyleCnt="0"/>
      <dgm:spPr/>
    </dgm:pt>
    <dgm:pt modelId="{AF0D8988-8E10-49F9-9573-B58ADF17B868}" type="pres">
      <dgm:prSet presAssocID="{5AA38429-C2F7-46FE-8D81-4CF3972832A9}" presName="horzSpace2" presStyleCnt="0"/>
      <dgm:spPr/>
    </dgm:pt>
    <dgm:pt modelId="{DEEEE45A-C415-48E8-BB99-C0692EC91242}" type="pres">
      <dgm:prSet presAssocID="{5AA38429-C2F7-46FE-8D81-4CF3972832A9}" presName="tx2" presStyleLbl="revTx" presStyleIdx="2" presStyleCnt="11"/>
      <dgm:spPr/>
    </dgm:pt>
    <dgm:pt modelId="{65FAC85B-F569-42E4-A7DD-5C91D9436426}" type="pres">
      <dgm:prSet presAssocID="{5AA38429-C2F7-46FE-8D81-4CF3972832A9}" presName="vert2" presStyleCnt="0"/>
      <dgm:spPr/>
    </dgm:pt>
    <dgm:pt modelId="{EAA567B5-B056-4CD1-B076-2F23CC759DC2}" type="pres">
      <dgm:prSet presAssocID="{5AA38429-C2F7-46FE-8D81-4CF3972832A9}" presName="thinLine2b" presStyleLbl="callout" presStyleIdx="1" presStyleCnt="10"/>
      <dgm:spPr/>
    </dgm:pt>
    <dgm:pt modelId="{410C69AE-967C-4B65-A954-7A3202BC7523}" type="pres">
      <dgm:prSet presAssocID="{5AA38429-C2F7-46FE-8D81-4CF3972832A9}" presName="vertSpace2b" presStyleCnt="0"/>
      <dgm:spPr/>
    </dgm:pt>
    <dgm:pt modelId="{DD726A50-419D-4F17-83E0-2515033E5861}" type="pres">
      <dgm:prSet presAssocID="{04F20197-4236-44FD-AC2B-0CA1E27C6F02}" presName="horz2" presStyleCnt="0"/>
      <dgm:spPr/>
    </dgm:pt>
    <dgm:pt modelId="{8CF3D6D2-A018-4F0C-9E84-5B5229CC8F10}" type="pres">
      <dgm:prSet presAssocID="{04F20197-4236-44FD-AC2B-0CA1E27C6F02}" presName="horzSpace2" presStyleCnt="0"/>
      <dgm:spPr/>
    </dgm:pt>
    <dgm:pt modelId="{1F00FD7F-71EF-4E12-8BA2-D21052FEEB9B}" type="pres">
      <dgm:prSet presAssocID="{04F20197-4236-44FD-AC2B-0CA1E27C6F02}" presName="tx2" presStyleLbl="revTx" presStyleIdx="3" presStyleCnt="11"/>
      <dgm:spPr/>
    </dgm:pt>
    <dgm:pt modelId="{3B5D260C-94CD-437C-8C0D-D032EB58743A}" type="pres">
      <dgm:prSet presAssocID="{04F20197-4236-44FD-AC2B-0CA1E27C6F02}" presName="vert2" presStyleCnt="0"/>
      <dgm:spPr/>
    </dgm:pt>
    <dgm:pt modelId="{78DF9D9A-F3BE-4D00-970D-BE5841754EFA}" type="pres">
      <dgm:prSet presAssocID="{04F20197-4236-44FD-AC2B-0CA1E27C6F02}" presName="thinLine2b" presStyleLbl="callout" presStyleIdx="2" presStyleCnt="10"/>
      <dgm:spPr/>
    </dgm:pt>
    <dgm:pt modelId="{CB7722E3-7C91-4EAD-808E-A6E6CDE1CDEA}" type="pres">
      <dgm:prSet presAssocID="{04F20197-4236-44FD-AC2B-0CA1E27C6F02}" presName="vertSpace2b" presStyleCnt="0"/>
      <dgm:spPr/>
    </dgm:pt>
    <dgm:pt modelId="{24BFFBE6-74BF-4231-B1C8-3748C1404B3F}" type="pres">
      <dgm:prSet presAssocID="{EDBF144A-9A8E-4B84-AA30-C3E8B3394AE4}" presName="horz2" presStyleCnt="0"/>
      <dgm:spPr/>
    </dgm:pt>
    <dgm:pt modelId="{12BFF4A1-935E-44AC-9A9B-4189449F24A7}" type="pres">
      <dgm:prSet presAssocID="{EDBF144A-9A8E-4B84-AA30-C3E8B3394AE4}" presName="horzSpace2" presStyleCnt="0"/>
      <dgm:spPr/>
    </dgm:pt>
    <dgm:pt modelId="{81C8C94F-1C91-4E60-92F5-B8D9EDF0FBBA}" type="pres">
      <dgm:prSet presAssocID="{EDBF144A-9A8E-4B84-AA30-C3E8B3394AE4}" presName="tx2" presStyleLbl="revTx" presStyleIdx="4" presStyleCnt="11"/>
      <dgm:spPr/>
    </dgm:pt>
    <dgm:pt modelId="{40F1C1DD-55C9-4A58-80BF-96925643F125}" type="pres">
      <dgm:prSet presAssocID="{EDBF144A-9A8E-4B84-AA30-C3E8B3394AE4}" presName="vert2" presStyleCnt="0"/>
      <dgm:spPr/>
    </dgm:pt>
    <dgm:pt modelId="{979476D4-5311-4B75-A800-B3C884B7E43B}" type="pres">
      <dgm:prSet presAssocID="{EDBF144A-9A8E-4B84-AA30-C3E8B3394AE4}" presName="thinLine2b" presStyleLbl="callout" presStyleIdx="3" presStyleCnt="10"/>
      <dgm:spPr/>
    </dgm:pt>
    <dgm:pt modelId="{CF65D698-7538-434C-9E77-E78A71C8CCF0}" type="pres">
      <dgm:prSet presAssocID="{EDBF144A-9A8E-4B84-AA30-C3E8B3394AE4}" presName="vertSpace2b" presStyleCnt="0"/>
      <dgm:spPr/>
    </dgm:pt>
    <dgm:pt modelId="{8E8916DE-6F81-4D20-B42D-6E62CBC8A043}" type="pres">
      <dgm:prSet presAssocID="{DF75C1AE-29AE-4A59-A4F8-95228F1A083B}" presName="horz2" presStyleCnt="0"/>
      <dgm:spPr/>
    </dgm:pt>
    <dgm:pt modelId="{FC7BDD18-158B-4939-BF3D-2C84952688F1}" type="pres">
      <dgm:prSet presAssocID="{DF75C1AE-29AE-4A59-A4F8-95228F1A083B}" presName="horzSpace2" presStyleCnt="0"/>
      <dgm:spPr/>
    </dgm:pt>
    <dgm:pt modelId="{D69E069F-AB65-4F0D-A6FA-112D6ED55FB5}" type="pres">
      <dgm:prSet presAssocID="{DF75C1AE-29AE-4A59-A4F8-95228F1A083B}" presName="tx2" presStyleLbl="revTx" presStyleIdx="5" presStyleCnt="11"/>
      <dgm:spPr/>
    </dgm:pt>
    <dgm:pt modelId="{7EF6ED59-E246-438B-9F98-EF45DF8ED356}" type="pres">
      <dgm:prSet presAssocID="{DF75C1AE-29AE-4A59-A4F8-95228F1A083B}" presName="vert2" presStyleCnt="0"/>
      <dgm:spPr/>
    </dgm:pt>
    <dgm:pt modelId="{A82A5DC8-9B55-44B7-9C9A-EC35D81AE70B}" type="pres">
      <dgm:prSet presAssocID="{DF75C1AE-29AE-4A59-A4F8-95228F1A083B}" presName="thinLine2b" presStyleLbl="callout" presStyleIdx="4" presStyleCnt="10"/>
      <dgm:spPr/>
    </dgm:pt>
    <dgm:pt modelId="{703426B3-06E0-4E4E-8CDA-5C7AB646E5F2}" type="pres">
      <dgm:prSet presAssocID="{DF75C1AE-29AE-4A59-A4F8-95228F1A083B}" presName="vertSpace2b" presStyleCnt="0"/>
      <dgm:spPr/>
    </dgm:pt>
    <dgm:pt modelId="{167E823E-3C13-43ED-8A83-4EBC6154F3A9}" type="pres">
      <dgm:prSet presAssocID="{F1D24E13-B858-4EAC-ABA8-11DD3A097469}" presName="horz2" presStyleCnt="0"/>
      <dgm:spPr/>
    </dgm:pt>
    <dgm:pt modelId="{5FF1ABA9-C295-46C9-8478-D3BB74FDF693}" type="pres">
      <dgm:prSet presAssocID="{F1D24E13-B858-4EAC-ABA8-11DD3A097469}" presName="horzSpace2" presStyleCnt="0"/>
      <dgm:spPr/>
    </dgm:pt>
    <dgm:pt modelId="{E0B0EA34-1564-47DF-AC91-5FC2261BCC3E}" type="pres">
      <dgm:prSet presAssocID="{F1D24E13-B858-4EAC-ABA8-11DD3A097469}" presName="tx2" presStyleLbl="revTx" presStyleIdx="6" presStyleCnt="11"/>
      <dgm:spPr/>
    </dgm:pt>
    <dgm:pt modelId="{1B131A69-DB11-4BB1-B46C-A7CE9F32C15B}" type="pres">
      <dgm:prSet presAssocID="{F1D24E13-B858-4EAC-ABA8-11DD3A097469}" presName="vert2" presStyleCnt="0"/>
      <dgm:spPr/>
    </dgm:pt>
    <dgm:pt modelId="{C2B1A9A1-BEC8-41BC-A51B-567B10B2AFCA}" type="pres">
      <dgm:prSet presAssocID="{F1D24E13-B858-4EAC-ABA8-11DD3A097469}" presName="thinLine2b" presStyleLbl="callout" presStyleIdx="5" presStyleCnt="10"/>
      <dgm:spPr/>
    </dgm:pt>
    <dgm:pt modelId="{CA734963-F207-4847-B851-1DCDD00C9AF9}" type="pres">
      <dgm:prSet presAssocID="{F1D24E13-B858-4EAC-ABA8-11DD3A097469}" presName="vertSpace2b" presStyleCnt="0"/>
      <dgm:spPr/>
    </dgm:pt>
    <dgm:pt modelId="{CE747F21-5269-4FED-8414-8BAFBC180EAF}" type="pres">
      <dgm:prSet presAssocID="{89E26D19-1C85-47DF-90EF-E75CF83DC783}" presName="horz2" presStyleCnt="0"/>
      <dgm:spPr/>
    </dgm:pt>
    <dgm:pt modelId="{5754D274-47AA-4D2B-AF3D-219E5FDBB524}" type="pres">
      <dgm:prSet presAssocID="{89E26D19-1C85-47DF-90EF-E75CF83DC783}" presName="horzSpace2" presStyleCnt="0"/>
      <dgm:spPr/>
    </dgm:pt>
    <dgm:pt modelId="{46ADBB41-1448-4688-9417-C8E2674CFBB6}" type="pres">
      <dgm:prSet presAssocID="{89E26D19-1C85-47DF-90EF-E75CF83DC783}" presName="tx2" presStyleLbl="revTx" presStyleIdx="7" presStyleCnt="11"/>
      <dgm:spPr/>
    </dgm:pt>
    <dgm:pt modelId="{FB7E3809-1DB4-466D-A664-AE3418824E8C}" type="pres">
      <dgm:prSet presAssocID="{89E26D19-1C85-47DF-90EF-E75CF83DC783}" presName="vert2" presStyleCnt="0"/>
      <dgm:spPr/>
    </dgm:pt>
    <dgm:pt modelId="{FC67421E-CE53-4759-9C12-D9661AF6C2E1}" type="pres">
      <dgm:prSet presAssocID="{89E26D19-1C85-47DF-90EF-E75CF83DC783}" presName="thinLine2b" presStyleLbl="callout" presStyleIdx="6" presStyleCnt="10"/>
      <dgm:spPr/>
    </dgm:pt>
    <dgm:pt modelId="{4BEBD817-1FB5-45B0-A9BF-76A149EAE499}" type="pres">
      <dgm:prSet presAssocID="{89E26D19-1C85-47DF-90EF-E75CF83DC783}" presName="vertSpace2b" presStyleCnt="0"/>
      <dgm:spPr/>
    </dgm:pt>
    <dgm:pt modelId="{7C6E71F1-92CD-474D-9BB3-F683EF10B1EB}" type="pres">
      <dgm:prSet presAssocID="{E542AE07-FEAD-4BE9-8A69-3BA6F12C0F77}" presName="horz2" presStyleCnt="0"/>
      <dgm:spPr/>
    </dgm:pt>
    <dgm:pt modelId="{940AA33D-7CBA-459E-B60D-A6F78C574218}" type="pres">
      <dgm:prSet presAssocID="{E542AE07-FEAD-4BE9-8A69-3BA6F12C0F77}" presName="horzSpace2" presStyleCnt="0"/>
      <dgm:spPr/>
    </dgm:pt>
    <dgm:pt modelId="{A31960A6-D288-4837-8D37-A75C86EAC9CF}" type="pres">
      <dgm:prSet presAssocID="{E542AE07-FEAD-4BE9-8A69-3BA6F12C0F77}" presName="tx2" presStyleLbl="revTx" presStyleIdx="8" presStyleCnt="11"/>
      <dgm:spPr/>
    </dgm:pt>
    <dgm:pt modelId="{89AC90E5-587F-48C0-B9DE-09F6C6BD00CE}" type="pres">
      <dgm:prSet presAssocID="{E542AE07-FEAD-4BE9-8A69-3BA6F12C0F77}" presName="vert2" presStyleCnt="0"/>
      <dgm:spPr/>
    </dgm:pt>
    <dgm:pt modelId="{B31B57F7-8976-4CE6-B968-3000AF4DC030}" type="pres">
      <dgm:prSet presAssocID="{E542AE07-FEAD-4BE9-8A69-3BA6F12C0F77}" presName="thinLine2b" presStyleLbl="callout" presStyleIdx="7" presStyleCnt="10"/>
      <dgm:spPr/>
    </dgm:pt>
    <dgm:pt modelId="{6696D87D-964F-4A9B-8657-84890E480A04}" type="pres">
      <dgm:prSet presAssocID="{E542AE07-FEAD-4BE9-8A69-3BA6F12C0F77}" presName="vertSpace2b" presStyleCnt="0"/>
      <dgm:spPr/>
    </dgm:pt>
    <dgm:pt modelId="{0FC8B7CC-0CB6-41AD-B179-7AA8A1BB8946}" type="pres">
      <dgm:prSet presAssocID="{BAD7D9CB-231C-45E9-A664-34422B37EB92}" presName="horz2" presStyleCnt="0"/>
      <dgm:spPr/>
    </dgm:pt>
    <dgm:pt modelId="{0921E462-9A8E-4AC8-A1E6-7B5BF223C4EA}" type="pres">
      <dgm:prSet presAssocID="{BAD7D9CB-231C-45E9-A664-34422B37EB92}" presName="horzSpace2" presStyleCnt="0"/>
      <dgm:spPr/>
    </dgm:pt>
    <dgm:pt modelId="{D75AE4D2-7805-435A-9F7D-9ADACB3C9E27}" type="pres">
      <dgm:prSet presAssocID="{BAD7D9CB-231C-45E9-A664-34422B37EB92}" presName="tx2" presStyleLbl="revTx" presStyleIdx="9" presStyleCnt="11"/>
      <dgm:spPr/>
    </dgm:pt>
    <dgm:pt modelId="{B832D6A3-4064-4E9F-B0EA-E639B9FAC0A8}" type="pres">
      <dgm:prSet presAssocID="{BAD7D9CB-231C-45E9-A664-34422B37EB92}" presName="vert2" presStyleCnt="0"/>
      <dgm:spPr/>
    </dgm:pt>
    <dgm:pt modelId="{7817766B-E2D6-42EA-9E1A-A1CE64BCCFF5}" type="pres">
      <dgm:prSet presAssocID="{BAD7D9CB-231C-45E9-A664-34422B37EB92}" presName="thinLine2b" presStyleLbl="callout" presStyleIdx="8" presStyleCnt="10"/>
      <dgm:spPr/>
    </dgm:pt>
    <dgm:pt modelId="{4F7E993B-EB20-40AC-B8DD-3813404DF4F1}" type="pres">
      <dgm:prSet presAssocID="{BAD7D9CB-231C-45E9-A664-34422B37EB92}" presName="vertSpace2b" presStyleCnt="0"/>
      <dgm:spPr/>
    </dgm:pt>
    <dgm:pt modelId="{5161483E-094D-445F-8168-06D10C7C7204}" type="pres">
      <dgm:prSet presAssocID="{16C4697A-5F53-4323-8FC2-0A1E3C2569FA}" presName="horz2" presStyleCnt="0"/>
      <dgm:spPr/>
    </dgm:pt>
    <dgm:pt modelId="{D7165E87-CFEE-46D0-9FCE-886F6AE8F2F1}" type="pres">
      <dgm:prSet presAssocID="{16C4697A-5F53-4323-8FC2-0A1E3C2569FA}" presName="horzSpace2" presStyleCnt="0"/>
      <dgm:spPr/>
    </dgm:pt>
    <dgm:pt modelId="{867BCA14-941A-4738-900B-A795015C4F2D}" type="pres">
      <dgm:prSet presAssocID="{16C4697A-5F53-4323-8FC2-0A1E3C2569FA}" presName="tx2" presStyleLbl="revTx" presStyleIdx="10" presStyleCnt="11"/>
      <dgm:spPr/>
    </dgm:pt>
    <dgm:pt modelId="{D0DA37F1-E6CA-4D76-AC80-F2D17E6F631B}" type="pres">
      <dgm:prSet presAssocID="{16C4697A-5F53-4323-8FC2-0A1E3C2569FA}" presName="vert2" presStyleCnt="0"/>
      <dgm:spPr/>
    </dgm:pt>
    <dgm:pt modelId="{7B29688E-80A8-47ED-A103-0DBBFA25B7F7}" type="pres">
      <dgm:prSet presAssocID="{16C4697A-5F53-4323-8FC2-0A1E3C2569FA}" presName="thinLine2b" presStyleLbl="callout" presStyleIdx="9" presStyleCnt="10"/>
      <dgm:spPr/>
    </dgm:pt>
    <dgm:pt modelId="{07D45D1D-819E-46CA-90DA-3643F19198DF}" type="pres">
      <dgm:prSet presAssocID="{16C4697A-5F53-4323-8FC2-0A1E3C2569FA}" presName="vertSpace2b" presStyleCnt="0"/>
      <dgm:spPr/>
    </dgm:pt>
  </dgm:ptLst>
  <dgm:cxnLst>
    <dgm:cxn modelId="{F638A105-3D3E-4787-A38A-6C8C7B322C4F}" srcId="{6B349D89-FF0A-44E8-A4FB-E45984477D5E}" destId="{5AA38429-C2F7-46FE-8D81-4CF3972832A9}" srcOrd="1" destOrd="0" parTransId="{3704D839-13EC-43A4-8E93-300FA512BCB6}" sibTransId="{F2D3B6BD-F0CF-49B1-9F31-C1C589D0F0E8}"/>
    <dgm:cxn modelId="{1FC99906-B941-4B6A-A09E-AF9BD3A5521A}" srcId="{6B349D89-FF0A-44E8-A4FB-E45984477D5E}" destId="{E542AE07-FEAD-4BE9-8A69-3BA6F12C0F77}" srcOrd="7" destOrd="0" parTransId="{C2E97DE9-26F3-4A04-B89E-C1A18D27DF07}" sibTransId="{D40E663E-9840-40FC-BFB5-12CEEF7C97E1}"/>
    <dgm:cxn modelId="{2FB1F70A-6CA6-404E-A7E5-F94731530C25}" type="presOf" srcId="{EDBF144A-9A8E-4B84-AA30-C3E8B3394AE4}" destId="{81C8C94F-1C91-4E60-92F5-B8D9EDF0FBBA}" srcOrd="0" destOrd="0" presId="urn:microsoft.com/office/officeart/2008/layout/LinedList"/>
    <dgm:cxn modelId="{B087320C-2F0C-4414-A447-9C83E9DF6B35}" srcId="{6B349D89-FF0A-44E8-A4FB-E45984477D5E}" destId="{04F20197-4236-44FD-AC2B-0CA1E27C6F02}" srcOrd="2" destOrd="0" parTransId="{8C3FBA81-4B18-4BB5-B7AC-437CED310BA8}" sibTransId="{82BDC3E5-FB35-4C31-9107-3C2980F75ECB}"/>
    <dgm:cxn modelId="{237C4817-F1A0-4207-BB78-BECFD7B12F78}" type="presOf" srcId="{BAD7D9CB-231C-45E9-A664-34422B37EB92}" destId="{D75AE4D2-7805-435A-9F7D-9ADACB3C9E27}" srcOrd="0" destOrd="0" presId="urn:microsoft.com/office/officeart/2008/layout/LinedList"/>
    <dgm:cxn modelId="{14E05B1B-CA55-4BD7-A003-6BDC7C404795}" type="presOf" srcId="{F1D24E13-B858-4EAC-ABA8-11DD3A097469}" destId="{E0B0EA34-1564-47DF-AC91-5FC2261BCC3E}" srcOrd="0" destOrd="0" presId="urn:microsoft.com/office/officeart/2008/layout/LinedList"/>
    <dgm:cxn modelId="{EE0BB121-1A9A-4904-A0F4-92F88E4BE113}" type="presOf" srcId="{5AA38429-C2F7-46FE-8D81-4CF3972832A9}" destId="{DEEEE45A-C415-48E8-BB99-C0692EC91242}" srcOrd="0" destOrd="0" presId="urn:microsoft.com/office/officeart/2008/layout/LinedList"/>
    <dgm:cxn modelId="{95B83941-B691-481C-A68D-B785B605E2F7}" type="presOf" srcId="{7500828C-E9E6-487B-A2B4-5D03BEE57CF4}" destId="{36BBAB10-DFC2-4124-8CA6-4275CC270BC0}" srcOrd="0" destOrd="0" presId="urn:microsoft.com/office/officeart/2008/layout/LinedList"/>
    <dgm:cxn modelId="{020CC742-8231-4927-9C1D-A820740121FA}" srcId="{6B349D89-FF0A-44E8-A4FB-E45984477D5E}" destId="{F1D24E13-B858-4EAC-ABA8-11DD3A097469}" srcOrd="5" destOrd="0" parTransId="{0BF0015D-ACA1-4DC4-87B1-66D258FE53E5}" sibTransId="{3853D801-7BD0-47BC-84C7-8C7AEEAD8535}"/>
    <dgm:cxn modelId="{54AE9E6D-F33C-4F57-BBCE-F17F0EB8D5F9}" type="presOf" srcId="{16C4697A-5F53-4323-8FC2-0A1E3C2569FA}" destId="{867BCA14-941A-4738-900B-A795015C4F2D}" srcOrd="0" destOrd="0" presId="urn:microsoft.com/office/officeart/2008/layout/LinedList"/>
    <dgm:cxn modelId="{CCD3394E-8DB3-41CF-B242-BD992DEEC9F0}" type="presOf" srcId="{6B349D89-FF0A-44E8-A4FB-E45984477D5E}" destId="{D9D44569-F60F-4173-8A1F-A571090327A2}" srcOrd="0" destOrd="0" presId="urn:microsoft.com/office/officeart/2008/layout/LinedList"/>
    <dgm:cxn modelId="{EC700F7A-E8F5-4BF3-A40F-621883547F83}" srcId="{6B349D89-FF0A-44E8-A4FB-E45984477D5E}" destId="{BAD7D9CB-231C-45E9-A664-34422B37EB92}" srcOrd="8" destOrd="0" parTransId="{32CF1576-6C68-44B0-AB09-6C3ABDC39048}" sibTransId="{3CCD6261-074E-4EFC-A2CB-B2D6FF8D1CD0}"/>
    <dgm:cxn modelId="{8328957B-181C-4584-AF0B-C53F29463D5F}" type="presOf" srcId="{89E26D19-1C85-47DF-90EF-E75CF83DC783}" destId="{46ADBB41-1448-4688-9417-C8E2674CFBB6}" srcOrd="0" destOrd="0" presId="urn:microsoft.com/office/officeart/2008/layout/LinedList"/>
    <dgm:cxn modelId="{F1BDBE84-285F-4D7E-8A3B-71E886FD2E82}" type="presOf" srcId="{04F20197-4236-44FD-AC2B-0CA1E27C6F02}" destId="{1F00FD7F-71EF-4E12-8BA2-D21052FEEB9B}" srcOrd="0" destOrd="0" presId="urn:microsoft.com/office/officeart/2008/layout/LinedList"/>
    <dgm:cxn modelId="{AF7DF187-B86D-40D0-939F-B30305072CF1}" srcId="{6B349D89-FF0A-44E8-A4FB-E45984477D5E}" destId="{7500828C-E9E6-487B-A2B4-5D03BEE57CF4}" srcOrd="0" destOrd="0" parTransId="{F2BCF573-A2B4-4B55-9FEB-378B3C62A1F6}" sibTransId="{6A606A08-60A0-4F1E-85F5-9F0885C47882}"/>
    <dgm:cxn modelId="{9157678F-5004-420F-ACC0-6996C4DAB68C}" type="presOf" srcId="{E542AE07-FEAD-4BE9-8A69-3BA6F12C0F77}" destId="{A31960A6-D288-4837-8D37-A75C86EAC9CF}" srcOrd="0" destOrd="0" presId="urn:microsoft.com/office/officeart/2008/layout/LinedList"/>
    <dgm:cxn modelId="{EF71E79F-3394-4C2C-A110-31ECF15F94BB}" type="presOf" srcId="{E39D67EC-1A75-4C73-9762-D8402E71EB40}" destId="{3B6948F4-028B-43D2-A141-1ADEC3B730DC}" srcOrd="0" destOrd="0" presId="urn:microsoft.com/office/officeart/2008/layout/LinedList"/>
    <dgm:cxn modelId="{6C45EDA1-AF4B-4CA3-8154-463EF2B4A8E0}" srcId="{6B349D89-FF0A-44E8-A4FB-E45984477D5E}" destId="{16C4697A-5F53-4323-8FC2-0A1E3C2569FA}" srcOrd="9" destOrd="0" parTransId="{FBF7259F-9BFA-4537-9306-FE4FAB2EB432}" sibTransId="{D9DE1943-1632-47E9-936B-C5530706DBF1}"/>
    <dgm:cxn modelId="{897006A3-25DA-42A0-BB05-F02257CC2897}" type="presOf" srcId="{DF75C1AE-29AE-4A59-A4F8-95228F1A083B}" destId="{D69E069F-AB65-4F0D-A6FA-112D6ED55FB5}" srcOrd="0" destOrd="0" presId="urn:microsoft.com/office/officeart/2008/layout/LinedList"/>
    <dgm:cxn modelId="{A0B846A3-EDC9-443C-BB85-C39D411CAB6C}" srcId="{E39D67EC-1A75-4C73-9762-D8402E71EB40}" destId="{6B349D89-FF0A-44E8-A4FB-E45984477D5E}" srcOrd="0" destOrd="0" parTransId="{FCDEA498-29F3-4A06-B532-CFF3567871CB}" sibTransId="{8D485D16-9533-4FED-8343-9B928B7AE273}"/>
    <dgm:cxn modelId="{FFFB65C5-2B7C-4D20-83EE-C403AA74B212}" srcId="{6B349D89-FF0A-44E8-A4FB-E45984477D5E}" destId="{DF75C1AE-29AE-4A59-A4F8-95228F1A083B}" srcOrd="4" destOrd="0" parTransId="{2A23E6BB-2B13-4F32-A6BA-31E5573A4797}" sibTransId="{DE976067-EF94-42E3-9D7F-63934AF34E39}"/>
    <dgm:cxn modelId="{68220ECB-1066-4DE0-B79A-058E7F1BDA26}" srcId="{6B349D89-FF0A-44E8-A4FB-E45984477D5E}" destId="{89E26D19-1C85-47DF-90EF-E75CF83DC783}" srcOrd="6" destOrd="0" parTransId="{65B54E61-0269-4D19-B75D-90F387C38DDF}" sibTransId="{27FB8789-6F56-4A6D-B98B-AE0332C024C0}"/>
    <dgm:cxn modelId="{F10DADE1-EC9D-4871-B65D-7410A18F3D2D}" srcId="{6B349D89-FF0A-44E8-A4FB-E45984477D5E}" destId="{EDBF144A-9A8E-4B84-AA30-C3E8B3394AE4}" srcOrd="3" destOrd="0" parTransId="{3EEC195F-1782-477E-931E-59B3B0608AD8}" sibTransId="{4433B43C-B279-441A-A545-5EDA1311781C}"/>
    <dgm:cxn modelId="{1903CCA4-D0C0-4EC5-B75E-9D3713A96EE2}" type="presParOf" srcId="{3B6948F4-028B-43D2-A141-1ADEC3B730DC}" destId="{F616F69E-5B6B-4B36-AC6D-4962C135D5D4}" srcOrd="0" destOrd="0" presId="urn:microsoft.com/office/officeart/2008/layout/LinedList"/>
    <dgm:cxn modelId="{697EB87C-741D-4CFB-AAD9-243F74F52A55}" type="presParOf" srcId="{3B6948F4-028B-43D2-A141-1ADEC3B730DC}" destId="{1C4D365D-CBBC-4D61-A490-60CD98B63DAA}" srcOrd="1" destOrd="0" presId="urn:microsoft.com/office/officeart/2008/layout/LinedList"/>
    <dgm:cxn modelId="{063CC5E3-0FD3-4AB2-9220-0FF24F7F4677}" type="presParOf" srcId="{1C4D365D-CBBC-4D61-A490-60CD98B63DAA}" destId="{D9D44569-F60F-4173-8A1F-A571090327A2}" srcOrd="0" destOrd="0" presId="urn:microsoft.com/office/officeart/2008/layout/LinedList"/>
    <dgm:cxn modelId="{D1122E7E-50E0-458A-AF75-CDB84E4C46BA}" type="presParOf" srcId="{1C4D365D-CBBC-4D61-A490-60CD98B63DAA}" destId="{30541712-6F9C-4338-88DF-51EDC769055C}" srcOrd="1" destOrd="0" presId="urn:microsoft.com/office/officeart/2008/layout/LinedList"/>
    <dgm:cxn modelId="{D57D6FA0-1A48-4540-AC10-51650B20968E}" type="presParOf" srcId="{30541712-6F9C-4338-88DF-51EDC769055C}" destId="{809A3588-D9A4-47A6-9560-2C8240745087}" srcOrd="0" destOrd="0" presId="urn:microsoft.com/office/officeart/2008/layout/LinedList"/>
    <dgm:cxn modelId="{1E141496-30AA-453A-84DE-B54CAC65E720}" type="presParOf" srcId="{30541712-6F9C-4338-88DF-51EDC769055C}" destId="{C22FD554-49EE-44D0-9188-CD395D10BB47}" srcOrd="1" destOrd="0" presId="urn:microsoft.com/office/officeart/2008/layout/LinedList"/>
    <dgm:cxn modelId="{BE5FCE7F-7506-4C9C-8885-8AF55BA52DBF}" type="presParOf" srcId="{C22FD554-49EE-44D0-9188-CD395D10BB47}" destId="{DED8828A-34B7-49FA-B25F-DB8181CDED53}" srcOrd="0" destOrd="0" presId="urn:microsoft.com/office/officeart/2008/layout/LinedList"/>
    <dgm:cxn modelId="{FAD755E2-76A5-4847-8B09-863651777175}" type="presParOf" srcId="{C22FD554-49EE-44D0-9188-CD395D10BB47}" destId="{36BBAB10-DFC2-4124-8CA6-4275CC270BC0}" srcOrd="1" destOrd="0" presId="urn:microsoft.com/office/officeart/2008/layout/LinedList"/>
    <dgm:cxn modelId="{562986A8-DFAB-42B6-BDAD-DD6D19471442}" type="presParOf" srcId="{C22FD554-49EE-44D0-9188-CD395D10BB47}" destId="{E734F9F0-AA88-4073-B9AF-1D0E48514792}" srcOrd="2" destOrd="0" presId="urn:microsoft.com/office/officeart/2008/layout/LinedList"/>
    <dgm:cxn modelId="{9C76E677-0682-419A-99D3-0BCD7A247B5C}" type="presParOf" srcId="{30541712-6F9C-4338-88DF-51EDC769055C}" destId="{1788825D-CE68-4058-9863-27825C2BEABE}" srcOrd="2" destOrd="0" presId="urn:microsoft.com/office/officeart/2008/layout/LinedList"/>
    <dgm:cxn modelId="{098E452D-A46C-4A20-9B44-6002301B9D8B}" type="presParOf" srcId="{30541712-6F9C-4338-88DF-51EDC769055C}" destId="{340E174E-82D7-463A-B4D7-8527EB9A4DB6}" srcOrd="3" destOrd="0" presId="urn:microsoft.com/office/officeart/2008/layout/LinedList"/>
    <dgm:cxn modelId="{375673F4-DB05-4444-83A1-C5F4E1087660}" type="presParOf" srcId="{30541712-6F9C-4338-88DF-51EDC769055C}" destId="{D37FF7BF-420F-40DB-9CA2-750D028922E1}" srcOrd="4" destOrd="0" presId="urn:microsoft.com/office/officeart/2008/layout/LinedList"/>
    <dgm:cxn modelId="{D2A30119-1608-4CB2-AD95-468140214C47}" type="presParOf" srcId="{D37FF7BF-420F-40DB-9CA2-750D028922E1}" destId="{AF0D8988-8E10-49F9-9573-B58ADF17B868}" srcOrd="0" destOrd="0" presId="urn:microsoft.com/office/officeart/2008/layout/LinedList"/>
    <dgm:cxn modelId="{9DD3F429-F6A6-4F6A-8845-9A3C3E23430C}" type="presParOf" srcId="{D37FF7BF-420F-40DB-9CA2-750D028922E1}" destId="{DEEEE45A-C415-48E8-BB99-C0692EC91242}" srcOrd="1" destOrd="0" presId="urn:microsoft.com/office/officeart/2008/layout/LinedList"/>
    <dgm:cxn modelId="{91FC79DE-08CF-4AD5-895D-6BEBC8F30752}" type="presParOf" srcId="{D37FF7BF-420F-40DB-9CA2-750D028922E1}" destId="{65FAC85B-F569-42E4-A7DD-5C91D9436426}" srcOrd="2" destOrd="0" presId="urn:microsoft.com/office/officeart/2008/layout/LinedList"/>
    <dgm:cxn modelId="{12D534F3-32FF-4736-B3EA-69203CEE1AB8}" type="presParOf" srcId="{30541712-6F9C-4338-88DF-51EDC769055C}" destId="{EAA567B5-B056-4CD1-B076-2F23CC759DC2}" srcOrd="5" destOrd="0" presId="urn:microsoft.com/office/officeart/2008/layout/LinedList"/>
    <dgm:cxn modelId="{5938502E-58F3-41D5-A6D2-7EAF594392DB}" type="presParOf" srcId="{30541712-6F9C-4338-88DF-51EDC769055C}" destId="{410C69AE-967C-4B65-A954-7A3202BC7523}" srcOrd="6" destOrd="0" presId="urn:microsoft.com/office/officeart/2008/layout/LinedList"/>
    <dgm:cxn modelId="{5A78A30C-D5D5-473F-BF2F-B32D5AEE23A2}" type="presParOf" srcId="{30541712-6F9C-4338-88DF-51EDC769055C}" destId="{DD726A50-419D-4F17-83E0-2515033E5861}" srcOrd="7" destOrd="0" presId="urn:microsoft.com/office/officeart/2008/layout/LinedList"/>
    <dgm:cxn modelId="{E966ECA4-4A00-42C2-86F2-D003082B4C4C}" type="presParOf" srcId="{DD726A50-419D-4F17-83E0-2515033E5861}" destId="{8CF3D6D2-A018-4F0C-9E84-5B5229CC8F10}" srcOrd="0" destOrd="0" presId="urn:microsoft.com/office/officeart/2008/layout/LinedList"/>
    <dgm:cxn modelId="{CA70758E-1473-426B-A0D5-0BDB5758EA41}" type="presParOf" srcId="{DD726A50-419D-4F17-83E0-2515033E5861}" destId="{1F00FD7F-71EF-4E12-8BA2-D21052FEEB9B}" srcOrd="1" destOrd="0" presId="urn:microsoft.com/office/officeart/2008/layout/LinedList"/>
    <dgm:cxn modelId="{7D32A828-9D43-4074-A5ED-4F74D95B7CC3}" type="presParOf" srcId="{DD726A50-419D-4F17-83E0-2515033E5861}" destId="{3B5D260C-94CD-437C-8C0D-D032EB58743A}" srcOrd="2" destOrd="0" presId="urn:microsoft.com/office/officeart/2008/layout/LinedList"/>
    <dgm:cxn modelId="{12056680-483A-4A64-9B39-61EFD55065C0}" type="presParOf" srcId="{30541712-6F9C-4338-88DF-51EDC769055C}" destId="{78DF9D9A-F3BE-4D00-970D-BE5841754EFA}" srcOrd="8" destOrd="0" presId="urn:microsoft.com/office/officeart/2008/layout/LinedList"/>
    <dgm:cxn modelId="{0F7E6646-E2D3-4BE0-A2D5-3CB74BF54F3B}" type="presParOf" srcId="{30541712-6F9C-4338-88DF-51EDC769055C}" destId="{CB7722E3-7C91-4EAD-808E-A6E6CDE1CDEA}" srcOrd="9" destOrd="0" presId="urn:microsoft.com/office/officeart/2008/layout/LinedList"/>
    <dgm:cxn modelId="{0B0119B7-43F9-4639-9EC0-093AD6093E17}" type="presParOf" srcId="{30541712-6F9C-4338-88DF-51EDC769055C}" destId="{24BFFBE6-74BF-4231-B1C8-3748C1404B3F}" srcOrd="10" destOrd="0" presId="urn:microsoft.com/office/officeart/2008/layout/LinedList"/>
    <dgm:cxn modelId="{8B2F70E5-B4B9-4DE7-B0BC-E25DEDD55669}" type="presParOf" srcId="{24BFFBE6-74BF-4231-B1C8-3748C1404B3F}" destId="{12BFF4A1-935E-44AC-9A9B-4189449F24A7}" srcOrd="0" destOrd="0" presId="urn:microsoft.com/office/officeart/2008/layout/LinedList"/>
    <dgm:cxn modelId="{423C32ED-4C1E-46DD-A7A8-A65307D87F76}" type="presParOf" srcId="{24BFFBE6-74BF-4231-B1C8-3748C1404B3F}" destId="{81C8C94F-1C91-4E60-92F5-B8D9EDF0FBBA}" srcOrd="1" destOrd="0" presId="urn:microsoft.com/office/officeart/2008/layout/LinedList"/>
    <dgm:cxn modelId="{6DBCA37E-5D8B-405A-89FB-3097A1D94372}" type="presParOf" srcId="{24BFFBE6-74BF-4231-B1C8-3748C1404B3F}" destId="{40F1C1DD-55C9-4A58-80BF-96925643F125}" srcOrd="2" destOrd="0" presId="urn:microsoft.com/office/officeart/2008/layout/LinedList"/>
    <dgm:cxn modelId="{CB3EE008-2912-48CC-B825-49A45C964537}" type="presParOf" srcId="{30541712-6F9C-4338-88DF-51EDC769055C}" destId="{979476D4-5311-4B75-A800-B3C884B7E43B}" srcOrd="11" destOrd="0" presId="urn:microsoft.com/office/officeart/2008/layout/LinedList"/>
    <dgm:cxn modelId="{1F9A0E60-1B98-4925-BB17-642E5961EEC0}" type="presParOf" srcId="{30541712-6F9C-4338-88DF-51EDC769055C}" destId="{CF65D698-7538-434C-9E77-E78A71C8CCF0}" srcOrd="12" destOrd="0" presId="urn:microsoft.com/office/officeart/2008/layout/LinedList"/>
    <dgm:cxn modelId="{8E551F6F-10E7-49AA-9054-B626A3CD0622}" type="presParOf" srcId="{30541712-6F9C-4338-88DF-51EDC769055C}" destId="{8E8916DE-6F81-4D20-B42D-6E62CBC8A043}" srcOrd="13" destOrd="0" presId="urn:microsoft.com/office/officeart/2008/layout/LinedList"/>
    <dgm:cxn modelId="{DA60155E-9337-47D7-8183-60D46D8EC2AD}" type="presParOf" srcId="{8E8916DE-6F81-4D20-B42D-6E62CBC8A043}" destId="{FC7BDD18-158B-4939-BF3D-2C84952688F1}" srcOrd="0" destOrd="0" presId="urn:microsoft.com/office/officeart/2008/layout/LinedList"/>
    <dgm:cxn modelId="{F34C0485-3AD9-40C5-B625-9095F62971E7}" type="presParOf" srcId="{8E8916DE-6F81-4D20-B42D-6E62CBC8A043}" destId="{D69E069F-AB65-4F0D-A6FA-112D6ED55FB5}" srcOrd="1" destOrd="0" presId="urn:microsoft.com/office/officeart/2008/layout/LinedList"/>
    <dgm:cxn modelId="{652CC6AA-173B-493A-B81E-BB92848194A0}" type="presParOf" srcId="{8E8916DE-6F81-4D20-B42D-6E62CBC8A043}" destId="{7EF6ED59-E246-438B-9F98-EF45DF8ED356}" srcOrd="2" destOrd="0" presId="urn:microsoft.com/office/officeart/2008/layout/LinedList"/>
    <dgm:cxn modelId="{E168EFDD-C518-4E36-A471-1CB67CBA8174}" type="presParOf" srcId="{30541712-6F9C-4338-88DF-51EDC769055C}" destId="{A82A5DC8-9B55-44B7-9C9A-EC35D81AE70B}" srcOrd="14" destOrd="0" presId="urn:microsoft.com/office/officeart/2008/layout/LinedList"/>
    <dgm:cxn modelId="{E63E83EB-F823-4262-8285-4E6C8874E51C}" type="presParOf" srcId="{30541712-6F9C-4338-88DF-51EDC769055C}" destId="{703426B3-06E0-4E4E-8CDA-5C7AB646E5F2}" srcOrd="15" destOrd="0" presId="urn:microsoft.com/office/officeart/2008/layout/LinedList"/>
    <dgm:cxn modelId="{30EC1C6D-ABF9-4021-9A3F-C0E9B9EB6941}" type="presParOf" srcId="{30541712-6F9C-4338-88DF-51EDC769055C}" destId="{167E823E-3C13-43ED-8A83-4EBC6154F3A9}" srcOrd="16" destOrd="0" presId="urn:microsoft.com/office/officeart/2008/layout/LinedList"/>
    <dgm:cxn modelId="{69785FC2-0F0C-4D4C-A88B-7B3FD69EE665}" type="presParOf" srcId="{167E823E-3C13-43ED-8A83-4EBC6154F3A9}" destId="{5FF1ABA9-C295-46C9-8478-D3BB74FDF693}" srcOrd="0" destOrd="0" presId="urn:microsoft.com/office/officeart/2008/layout/LinedList"/>
    <dgm:cxn modelId="{281427F5-F8F3-4E99-A736-CD5A7EF943F5}" type="presParOf" srcId="{167E823E-3C13-43ED-8A83-4EBC6154F3A9}" destId="{E0B0EA34-1564-47DF-AC91-5FC2261BCC3E}" srcOrd="1" destOrd="0" presId="urn:microsoft.com/office/officeart/2008/layout/LinedList"/>
    <dgm:cxn modelId="{C3DC3738-0ACD-4605-B806-8761686ED7BC}" type="presParOf" srcId="{167E823E-3C13-43ED-8A83-4EBC6154F3A9}" destId="{1B131A69-DB11-4BB1-B46C-A7CE9F32C15B}" srcOrd="2" destOrd="0" presId="urn:microsoft.com/office/officeart/2008/layout/LinedList"/>
    <dgm:cxn modelId="{53BBF8BE-8CF3-43A2-8CCC-26F85E4FE3B8}" type="presParOf" srcId="{30541712-6F9C-4338-88DF-51EDC769055C}" destId="{C2B1A9A1-BEC8-41BC-A51B-567B10B2AFCA}" srcOrd="17" destOrd="0" presId="urn:microsoft.com/office/officeart/2008/layout/LinedList"/>
    <dgm:cxn modelId="{3818B19A-65EE-4492-B5E8-9A4C98A1416E}" type="presParOf" srcId="{30541712-6F9C-4338-88DF-51EDC769055C}" destId="{CA734963-F207-4847-B851-1DCDD00C9AF9}" srcOrd="18" destOrd="0" presId="urn:microsoft.com/office/officeart/2008/layout/LinedList"/>
    <dgm:cxn modelId="{C4115617-9731-4EA1-AAE2-0DAE7F427B12}" type="presParOf" srcId="{30541712-6F9C-4338-88DF-51EDC769055C}" destId="{CE747F21-5269-4FED-8414-8BAFBC180EAF}" srcOrd="19" destOrd="0" presId="urn:microsoft.com/office/officeart/2008/layout/LinedList"/>
    <dgm:cxn modelId="{5AE37E13-48A8-48E6-B31A-2AE811FBC71B}" type="presParOf" srcId="{CE747F21-5269-4FED-8414-8BAFBC180EAF}" destId="{5754D274-47AA-4D2B-AF3D-219E5FDBB524}" srcOrd="0" destOrd="0" presId="urn:microsoft.com/office/officeart/2008/layout/LinedList"/>
    <dgm:cxn modelId="{8F524BB4-E437-4899-B8C0-56542526079C}" type="presParOf" srcId="{CE747F21-5269-4FED-8414-8BAFBC180EAF}" destId="{46ADBB41-1448-4688-9417-C8E2674CFBB6}" srcOrd="1" destOrd="0" presId="urn:microsoft.com/office/officeart/2008/layout/LinedList"/>
    <dgm:cxn modelId="{ADF28389-320B-4846-960E-39E447B7B793}" type="presParOf" srcId="{CE747F21-5269-4FED-8414-8BAFBC180EAF}" destId="{FB7E3809-1DB4-466D-A664-AE3418824E8C}" srcOrd="2" destOrd="0" presId="urn:microsoft.com/office/officeart/2008/layout/LinedList"/>
    <dgm:cxn modelId="{80989EE9-F441-4D8D-A4BF-977CD49FD35F}" type="presParOf" srcId="{30541712-6F9C-4338-88DF-51EDC769055C}" destId="{FC67421E-CE53-4759-9C12-D9661AF6C2E1}" srcOrd="20" destOrd="0" presId="urn:microsoft.com/office/officeart/2008/layout/LinedList"/>
    <dgm:cxn modelId="{5F62160B-5BED-4AB8-8AAD-7F0D28B3A6F3}" type="presParOf" srcId="{30541712-6F9C-4338-88DF-51EDC769055C}" destId="{4BEBD817-1FB5-45B0-A9BF-76A149EAE499}" srcOrd="21" destOrd="0" presId="urn:microsoft.com/office/officeart/2008/layout/LinedList"/>
    <dgm:cxn modelId="{0A762042-9D27-440E-A7D6-6D632CC6F13E}" type="presParOf" srcId="{30541712-6F9C-4338-88DF-51EDC769055C}" destId="{7C6E71F1-92CD-474D-9BB3-F683EF10B1EB}" srcOrd="22" destOrd="0" presId="urn:microsoft.com/office/officeart/2008/layout/LinedList"/>
    <dgm:cxn modelId="{029C93F5-328B-4129-B111-5719D8C3B851}" type="presParOf" srcId="{7C6E71F1-92CD-474D-9BB3-F683EF10B1EB}" destId="{940AA33D-7CBA-459E-B60D-A6F78C574218}" srcOrd="0" destOrd="0" presId="urn:microsoft.com/office/officeart/2008/layout/LinedList"/>
    <dgm:cxn modelId="{881FA727-9C41-455D-B9EE-115C03338EB3}" type="presParOf" srcId="{7C6E71F1-92CD-474D-9BB3-F683EF10B1EB}" destId="{A31960A6-D288-4837-8D37-A75C86EAC9CF}" srcOrd="1" destOrd="0" presId="urn:microsoft.com/office/officeart/2008/layout/LinedList"/>
    <dgm:cxn modelId="{0AB0A69E-77ED-446A-ACB2-1C2370093F6F}" type="presParOf" srcId="{7C6E71F1-92CD-474D-9BB3-F683EF10B1EB}" destId="{89AC90E5-587F-48C0-B9DE-09F6C6BD00CE}" srcOrd="2" destOrd="0" presId="urn:microsoft.com/office/officeart/2008/layout/LinedList"/>
    <dgm:cxn modelId="{03B4EA9D-B475-4795-8725-6DCF00F6CF62}" type="presParOf" srcId="{30541712-6F9C-4338-88DF-51EDC769055C}" destId="{B31B57F7-8976-4CE6-B968-3000AF4DC030}" srcOrd="23" destOrd="0" presId="urn:microsoft.com/office/officeart/2008/layout/LinedList"/>
    <dgm:cxn modelId="{87EDD0F1-37D9-46B6-8CC2-4FD278576EC4}" type="presParOf" srcId="{30541712-6F9C-4338-88DF-51EDC769055C}" destId="{6696D87D-964F-4A9B-8657-84890E480A04}" srcOrd="24" destOrd="0" presId="urn:microsoft.com/office/officeart/2008/layout/LinedList"/>
    <dgm:cxn modelId="{4AED97F3-3FCF-4006-A313-E5EE6CD38639}" type="presParOf" srcId="{30541712-6F9C-4338-88DF-51EDC769055C}" destId="{0FC8B7CC-0CB6-41AD-B179-7AA8A1BB8946}" srcOrd="25" destOrd="0" presId="urn:microsoft.com/office/officeart/2008/layout/LinedList"/>
    <dgm:cxn modelId="{1C27A01A-1980-406F-A105-B118997F2ED2}" type="presParOf" srcId="{0FC8B7CC-0CB6-41AD-B179-7AA8A1BB8946}" destId="{0921E462-9A8E-4AC8-A1E6-7B5BF223C4EA}" srcOrd="0" destOrd="0" presId="urn:microsoft.com/office/officeart/2008/layout/LinedList"/>
    <dgm:cxn modelId="{E656C299-C346-46C8-9087-8DA815B3DDF1}" type="presParOf" srcId="{0FC8B7CC-0CB6-41AD-B179-7AA8A1BB8946}" destId="{D75AE4D2-7805-435A-9F7D-9ADACB3C9E27}" srcOrd="1" destOrd="0" presId="urn:microsoft.com/office/officeart/2008/layout/LinedList"/>
    <dgm:cxn modelId="{7D3075AB-4CC0-435A-B42D-1A6EF138966C}" type="presParOf" srcId="{0FC8B7CC-0CB6-41AD-B179-7AA8A1BB8946}" destId="{B832D6A3-4064-4E9F-B0EA-E639B9FAC0A8}" srcOrd="2" destOrd="0" presId="urn:microsoft.com/office/officeart/2008/layout/LinedList"/>
    <dgm:cxn modelId="{45E64EFA-AD0D-4935-8BFB-E6C3E020DA0E}" type="presParOf" srcId="{30541712-6F9C-4338-88DF-51EDC769055C}" destId="{7817766B-E2D6-42EA-9E1A-A1CE64BCCFF5}" srcOrd="26" destOrd="0" presId="urn:microsoft.com/office/officeart/2008/layout/LinedList"/>
    <dgm:cxn modelId="{87B8AF52-3447-41CD-880C-8B4E5CE9511F}" type="presParOf" srcId="{30541712-6F9C-4338-88DF-51EDC769055C}" destId="{4F7E993B-EB20-40AC-B8DD-3813404DF4F1}" srcOrd="27" destOrd="0" presId="urn:microsoft.com/office/officeart/2008/layout/LinedList"/>
    <dgm:cxn modelId="{DBC4AE17-15E8-4E56-97C0-A9A821C3CC76}" type="presParOf" srcId="{30541712-6F9C-4338-88DF-51EDC769055C}" destId="{5161483E-094D-445F-8168-06D10C7C7204}" srcOrd="28" destOrd="0" presId="urn:microsoft.com/office/officeart/2008/layout/LinedList"/>
    <dgm:cxn modelId="{C5B56F73-2F6E-41F5-907B-F863A01FE97F}" type="presParOf" srcId="{5161483E-094D-445F-8168-06D10C7C7204}" destId="{D7165E87-CFEE-46D0-9FCE-886F6AE8F2F1}" srcOrd="0" destOrd="0" presId="urn:microsoft.com/office/officeart/2008/layout/LinedList"/>
    <dgm:cxn modelId="{2CD081CD-3166-4701-A512-5E957D80E6FB}" type="presParOf" srcId="{5161483E-094D-445F-8168-06D10C7C7204}" destId="{867BCA14-941A-4738-900B-A795015C4F2D}" srcOrd="1" destOrd="0" presId="urn:microsoft.com/office/officeart/2008/layout/LinedList"/>
    <dgm:cxn modelId="{43295A60-1928-48CB-BB0D-44DE3CD002A3}" type="presParOf" srcId="{5161483E-094D-445F-8168-06D10C7C7204}" destId="{D0DA37F1-E6CA-4D76-AC80-F2D17E6F631B}" srcOrd="2" destOrd="0" presId="urn:microsoft.com/office/officeart/2008/layout/LinedList"/>
    <dgm:cxn modelId="{E47AB3EA-59A6-4ADE-8447-12BE8BCF244F}" type="presParOf" srcId="{30541712-6F9C-4338-88DF-51EDC769055C}" destId="{7B29688E-80A8-47ED-A103-0DBBFA25B7F7}" srcOrd="29" destOrd="0" presId="urn:microsoft.com/office/officeart/2008/layout/LinedList"/>
    <dgm:cxn modelId="{754603F1-F5BC-46F9-9976-59FEFEC8925E}" type="presParOf" srcId="{30541712-6F9C-4338-88DF-51EDC769055C}" destId="{07D45D1D-819E-46CA-90DA-3643F19198DF}" srcOrd="30" destOrd="0" presId="urn:microsoft.com/office/officeart/2008/layout/LinedList"/>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3652E60-E21B-4583-ACCD-74694AC2BD8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1BABB771-3E7C-4795-A060-1B94A8834D3B}">
      <dgm:prSet/>
      <dgm:spPr>
        <a:solidFill>
          <a:srgbClr val="FF6801"/>
        </a:solidFill>
      </dgm:spPr>
      <dgm:t>
        <a:bodyPr/>
        <a:lstStyle/>
        <a:p>
          <a:r>
            <a:rPr lang="en-US" dirty="0">
              <a:latin typeface="Calibri" panose="020F0502020204030204" pitchFamily="34" charset="0"/>
            </a:rPr>
            <a:t>Supply of </a:t>
          </a:r>
          <a:r>
            <a:rPr lang="en-US" b="1" u="sng" dirty="0">
              <a:latin typeface="Calibri" panose="020F0502020204030204" pitchFamily="34" charset="0"/>
            </a:rPr>
            <a:t>goods</a:t>
          </a:r>
          <a:r>
            <a:rPr lang="en-US" dirty="0">
              <a:latin typeface="Calibri" panose="020F0502020204030204" pitchFamily="34" charset="0"/>
            </a:rPr>
            <a:t> on which tax is paid or payable under RCM shall be earlier of:</a:t>
          </a:r>
          <a:endParaRPr lang="en-IN" dirty="0">
            <a:latin typeface="Calibri" panose="020F0502020204030204" pitchFamily="34" charset="0"/>
          </a:endParaRPr>
        </a:p>
      </dgm:t>
    </dgm:pt>
    <dgm:pt modelId="{2780B1F2-A169-48B8-8788-BB8914B4B180}" type="parTrans" cxnId="{8CAED206-1987-4708-A1D2-FA8CD4EE6001}">
      <dgm:prSet/>
      <dgm:spPr/>
      <dgm:t>
        <a:bodyPr/>
        <a:lstStyle/>
        <a:p>
          <a:endParaRPr lang="en-US">
            <a:latin typeface="Calibri" panose="020F0502020204030204" pitchFamily="34" charset="0"/>
          </a:endParaRPr>
        </a:p>
      </dgm:t>
    </dgm:pt>
    <dgm:pt modelId="{77894740-2ECE-4FB4-9A9D-4C9C378D599D}" type="sibTrans" cxnId="{8CAED206-1987-4708-A1D2-FA8CD4EE6001}">
      <dgm:prSet/>
      <dgm:spPr/>
      <dgm:t>
        <a:bodyPr/>
        <a:lstStyle/>
        <a:p>
          <a:endParaRPr lang="en-US">
            <a:latin typeface="Calibri" panose="020F0502020204030204" pitchFamily="34" charset="0"/>
          </a:endParaRPr>
        </a:p>
      </dgm:t>
    </dgm:pt>
    <dgm:pt modelId="{17A29CC1-F8A7-4B39-9BBC-BC0A4B467E06}">
      <dgm:prSet custT="1"/>
      <dgm:spPr/>
      <dgm:t>
        <a:bodyPr/>
        <a:lstStyle/>
        <a:p>
          <a:r>
            <a:rPr lang="en-US" sz="1800">
              <a:latin typeface="Calibri" panose="020F0502020204030204" pitchFamily="34" charset="0"/>
            </a:rPr>
            <a:t>Receipt of goods;</a:t>
          </a:r>
          <a:endParaRPr lang="en-IN" sz="1800">
            <a:latin typeface="Calibri" panose="020F0502020204030204" pitchFamily="34" charset="0"/>
          </a:endParaRPr>
        </a:p>
      </dgm:t>
    </dgm:pt>
    <dgm:pt modelId="{BCA5DDF1-4636-410F-88C2-7873B3CFDB87}" type="parTrans" cxnId="{BFDAF6FB-51B5-4F82-BAD4-8C76E0C59F9E}">
      <dgm:prSet/>
      <dgm:spPr/>
      <dgm:t>
        <a:bodyPr/>
        <a:lstStyle/>
        <a:p>
          <a:endParaRPr lang="en-US">
            <a:latin typeface="Calibri" panose="020F0502020204030204" pitchFamily="34" charset="0"/>
          </a:endParaRPr>
        </a:p>
      </dgm:t>
    </dgm:pt>
    <dgm:pt modelId="{09EFCCBE-906E-4C49-994B-9D09981D7EF8}" type="sibTrans" cxnId="{BFDAF6FB-51B5-4F82-BAD4-8C76E0C59F9E}">
      <dgm:prSet/>
      <dgm:spPr/>
      <dgm:t>
        <a:bodyPr/>
        <a:lstStyle/>
        <a:p>
          <a:endParaRPr lang="en-US">
            <a:latin typeface="Calibri" panose="020F0502020204030204" pitchFamily="34" charset="0"/>
          </a:endParaRPr>
        </a:p>
      </dgm:t>
    </dgm:pt>
    <dgm:pt modelId="{C3135937-E519-44DB-9CE4-3BA43C5C0E9E}">
      <dgm:prSet custT="1"/>
      <dgm:spPr/>
      <dgm:t>
        <a:bodyPr/>
        <a:lstStyle/>
        <a:p>
          <a:r>
            <a:rPr lang="en-US" sz="1800" dirty="0">
              <a:latin typeface="Calibri" panose="020F0502020204030204" pitchFamily="34" charset="0"/>
            </a:rPr>
            <a:t>Date of payment in the recipient books or payment or credited to bank</a:t>
          </a:r>
          <a:endParaRPr lang="en-IN" sz="1800" dirty="0">
            <a:latin typeface="Calibri" panose="020F0502020204030204" pitchFamily="34" charset="0"/>
          </a:endParaRPr>
        </a:p>
      </dgm:t>
    </dgm:pt>
    <dgm:pt modelId="{9F42429F-B3A5-49AC-B73F-D83BCC2D57AD}" type="parTrans" cxnId="{2CA03EF1-35C6-428D-8C42-2DC4615F1C43}">
      <dgm:prSet/>
      <dgm:spPr/>
      <dgm:t>
        <a:bodyPr/>
        <a:lstStyle/>
        <a:p>
          <a:endParaRPr lang="en-US">
            <a:latin typeface="Calibri" panose="020F0502020204030204" pitchFamily="34" charset="0"/>
          </a:endParaRPr>
        </a:p>
      </dgm:t>
    </dgm:pt>
    <dgm:pt modelId="{6A3F83BC-2D5B-4D39-A47D-AD9125411CCF}" type="sibTrans" cxnId="{2CA03EF1-35C6-428D-8C42-2DC4615F1C43}">
      <dgm:prSet/>
      <dgm:spPr/>
      <dgm:t>
        <a:bodyPr/>
        <a:lstStyle/>
        <a:p>
          <a:endParaRPr lang="en-US">
            <a:latin typeface="Calibri" panose="020F0502020204030204" pitchFamily="34" charset="0"/>
          </a:endParaRPr>
        </a:p>
      </dgm:t>
    </dgm:pt>
    <dgm:pt modelId="{7E2DEC54-D486-476D-82E6-8A6431A61AE0}">
      <dgm:prSet custT="1"/>
      <dgm:spPr/>
      <dgm:t>
        <a:bodyPr/>
        <a:lstStyle/>
        <a:p>
          <a:r>
            <a:rPr lang="en-US" sz="1800" dirty="0">
              <a:latin typeface="Calibri" panose="020F0502020204030204" pitchFamily="34" charset="0"/>
            </a:rPr>
            <a:t>Within 30 days from date of issue of invoice / document;</a:t>
          </a:r>
          <a:endParaRPr lang="en-IN" sz="1800" dirty="0">
            <a:latin typeface="Calibri" panose="020F0502020204030204" pitchFamily="34" charset="0"/>
          </a:endParaRPr>
        </a:p>
      </dgm:t>
    </dgm:pt>
    <dgm:pt modelId="{7B397FCD-1F10-4DBD-A616-20B184C0E97F}" type="parTrans" cxnId="{C1062F61-A176-4930-9F85-B31B4D39D1A9}">
      <dgm:prSet/>
      <dgm:spPr/>
      <dgm:t>
        <a:bodyPr/>
        <a:lstStyle/>
        <a:p>
          <a:endParaRPr lang="en-US">
            <a:latin typeface="Calibri" panose="020F0502020204030204" pitchFamily="34" charset="0"/>
          </a:endParaRPr>
        </a:p>
      </dgm:t>
    </dgm:pt>
    <dgm:pt modelId="{F74EF3BA-8D6A-478B-B41A-00B8AFF5B75D}" type="sibTrans" cxnId="{C1062F61-A176-4930-9F85-B31B4D39D1A9}">
      <dgm:prSet/>
      <dgm:spPr/>
      <dgm:t>
        <a:bodyPr/>
        <a:lstStyle/>
        <a:p>
          <a:endParaRPr lang="en-US">
            <a:latin typeface="Calibri" panose="020F0502020204030204" pitchFamily="34" charset="0"/>
          </a:endParaRPr>
        </a:p>
      </dgm:t>
    </dgm:pt>
    <dgm:pt modelId="{9C84992C-FC0D-469A-B7AB-94EA17B4556A}">
      <dgm:prSet custT="1"/>
      <dgm:spPr/>
      <dgm:t>
        <a:bodyPr/>
        <a:lstStyle/>
        <a:p>
          <a:r>
            <a:rPr lang="en-US" sz="1800" dirty="0">
              <a:latin typeface="Calibri" panose="020F0502020204030204" pitchFamily="34" charset="0"/>
            </a:rPr>
            <a:t>Date of entry in books of accounts of receipt.</a:t>
          </a:r>
          <a:endParaRPr lang="en-IN" sz="1800" dirty="0">
            <a:latin typeface="Calibri" panose="020F0502020204030204" pitchFamily="34" charset="0"/>
          </a:endParaRPr>
        </a:p>
      </dgm:t>
    </dgm:pt>
    <dgm:pt modelId="{13F8E8AD-36D2-45C6-9E2C-122C4535095A}" type="parTrans" cxnId="{60C56748-5ED5-4A06-B874-96FB2A8A9683}">
      <dgm:prSet/>
      <dgm:spPr/>
      <dgm:t>
        <a:bodyPr/>
        <a:lstStyle/>
        <a:p>
          <a:endParaRPr lang="en-US">
            <a:latin typeface="Calibri" panose="020F0502020204030204" pitchFamily="34" charset="0"/>
          </a:endParaRPr>
        </a:p>
      </dgm:t>
    </dgm:pt>
    <dgm:pt modelId="{728D8C11-FCDF-4C97-8F07-1E626E0C4008}" type="sibTrans" cxnId="{60C56748-5ED5-4A06-B874-96FB2A8A9683}">
      <dgm:prSet/>
      <dgm:spPr/>
      <dgm:t>
        <a:bodyPr/>
        <a:lstStyle/>
        <a:p>
          <a:endParaRPr lang="en-US">
            <a:latin typeface="Calibri" panose="020F0502020204030204" pitchFamily="34" charset="0"/>
          </a:endParaRPr>
        </a:p>
      </dgm:t>
    </dgm:pt>
    <dgm:pt modelId="{0438460C-7391-48EA-AAE8-BE7FAC4C747E}">
      <dgm:prSet/>
      <dgm:spPr>
        <a:solidFill>
          <a:srgbClr val="FF6801"/>
        </a:solidFill>
      </dgm:spPr>
      <dgm:t>
        <a:bodyPr/>
        <a:lstStyle/>
        <a:p>
          <a:r>
            <a:rPr lang="en-US" dirty="0">
              <a:latin typeface="Calibri" panose="020F0502020204030204" pitchFamily="34" charset="0"/>
            </a:rPr>
            <a:t>Supply of </a:t>
          </a:r>
          <a:r>
            <a:rPr lang="en-US" b="1" u="sng" dirty="0">
              <a:latin typeface="Calibri" panose="020F0502020204030204" pitchFamily="34" charset="0"/>
            </a:rPr>
            <a:t>services</a:t>
          </a:r>
          <a:r>
            <a:rPr lang="en-US" dirty="0">
              <a:latin typeface="Calibri" panose="020F0502020204030204" pitchFamily="34" charset="0"/>
            </a:rPr>
            <a:t> on which tax is paid or payable under RCM shall be earliest of:</a:t>
          </a:r>
          <a:endParaRPr lang="en-IN" dirty="0">
            <a:latin typeface="Calibri" panose="020F0502020204030204" pitchFamily="34" charset="0"/>
          </a:endParaRPr>
        </a:p>
      </dgm:t>
    </dgm:pt>
    <dgm:pt modelId="{CDCADBCF-5582-4CFD-AB57-6FE0737701BD}" type="parTrans" cxnId="{507D550F-21C9-4B06-B5E8-248230054FD1}">
      <dgm:prSet/>
      <dgm:spPr/>
      <dgm:t>
        <a:bodyPr/>
        <a:lstStyle/>
        <a:p>
          <a:endParaRPr lang="en-US">
            <a:latin typeface="Calibri" panose="020F0502020204030204" pitchFamily="34" charset="0"/>
          </a:endParaRPr>
        </a:p>
      </dgm:t>
    </dgm:pt>
    <dgm:pt modelId="{A22FCA7D-3622-4EBF-BC9E-F130D254CD89}" type="sibTrans" cxnId="{507D550F-21C9-4B06-B5E8-248230054FD1}">
      <dgm:prSet/>
      <dgm:spPr/>
      <dgm:t>
        <a:bodyPr/>
        <a:lstStyle/>
        <a:p>
          <a:endParaRPr lang="en-US">
            <a:latin typeface="Calibri" panose="020F0502020204030204" pitchFamily="34" charset="0"/>
          </a:endParaRPr>
        </a:p>
      </dgm:t>
    </dgm:pt>
    <dgm:pt modelId="{F06BE755-2ECD-497B-A2CF-D91F76B7FD46}">
      <dgm:prSet custT="1"/>
      <dgm:spPr/>
      <dgm:t>
        <a:bodyPr/>
        <a:lstStyle/>
        <a:p>
          <a:r>
            <a:rPr lang="en-US" sz="1800" dirty="0">
              <a:latin typeface="Calibri" panose="020F0502020204030204" pitchFamily="34" charset="0"/>
            </a:rPr>
            <a:t>Date of payment as entered in the recipient's books or debited in the books;</a:t>
          </a:r>
          <a:endParaRPr lang="en-IN" sz="1800" dirty="0">
            <a:latin typeface="Calibri" panose="020F0502020204030204" pitchFamily="34" charset="0"/>
          </a:endParaRPr>
        </a:p>
      </dgm:t>
    </dgm:pt>
    <dgm:pt modelId="{1B0DB4AA-FF34-431E-9C39-1D19242A4E0C}" type="parTrans" cxnId="{57EEAADC-AFC2-45C5-AAC4-7960758ED193}">
      <dgm:prSet/>
      <dgm:spPr/>
      <dgm:t>
        <a:bodyPr/>
        <a:lstStyle/>
        <a:p>
          <a:endParaRPr lang="en-US">
            <a:latin typeface="Calibri" panose="020F0502020204030204" pitchFamily="34" charset="0"/>
          </a:endParaRPr>
        </a:p>
      </dgm:t>
    </dgm:pt>
    <dgm:pt modelId="{4086BC45-5AD0-43E7-A435-797DDE8E0CBD}" type="sibTrans" cxnId="{57EEAADC-AFC2-45C5-AAC4-7960758ED193}">
      <dgm:prSet/>
      <dgm:spPr/>
      <dgm:t>
        <a:bodyPr/>
        <a:lstStyle/>
        <a:p>
          <a:endParaRPr lang="en-US">
            <a:latin typeface="Calibri" panose="020F0502020204030204" pitchFamily="34" charset="0"/>
          </a:endParaRPr>
        </a:p>
      </dgm:t>
    </dgm:pt>
    <dgm:pt modelId="{A256B83A-B79A-464A-9628-F3D296B74354}">
      <dgm:prSet custT="1"/>
      <dgm:spPr/>
      <dgm:t>
        <a:bodyPr/>
        <a:lstStyle/>
        <a:p>
          <a:r>
            <a:rPr lang="en-US" sz="1800">
              <a:latin typeface="Calibri" panose="020F0502020204030204" pitchFamily="34" charset="0"/>
            </a:rPr>
            <a:t>Within 60 days from the date of issue of invoice / document;</a:t>
          </a:r>
          <a:endParaRPr lang="en-IN" sz="1800">
            <a:latin typeface="Calibri" panose="020F0502020204030204" pitchFamily="34" charset="0"/>
          </a:endParaRPr>
        </a:p>
      </dgm:t>
    </dgm:pt>
    <dgm:pt modelId="{460F05E8-448A-4CC1-B130-187BDDDAA5E5}" type="parTrans" cxnId="{8C234A13-9163-492B-B9D4-776E93A394DD}">
      <dgm:prSet/>
      <dgm:spPr/>
      <dgm:t>
        <a:bodyPr/>
        <a:lstStyle/>
        <a:p>
          <a:endParaRPr lang="en-US">
            <a:latin typeface="Calibri" panose="020F0502020204030204" pitchFamily="34" charset="0"/>
          </a:endParaRPr>
        </a:p>
      </dgm:t>
    </dgm:pt>
    <dgm:pt modelId="{8F212DE7-92ED-44F5-9E5D-637F82733546}" type="sibTrans" cxnId="{8C234A13-9163-492B-B9D4-776E93A394DD}">
      <dgm:prSet/>
      <dgm:spPr/>
      <dgm:t>
        <a:bodyPr/>
        <a:lstStyle/>
        <a:p>
          <a:endParaRPr lang="en-US">
            <a:latin typeface="Calibri" panose="020F0502020204030204" pitchFamily="34" charset="0"/>
          </a:endParaRPr>
        </a:p>
      </dgm:t>
    </dgm:pt>
    <dgm:pt modelId="{FA23FA98-F582-43C9-825B-4F3D7D5B9165}">
      <dgm:prSet custT="1"/>
      <dgm:spPr/>
      <dgm:t>
        <a:bodyPr/>
        <a:lstStyle/>
        <a:p>
          <a:r>
            <a:rPr lang="en-US" sz="1800" dirty="0">
              <a:latin typeface="Calibri" panose="020F0502020204030204" pitchFamily="34" charset="0"/>
            </a:rPr>
            <a:t>Date of entry in the books of recipient.</a:t>
          </a:r>
          <a:endParaRPr lang="en-IN" sz="1800" dirty="0">
            <a:latin typeface="Calibri" panose="020F0502020204030204" pitchFamily="34" charset="0"/>
          </a:endParaRPr>
        </a:p>
      </dgm:t>
    </dgm:pt>
    <dgm:pt modelId="{55C8F239-4AA4-4FE7-ABE8-A641A75032F5}" type="parTrans" cxnId="{43AB95AE-05AE-48B1-A95A-C5D4E3E1BDDA}">
      <dgm:prSet/>
      <dgm:spPr/>
      <dgm:t>
        <a:bodyPr/>
        <a:lstStyle/>
        <a:p>
          <a:endParaRPr lang="en-US">
            <a:latin typeface="Calibri" panose="020F0502020204030204" pitchFamily="34" charset="0"/>
          </a:endParaRPr>
        </a:p>
      </dgm:t>
    </dgm:pt>
    <dgm:pt modelId="{3D7878AB-0AA0-4A4B-BD28-E7683865ED86}" type="sibTrans" cxnId="{43AB95AE-05AE-48B1-A95A-C5D4E3E1BDDA}">
      <dgm:prSet/>
      <dgm:spPr/>
      <dgm:t>
        <a:bodyPr/>
        <a:lstStyle/>
        <a:p>
          <a:endParaRPr lang="en-US">
            <a:latin typeface="Calibri" panose="020F0502020204030204" pitchFamily="34" charset="0"/>
          </a:endParaRPr>
        </a:p>
      </dgm:t>
    </dgm:pt>
    <dgm:pt modelId="{7A59B771-33F6-4452-AC2A-E04D609478CD}">
      <dgm:prSet/>
      <dgm:spPr>
        <a:solidFill>
          <a:srgbClr val="FF6801"/>
        </a:solidFill>
      </dgm:spPr>
      <dgm:t>
        <a:bodyPr/>
        <a:lstStyle/>
        <a:p>
          <a:r>
            <a:rPr lang="en-GB" dirty="0">
              <a:latin typeface="Calibri" panose="020F0502020204030204" pitchFamily="34" charset="0"/>
            </a:rPr>
            <a:t>Supply of services on which tax is payable by </a:t>
          </a:r>
          <a:r>
            <a:rPr lang="en-GB" b="1" dirty="0">
              <a:latin typeface="Calibri" panose="020F0502020204030204" pitchFamily="34" charset="0"/>
            </a:rPr>
            <a:t>associated enterprise, located outside India</a:t>
          </a:r>
          <a:r>
            <a:rPr lang="en-GB" dirty="0">
              <a:latin typeface="Calibri" panose="020F0502020204030204" pitchFamily="34" charset="0"/>
            </a:rPr>
            <a:t>:</a:t>
          </a:r>
          <a:endParaRPr lang="en-IN" dirty="0">
            <a:latin typeface="Calibri" panose="020F0502020204030204" pitchFamily="34" charset="0"/>
          </a:endParaRPr>
        </a:p>
      </dgm:t>
    </dgm:pt>
    <dgm:pt modelId="{C8A3DAE9-C96E-47E7-BB57-BA36903977F4}" type="parTrans" cxnId="{7463C4E4-19C4-4E40-BC16-FD342426AACC}">
      <dgm:prSet/>
      <dgm:spPr/>
      <dgm:t>
        <a:bodyPr/>
        <a:lstStyle/>
        <a:p>
          <a:endParaRPr lang="en-US">
            <a:latin typeface="Calibri" panose="020F0502020204030204" pitchFamily="34" charset="0"/>
          </a:endParaRPr>
        </a:p>
      </dgm:t>
    </dgm:pt>
    <dgm:pt modelId="{8A6D5AF1-3D64-4297-8FC3-C6D4CD46AE20}" type="sibTrans" cxnId="{7463C4E4-19C4-4E40-BC16-FD342426AACC}">
      <dgm:prSet/>
      <dgm:spPr/>
      <dgm:t>
        <a:bodyPr/>
        <a:lstStyle/>
        <a:p>
          <a:endParaRPr lang="en-US">
            <a:latin typeface="Calibri" panose="020F0502020204030204" pitchFamily="34" charset="0"/>
          </a:endParaRPr>
        </a:p>
      </dgm:t>
    </dgm:pt>
    <dgm:pt modelId="{A94B9B80-7D70-4498-8C4E-53654D6ED30C}">
      <dgm:prSet custT="1"/>
      <dgm:spPr/>
      <dgm:t>
        <a:bodyPr/>
        <a:lstStyle/>
        <a:p>
          <a:r>
            <a:rPr lang="en-GB" sz="1800" dirty="0">
              <a:latin typeface="Calibri" panose="020F0502020204030204" pitchFamily="34" charset="0"/>
            </a:rPr>
            <a:t>Date of entry in the books of accounts of the recipient;</a:t>
          </a:r>
          <a:endParaRPr lang="en-IN" sz="1800" dirty="0">
            <a:latin typeface="Calibri" panose="020F0502020204030204" pitchFamily="34" charset="0"/>
          </a:endParaRPr>
        </a:p>
      </dgm:t>
    </dgm:pt>
    <dgm:pt modelId="{1C71AB64-765F-45EB-B050-313A10B380E2}" type="parTrans" cxnId="{466A8D12-1BAD-4EE6-8FC1-F9E17AC12D01}">
      <dgm:prSet/>
      <dgm:spPr/>
      <dgm:t>
        <a:bodyPr/>
        <a:lstStyle/>
        <a:p>
          <a:endParaRPr lang="en-US">
            <a:latin typeface="Calibri" panose="020F0502020204030204" pitchFamily="34" charset="0"/>
          </a:endParaRPr>
        </a:p>
      </dgm:t>
    </dgm:pt>
    <dgm:pt modelId="{6758D3A7-E9E6-4971-8FA4-59CB763CCB92}" type="sibTrans" cxnId="{466A8D12-1BAD-4EE6-8FC1-F9E17AC12D01}">
      <dgm:prSet/>
      <dgm:spPr/>
      <dgm:t>
        <a:bodyPr/>
        <a:lstStyle/>
        <a:p>
          <a:endParaRPr lang="en-US">
            <a:latin typeface="Calibri" panose="020F0502020204030204" pitchFamily="34" charset="0"/>
          </a:endParaRPr>
        </a:p>
      </dgm:t>
    </dgm:pt>
    <dgm:pt modelId="{D4D8FCC3-0CC2-4658-ADA6-FD83C1B14D5D}">
      <dgm:prSet custT="1"/>
      <dgm:spPr/>
      <dgm:t>
        <a:bodyPr/>
        <a:lstStyle/>
        <a:p>
          <a:r>
            <a:rPr lang="en-GB" sz="1800" dirty="0">
              <a:latin typeface="Calibri" panose="020F0502020204030204" pitchFamily="34" charset="0"/>
            </a:rPr>
            <a:t>Date of payment</a:t>
          </a:r>
          <a:endParaRPr lang="en-IN" sz="1800" dirty="0">
            <a:latin typeface="Calibri" panose="020F0502020204030204" pitchFamily="34" charset="0"/>
          </a:endParaRPr>
        </a:p>
      </dgm:t>
    </dgm:pt>
    <dgm:pt modelId="{F3E9B3E5-0A1D-4E33-9A34-97A0F15E9D20}" type="parTrans" cxnId="{0C758B27-754D-4BAA-B77F-67EB0E4A8189}">
      <dgm:prSet/>
      <dgm:spPr/>
      <dgm:t>
        <a:bodyPr/>
        <a:lstStyle/>
        <a:p>
          <a:endParaRPr lang="en-US">
            <a:latin typeface="Calibri" panose="020F0502020204030204" pitchFamily="34" charset="0"/>
          </a:endParaRPr>
        </a:p>
      </dgm:t>
    </dgm:pt>
    <dgm:pt modelId="{285BD4BF-32CE-45D2-926A-B2C0883D0EA9}" type="sibTrans" cxnId="{0C758B27-754D-4BAA-B77F-67EB0E4A8189}">
      <dgm:prSet/>
      <dgm:spPr/>
      <dgm:t>
        <a:bodyPr/>
        <a:lstStyle/>
        <a:p>
          <a:endParaRPr lang="en-US">
            <a:latin typeface="Calibri" panose="020F0502020204030204" pitchFamily="34" charset="0"/>
          </a:endParaRPr>
        </a:p>
      </dgm:t>
    </dgm:pt>
    <dgm:pt modelId="{D9FA78F6-F922-4943-BDE7-9ACB9BFA5967}" type="pres">
      <dgm:prSet presAssocID="{03652E60-E21B-4583-ACCD-74694AC2BD8A}" presName="Name0" presStyleCnt="0">
        <dgm:presLayoutVars>
          <dgm:dir/>
          <dgm:animLvl val="lvl"/>
          <dgm:resizeHandles val="exact"/>
        </dgm:presLayoutVars>
      </dgm:prSet>
      <dgm:spPr/>
    </dgm:pt>
    <dgm:pt modelId="{EA78318B-DC79-40DC-8EC6-DC9B6E5935A4}" type="pres">
      <dgm:prSet presAssocID="{1BABB771-3E7C-4795-A060-1B94A8834D3B}" presName="linNode" presStyleCnt="0"/>
      <dgm:spPr/>
    </dgm:pt>
    <dgm:pt modelId="{00E53F50-2C7F-488E-B4F7-3BA3DBDDBE9C}" type="pres">
      <dgm:prSet presAssocID="{1BABB771-3E7C-4795-A060-1B94A8834D3B}" presName="parentText" presStyleLbl="node1" presStyleIdx="0" presStyleCnt="3">
        <dgm:presLayoutVars>
          <dgm:chMax val="1"/>
          <dgm:bulletEnabled val="1"/>
        </dgm:presLayoutVars>
      </dgm:prSet>
      <dgm:spPr/>
    </dgm:pt>
    <dgm:pt modelId="{93F49A2B-E05E-4F80-A4CF-291F540EFE8A}" type="pres">
      <dgm:prSet presAssocID="{1BABB771-3E7C-4795-A060-1B94A8834D3B}" presName="descendantText" presStyleLbl="alignAccFollowNode1" presStyleIdx="0" presStyleCnt="3" custScaleY="117100">
        <dgm:presLayoutVars>
          <dgm:bulletEnabled val="1"/>
        </dgm:presLayoutVars>
      </dgm:prSet>
      <dgm:spPr/>
    </dgm:pt>
    <dgm:pt modelId="{E6C48420-DFFB-4B7C-9DB1-7B2D68181D34}" type="pres">
      <dgm:prSet presAssocID="{77894740-2ECE-4FB4-9A9D-4C9C378D599D}" presName="sp" presStyleCnt="0"/>
      <dgm:spPr/>
    </dgm:pt>
    <dgm:pt modelId="{C80FCA66-CA6C-49FE-A698-D77F05B3D1B4}" type="pres">
      <dgm:prSet presAssocID="{0438460C-7391-48EA-AAE8-BE7FAC4C747E}" presName="linNode" presStyleCnt="0"/>
      <dgm:spPr/>
    </dgm:pt>
    <dgm:pt modelId="{4A522DCC-1E58-4873-A91B-2C4E95B7A1D7}" type="pres">
      <dgm:prSet presAssocID="{0438460C-7391-48EA-AAE8-BE7FAC4C747E}" presName="parentText" presStyleLbl="node1" presStyleIdx="1" presStyleCnt="3">
        <dgm:presLayoutVars>
          <dgm:chMax val="1"/>
          <dgm:bulletEnabled val="1"/>
        </dgm:presLayoutVars>
      </dgm:prSet>
      <dgm:spPr/>
    </dgm:pt>
    <dgm:pt modelId="{7EBBF974-7FB4-44B1-9B3B-5B84E056D447}" type="pres">
      <dgm:prSet presAssocID="{0438460C-7391-48EA-AAE8-BE7FAC4C747E}" presName="descendantText" presStyleLbl="alignAccFollowNode1" presStyleIdx="1" presStyleCnt="3">
        <dgm:presLayoutVars>
          <dgm:bulletEnabled val="1"/>
        </dgm:presLayoutVars>
      </dgm:prSet>
      <dgm:spPr/>
    </dgm:pt>
    <dgm:pt modelId="{237B5909-BAC8-4209-95CA-3991A1B8D1AB}" type="pres">
      <dgm:prSet presAssocID="{A22FCA7D-3622-4EBF-BC9E-F130D254CD89}" presName="sp" presStyleCnt="0"/>
      <dgm:spPr/>
    </dgm:pt>
    <dgm:pt modelId="{9225C668-719D-4D04-BD0B-E143541BA310}" type="pres">
      <dgm:prSet presAssocID="{7A59B771-33F6-4452-AC2A-E04D609478CD}" presName="linNode" presStyleCnt="0"/>
      <dgm:spPr/>
    </dgm:pt>
    <dgm:pt modelId="{0B78579A-5D71-4094-A4CA-50B7AE9DA362}" type="pres">
      <dgm:prSet presAssocID="{7A59B771-33F6-4452-AC2A-E04D609478CD}" presName="parentText" presStyleLbl="node1" presStyleIdx="2" presStyleCnt="3">
        <dgm:presLayoutVars>
          <dgm:chMax val="1"/>
          <dgm:bulletEnabled val="1"/>
        </dgm:presLayoutVars>
      </dgm:prSet>
      <dgm:spPr/>
    </dgm:pt>
    <dgm:pt modelId="{115FA86A-6E67-41EE-AE6E-2579220F6327}" type="pres">
      <dgm:prSet presAssocID="{7A59B771-33F6-4452-AC2A-E04D609478CD}" presName="descendantText" presStyleLbl="alignAccFollowNode1" presStyleIdx="2" presStyleCnt="3">
        <dgm:presLayoutVars>
          <dgm:bulletEnabled val="1"/>
        </dgm:presLayoutVars>
      </dgm:prSet>
      <dgm:spPr/>
    </dgm:pt>
  </dgm:ptLst>
  <dgm:cxnLst>
    <dgm:cxn modelId="{8CAED206-1987-4708-A1D2-FA8CD4EE6001}" srcId="{03652E60-E21B-4583-ACCD-74694AC2BD8A}" destId="{1BABB771-3E7C-4795-A060-1B94A8834D3B}" srcOrd="0" destOrd="0" parTransId="{2780B1F2-A169-48B8-8788-BB8914B4B180}" sibTransId="{77894740-2ECE-4FB4-9A9D-4C9C378D599D}"/>
    <dgm:cxn modelId="{4F124E07-0BD0-4317-801E-016332D0130D}" type="presOf" srcId="{FA23FA98-F582-43C9-825B-4F3D7D5B9165}" destId="{7EBBF974-7FB4-44B1-9B3B-5B84E056D447}" srcOrd="0" destOrd="2" presId="urn:microsoft.com/office/officeart/2005/8/layout/vList5"/>
    <dgm:cxn modelId="{507D550F-21C9-4B06-B5E8-248230054FD1}" srcId="{03652E60-E21B-4583-ACCD-74694AC2BD8A}" destId="{0438460C-7391-48EA-AAE8-BE7FAC4C747E}" srcOrd="1" destOrd="0" parTransId="{CDCADBCF-5582-4CFD-AB57-6FE0737701BD}" sibTransId="{A22FCA7D-3622-4EBF-BC9E-F130D254CD89}"/>
    <dgm:cxn modelId="{466A8D12-1BAD-4EE6-8FC1-F9E17AC12D01}" srcId="{7A59B771-33F6-4452-AC2A-E04D609478CD}" destId="{A94B9B80-7D70-4498-8C4E-53654D6ED30C}" srcOrd="0" destOrd="0" parTransId="{1C71AB64-765F-45EB-B050-313A10B380E2}" sibTransId="{6758D3A7-E9E6-4971-8FA4-59CB763CCB92}"/>
    <dgm:cxn modelId="{8C234A13-9163-492B-B9D4-776E93A394DD}" srcId="{0438460C-7391-48EA-AAE8-BE7FAC4C747E}" destId="{A256B83A-B79A-464A-9628-F3D296B74354}" srcOrd="1" destOrd="0" parTransId="{460F05E8-448A-4CC1-B130-187BDDDAA5E5}" sibTransId="{8F212DE7-92ED-44F5-9E5D-637F82733546}"/>
    <dgm:cxn modelId="{4D5FE217-80C7-4CAB-A675-D1C584F72007}" type="presOf" srcId="{9C84992C-FC0D-469A-B7AB-94EA17B4556A}" destId="{93F49A2B-E05E-4F80-A4CF-291F540EFE8A}" srcOrd="0" destOrd="3" presId="urn:microsoft.com/office/officeart/2005/8/layout/vList5"/>
    <dgm:cxn modelId="{C2FADD1E-F81B-44D3-96E9-F5F54B366417}" type="presOf" srcId="{7E2DEC54-D486-476D-82E6-8A6431A61AE0}" destId="{93F49A2B-E05E-4F80-A4CF-291F540EFE8A}" srcOrd="0" destOrd="2" presId="urn:microsoft.com/office/officeart/2005/8/layout/vList5"/>
    <dgm:cxn modelId="{0C758B27-754D-4BAA-B77F-67EB0E4A8189}" srcId="{7A59B771-33F6-4452-AC2A-E04D609478CD}" destId="{D4D8FCC3-0CC2-4658-ADA6-FD83C1B14D5D}" srcOrd="1" destOrd="0" parTransId="{F3E9B3E5-0A1D-4E33-9A34-97A0F15E9D20}" sibTransId="{285BD4BF-32CE-45D2-926A-B2C0883D0EA9}"/>
    <dgm:cxn modelId="{0C93FE5C-A101-4AC4-9687-6CD1BE3E4CD1}" type="presOf" srcId="{7A59B771-33F6-4452-AC2A-E04D609478CD}" destId="{0B78579A-5D71-4094-A4CA-50B7AE9DA362}" srcOrd="0" destOrd="0" presId="urn:microsoft.com/office/officeart/2005/8/layout/vList5"/>
    <dgm:cxn modelId="{9457A860-806C-431B-90F3-47C3010F4BAC}" type="presOf" srcId="{A94B9B80-7D70-4498-8C4E-53654D6ED30C}" destId="{115FA86A-6E67-41EE-AE6E-2579220F6327}" srcOrd="0" destOrd="0" presId="urn:microsoft.com/office/officeart/2005/8/layout/vList5"/>
    <dgm:cxn modelId="{C1062F61-A176-4930-9F85-B31B4D39D1A9}" srcId="{1BABB771-3E7C-4795-A060-1B94A8834D3B}" destId="{7E2DEC54-D486-476D-82E6-8A6431A61AE0}" srcOrd="2" destOrd="0" parTransId="{7B397FCD-1F10-4DBD-A616-20B184C0E97F}" sibTransId="{F74EF3BA-8D6A-478B-B41A-00B8AFF5B75D}"/>
    <dgm:cxn modelId="{81161562-F861-4E37-BF02-12108BE30B99}" type="presOf" srcId="{1BABB771-3E7C-4795-A060-1B94A8834D3B}" destId="{00E53F50-2C7F-488E-B4F7-3BA3DBDDBE9C}" srcOrd="0" destOrd="0" presId="urn:microsoft.com/office/officeart/2005/8/layout/vList5"/>
    <dgm:cxn modelId="{BCB61766-5980-48AC-B620-4A21C8203A08}" type="presOf" srcId="{C3135937-E519-44DB-9CE4-3BA43C5C0E9E}" destId="{93F49A2B-E05E-4F80-A4CF-291F540EFE8A}" srcOrd="0" destOrd="1" presId="urn:microsoft.com/office/officeart/2005/8/layout/vList5"/>
    <dgm:cxn modelId="{60C56748-5ED5-4A06-B874-96FB2A8A9683}" srcId="{1BABB771-3E7C-4795-A060-1B94A8834D3B}" destId="{9C84992C-FC0D-469A-B7AB-94EA17B4556A}" srcOrd="3" destOrd="0" parTransId="{13F8E8AD-36D2-45C6-9E2C-122C4535095A}" sibTransId="{728D8C11-FCDF-4C97-8F07-1E626E0C4008}"/>
    <dgm:cxn modelId="{D4171E4E-1C37-4C93-A719-9FB88D33DB92}" type="presOf" srcId="{17A29CC1-F8A7-4B39-9BBC-BC0A4B467E06}" destId="{93F49A2B-E05E-4F80-A4CF-291F540EFE8A}" srcOrd="0" destOrd="0" presId="urn:microsoft.com/office/officeart/2005/8/layout/vList5"/>
    <dgm:cxn modelId="{CC9F1E57-FF97-4EC5-B853-C67F87745C7D}" type="presOf" srcId="{A256B83A-B79A-464A-9628-F3D296B74354}" destId="{7EBBF974-7FB4-44B1-9B3B-5B84E056D447}" srcOrd="0" destOrd="1" presId="urn:microsoft.com/office/officeart/2005/8/layout/vList5"/>
    <dgm:cxn modelId="{FA938B87-EE35-49E8-BBCA-D73EDC56F26B}" type="presOf" srcId="{F06BE755-2ECD-497B-A2CF-D91F76B7FD46}" destId="{7EBBF974-7FB4-44B1-9B3B-5B84E056D447}" srcOrd="0" destOrd="0" presId="urn:microsoft.com/office/officeart/2005/8/layout/vList5"/>
    <dgm:cxn modelId="{6C772695-B38B-44EF-8411-99B8005ECE87}" type="presOf" srcId="{0438460C-7391-48EA-AAE8-BE7FAC4C747E}" destId="{4A522DCC-1E58-4873-A91B-2C4E95B7A1D7}" srcOrd="0" destOrd="0" presId="urn:microsoft.com/office/officeart/2005/8/layout/vList5"/>
    <dgm:cxn modelId="{5F5214AE-4E86-4119-A008-CE6F89D5F458}" type="presOf" srcId="{D4D8FCC3-0CC2-4658-ADA6-FD83C1B14D5D}" destId="{115FA86A-6E67-41EE-AE6E-2579220F6327}" srcOrd="0" destOrd="1" presId="urn:microsoft.com/office/officeart/2005/8/layout/vList5"/>
    <dgm:cxn modelId="{43AB95AE-05AE-48B1-A95A-C5D4E3E1BDDA}" srcId="{0438460C-7391-48EA-AAE8-BE7FAC4C747E}" destId="{FA23FA98-F582-43C9-825B-4F3D7D5B9165}" srcOrd="2" destOrd="0" parTransId="{55C8F239-4AA4-4FE7-ABE8-A641A75032F5}" sibTransId="{3D7878AB-0AA0-4A4B-BD28-E7683865ED86}"/>
    <dgm:cxn modelId="{57EEAADC-AFC2-45C5-AAC4-7960758ED193}" srcId="{0438460C-7391-48EA-AAE8-BE7FAC4C747E}" destId="{F06BE755-2ECD-497B-A2CF-D91F76B7FD46}" srcOrd="0" destOrd="0" parTransId="{1B0DB4AA-FF34-431E-9C39-1D19242A4E0C}" sibTransId="{4086BC45-5AD0-43E7-A435-797DDE8E0CBD}"/>
    <dgm:cxn modelId="{BB9C3FE3-9CAE-4C2A-A583-505B73365EEF}" type="presOf" srcId="{03652E60-E21B-4583-ACCD-74694AC2BD8A}" destId="{D9FA78F6-F922-4943-BDE7-9ACB9BFA5967}" srcOrd="0" destOrd="0" presId="urn:microsoft.com/office/officeart/2005/8/layout/vList5"/>
    <dgm:cxn modelId="{7463C4E4-19C4-4E40-BC16-FD342426AACC}" srcId="{03652E60-E21B-4583-ACCD-74694AC2BD8A}" destId="{7A59B771-33F6-4452-AC2A-E04D609478CD}" srcOrd="2" destOrd="0" parTransId="{C8A3DAE9-C96E-47E7-BB57-BA36903977F4}" sibTransId="{8A6D5AF1-3D64-4297-8FC3-C6D4CD46AE20}"/>
    <dgm:cxn modelId="{2CA03EF1-35C6-428D-8C42-2DC4615F1C43}" srcId="{1BABB771-3E7C-4795-A060-1B94A8834D3B}" destId="{C3135937-E519-44DB-9CE4-3BA43C5C0E9E}" srcOrd="1" destOrd="0" parTransId="{9F42429F-B3A5-49AC-B73F-D83BCC2D57AD}" sibTransId="{6A3F83BC-2D5B-4D39-A47D-AD9125411CCF}"/>
    <dgm:cxn modelId="{BFDAF6FB-51B5-4F82-BAD4-8C76E0C59F9E}" srcId="{1BABB771-3E7C-4795-A060-1B94A8834D3B}" destId="{17A29CC1-F8A7-4B39-9BBC-BC0A4B467E06}" srcOrd="0" destOrd="0" parTransId="{BCA5DDF1-4636-410F-88C2-7873B3CFDB87}" sibTransId="{09EFCCBE-906E-4C49-994B-9D09981D7EF8}"/>
    <dgm:cxn modelId="{52B3DC3A-AFE4-43DD-A10F-3ABFEE0736B3}" type="presParOf" srcId="{D9FA78F6-F922-4943-BDE7-9ACB9BFA5967}" destId="{EA78318B-DC79-40DC-8EC6-DC9B6E5935A4}" srcOrd="0" destOrd="0" presId="urn:microsoft.com/office/officeart/2005/8/layout/vList5"/>
    <dgm:cxn modelId="{6909E017-EF9D-4C24-8FCB-57A4B06DCF15}" type="presParOf" srcId="{EA78318B-DC79-40DC-8EC6-DC9B6E5935A4}" destId="{00E53F50-2C7F-488E-B4F7-3BA3DBDDBE9C}" srcOrd="0" destOrd="0" presId="urn:microsoft.com/office/officeart/2005/8/layout/vList5"/>
    <dgm:cxn modelId="{647473E3-6A13-4CC2-9276-8F602A1B928D}" type="presParOf" srcId="{EA78318B-DC79-40DC-8EC6-DC9B6E5935A4}" destId="{93F49A2B-E05E-4F80-A4CF-291F540EFE8A}" srcOrd="1" destOrd="0" presId="urn:microsoft.com/office/officeart/2005/8/layout/vList5"/>
    <dgm:cxn modelId="{A28FA527-E34F-449B-981E-22D3C3E30A16}" type="presParOf" srcId="{D9FA78F6-F922-4943-BDE7-9ACB9BFA5967}" destId="{E6C48420-DFFB-4B7C-9DB1-7B2D68181D34}" srcOrd="1" destOrd="0" presId="urn:microsoft.com/office/officeart/2005/8/layout/vList5"/>
    <dgm:cxn modelId="{2D189609-D69C-4233-8200-56BAD1E8B1E8}" type="presParOf" srcId="{D9FA78F6-F922-4943-BDE7-9ACB9BFA5967}" destId="{C80FCA66-CA6C-49FE-A698-D77F05B3D1B4}" srcOrd="2" destOrd="0" presId="urn:microsoft.com/office/officeart/2005/8/layout/vList5"/>
    <dgm:cxn modelId="{ED0ED690-3246-4E6F-98BF-5643A68BBE65}" type="presParOf" srcId="{C80FCA66-CA6C-49FE-A698-D77F05B3D1B4}" destId="{4A522DCC-1E58-4873-A91B-2C4E95B7A1D7}" srcOrd="0" destOrd="0" presId="urn:microsoft.com/office/officeart/2005/8/layout/vList5"/>
    <dgm:cxn modelId="{ADFD8602-5DB1-43C2-A99F-1CEE64E462C7}" type="presParOf" srcId="{C80FCA66-CA6C-49FE-A698-D77F05B3D1B4}" destId="{7EBBF974-7FB4-44B1-9B3B-5B84E056D447}" srcOrd="1" destOrd="0" presId="urn:microsoft.com/office/officeart/2005/8/layout/vList5"/>
    <dgm:cxn modelId="{90031DA2-2B5F-49B9-85EB-66B3518C0D95}" type="presParOf" srcId="{D9FA78F6-F922-4943-BDE7-9ACB9BFA5967}" destId="{237B5909-BAC8-4209-95CA-3991A1B8D1AB}" srcOrd="3" destOrd="0" presId="urn:microsoft.com/office/officeart/2005/8/layout/vList5"/>
    <dgm:cxn modelId="{027DE95F-AA02-4A24-804F-9DD5D67AAFA3}" type="presParOf" srcId="{D9FA78F6-F922-4943-BDE7-9ACB9BFA5967}" destId="{9225C668-719D-4D04-BD0B-E143541BA310}" srcOrd="4" destOrd="0" presId="urn:microsoft.com/office/officeart/2005/8/layout/vList5"/>
    <dgm:cxn modelId="{A202EBC5-CD41-4D16-9A1B-FF44C7AC90B7}" type="presParOf" srcId="{9225C668-719D-4D04-BD0B-E143541BA310}" destId="{0B78579A-5D71-4094-A4CA-50B7AE9DA362}" srcOrd="0" destOrd="0" presId="urn:microsoft.com/office/officeart/2005/8/layout/vList5"/>
    <dgm:cxn modelId="{E3E80DA3-63AD-4010-964E-5D334CA1CC23}" type="presParOf" srcId="{9225C668-719D-4D04-BD0B-E143541BA310}" destId="{115FA86A-6E67-41EE-AE6E-2579220F632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33C652-4516-48FE-9470-B45AE7E81E0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71E14279-FD3E-475C-AEDE-3401CB055E2C}">
      <dgm:prSet custT="1"/>
      <dgm:spPr>
        <a:solidFill>
          <a:srgbClr val="FF6801"/>
        </a:solidFill>
      </dgm:spPr>
      <dgm:t>
        <a:bodyPr/>
        <a:lstStyle/>
        <a:p>
          <a:r>
            <a:rPr lang="en-US" sz="2400" dirty="0">
              <a:latin typeface="Calibri" panose="020F0502020204030204" pitchFamily="34" charset="0"/>
            </a:rPr>
            <a:t>Continuous supply of service - Sec 2(33)</a:t>
          </a:r>
          <a:endParaRPr lang="en-IN" sz="2400" dirty="0">
            <a:latin typeface="Calibri" panose="020F0502020204030204" pitchFamily="34" charset="0"/>
          </a:endParaRPr>
        </a:p>
      </dgm:t>
    </dgm:pt>
    <dgm:pt modelId="{F49D4E6A-5A5E-4B68-AEAF-630850F79844}" type="parTrans" cxnId="{C5BBD857-057B-4ECA-A33C-398538EFE270}">
      <dgm:prSet/>
      <dgm:spPr/>
      <dgm:t>
        <a:bodyPr/>
        <a:lstStyle/>
        <a:p>
          <a:endParaRPr lang="en-US">
            <a:latin typeface="Calibri" panose="020F0502020204030204" pitchFamily="34" charset="0"/>
          </a:endParaRPr>
        </a:p>
      </dgm:t>
    </dgm:pt>
    <dgm:pt modelId="{7C0DBA82-D7B7-4642-A368-AA97D5700744}" type="sibTrans" cxnId="{C5BBD857-057B-4ECA-A33C-398538EFE270}">
      <dgm:prSet/>
      <dgm:spPr/>
      <dgm:t>
        <a:bodyPr/>
        <a:lstStyle/>
        <a:p>
          <a:endParaRPr lang="en-US">
            <a:latin typeface="Calibri" panose="020F0502020204030204" pitchFamily="34" charset="0"/>
          </a:endParaRPr>
        </a:p>
      </dgm:t>
    </dgm:pt>
    <dgm:pt modelId="{A92A2B0E-B78C-4F10-ACA9-95790BD8D51A}">
      <dgm:prSet/>
      <dgm:spPr/>
      <dgm:t>
        <a:bodyPr/>
        <a:lstStyle/>
        <a:p>
          <a:r>
            <a:rPr lang="en-IN">
              <a:latin typeface="Calibri" panose="020F0502020204030204" pitchFamily="34" charset="0"/>
            </a:rPr>
            <a:t>Supply of services which is provided, or agreed to be provided</a:t>
          </a:r>
        </a:p>
      </dgm:t>
    </dgm:pt>
    <dgm:pt modelId="{57A0D3E6-AC8A-47E8-93E3-5340526F20E5}" type="parTrans" cxnId="{0451A631-6C08-4D30-99DE-7CEECE666667}">
      <dgm:prSet/>
      <dgm:spPr/>
      <dgm:t>
        <a:bodyPr/>
        <a:lstStyle/>
        <a:p>
          <a:endParaRPr lang="en-US">
            <a:latin typeface="Calibri" panose="020F0502020204030204" pitchFamily="34" charset="0"/>
          </a:endParaRPr>
        </a:p>
      </dgm:t>
    </dgm:pt>
    <dgm:pt modelId="{1D5568D3-DBA4-4569-BDB8-13803C4A15CD}" type="sibTrans" cxnId="{0451A631-6C08-4D30-99DE-7CEECE666667}">
      <dgm:prSet/>
      <dgm:spPr/>
      <dgm:t>
        <a:bodyPr/>
        <a:lstStyle/>
        <a:p>
          <a:endParaRPr lang="en-US">
            <a:latin typeface="Calibri" panose="020F0502020204030204" pitchFamily="34" charset="0"/>
          </a:endParaRPr>
        </a:p>
      </dgm:t>
    </dgm:pt>
    <dgm:pt modelId="{B60F2FF2-99C6-4268-B882-D912FA93806C}">
      <dgm:prSet/>
      <dgm:spPr/>
      <dgm:t>
        <a:bodyPr/>
        <a:lstStyle/>
        <a:p>
          <a:r>
            <a:rPr lang="en-IN">
              <a:latin typeface="Calibri" panose="020F0502020204030204" pitchFamily="34" charset="0"/>
            </a:rPr>
            <a:t>Continuously or on recurrent basis</a:t>
          </a:r>
        </a:p>
      </dgm:t>
    </dgm:pt>
    <dgm:pt modelId="{DFDB622B-385C-4F1A-B7E9-54177F3AEAA0}" type="parTrans" cxnId="{45A5C588-2918-4525-8793-99378CFDC1CA}">
      <dgm:prSet/>
      <dgm:spPr/>
      <dgm:t>
        <a:bodyPr/>
        <a:lstStyle/>
        <a:p>
          <a:endParaRPr lang="en-US">
            <a:latin typeface="Calibri" panose="020F0502020204030204" pitchFamily="34" charset="0"/>
          </a:endParaRPr>
        </a:p>
      </dgm:t>
    </dgm:pt>
    <dgm:pt modelId="{DBA8438C-F165-46A4-BF76-14382362C8F6}" type="sibTrans" cxnId="{45A5C588-2918-4525-8793-99378CFDC1CA}">
      <dgm:prSet/>
      <dgm:spPr/>
      <dgm:t>
        <a:bodyPr/>
        <a:lstStyle/>
        <a:p>
          <a:endParaRPr lang="en-US">
            <a:latin typeface="Calibri" panose="020F0502020204030204" pitchFamily="34" charset="0"/>
          </a:endParaRPr>
        </a:p>
      </dgm:t>
    </dgm:pt>
    <dgm:pt modelId="{236BFA14-9355-44BA-B034-1F7FD99B3A84}">
      <dgm:prSet/>
      <dgm:spPr/>
      <dgm:t>
        <a:bodyPr/>
        <a:lstStyle/>
        <a:p>
          <a:r>
            <a:rPr lang="en-IN" dirty="0">
              <a:latin typeface="Calibri" panose="020F0502020204030204" pitchFamily="34" charset="0"/>
            </a:rPr>
            <a:t>Under a contract, for a period exceeding three months</a:t>
          </a:r>
        </a:p>
      </dgm:t>
    </dgm:pt>
    <dgm:pt modelId="{E09D8C2F-7F0A-4027-A93E-4768CB3E4EF4}" type="parTrans" cxnId="{93FB7BF3-8042-462A-B0AF-18DD59B27CF8}">
      <dgm:prSet/>
      <dgm:spPr/>
      <dgm:t>
        <a:bodyPr/>
        <a:lstStyle/>
        <a:p>
          <a:endParaRPr lang="en-US">
            <a:latin typeface="Calibri" panose="020F0502020204030204" pitchFamily="34" charset="0"/>
          </a:endParaRPr>
        </a:p>
      </dgm:t>
    </dgm:pt>
    <dgm:pt modelId="{26E34FC2-54C6-4B34-B89B-4F03E2420AF6}" type="sibTrans" cxnId="{93FB7BF3-8042-462A-B0AF-18DD59B27CF8}">
      <dgm:prSet/>
      <dgm:spPr/>
      <dgm:t>
        <a:bodyPr/>
        <a:lstStyle/>
        <a:p>
          <a:endParaRPr lang="en-US">
            <a:latin typeface="Calibri" panose="020F0502020204030204" pitchFamily="34" charset="0"/>
          </a:endParaRPr>
        </a:p>
      </dgm:t>
    </dgm:pt>
    <dgm:pt modelId="{9BB70FD1-FDB5-47BB-9E03-FE56748CF937}">
      <dgm:prSet/>
      <dgm:spPr/>
      <dgm:t>
        <a:bodyPr/>
        <a:lstStyle/>
        <a:p>
          <a:r>
            <a:rPr lang="en-IN">
              <a:latin typeface="Calibri" panose="020F0502020204030204" pitchFamily="34" charset="0"/>
            </a:rPr>
            <a:t>With periodic payment obligations, including</a:t>
          </a:r>
        </a:p>
      </dgm:t>
    </dgm:pt>
    <dgm:pt modelId="{9DF5692B-5BCB-4DAA-998E-CFE700B1F249}" type="parTrans" cxnId="{DE63970C-9056-4C96-9379-25C595F17850}">
      <dgm:prSet/>
      <dgm:spPr/>
      <dgm:t>
        <a:bodyPr/>
        <a:lstStyle/>
        <a:p>
          <a:endParaRPr lang="en-US">
            <a:latin typeface="Calibri" panose="020F0502020204030204" pitchFamily="34" charset="0"/>
          </a:endParaRPr>
        </a:p>
      </dgm:t>
    </dgm:pt>
    <dgm:pt modelId="{81B3BA7B-107E-4E73-B896-D5633DDA3B8B}" type="sibTrans" cxnId="{DE63970C-9056-4C96-9379-25C595F17850}">
      <dgm:prSet/>
      <dgm:spPr/>
      <dgm:t>
        <a:bodyPr/>
        <a:lstStyle/>
        <a:p>
          <a:endParaRPr lang="en-US">
            <a:latin typeface="Calibri" panose="020F0502020204030204" pitchFamily="34" charset="0"/>
          </a:endParaRPr>
        </a:p>
      </dgm:t>
    </dgm:pt>
    <dgm:pt modelId="{99B4D102-B61F-4574-8884-4780083557D1}">
      <dgm:prSet/>
      <dgm:spPr/>
      <dgm:t>
        <a:bodyPr/>
        <a:lstStyle/>
        <a:p>
          <a:r>
            <a:rPr lang="en-IN">
              <a:latin typeface="Calibri" panose="020F0502020204030204" pitchFamily="34" charset="0"/>
            </a:rPr>
            <a:t>Supply of specified notified services</a:t>
          </a:r>
        </a:p>
      </dgm:t>
    </dgm:pt>
    <dgm:pt modelId="{E494F4F2-3DFF-467B-9261-2167D9A731A1}" type="parTrans" cxnId="{A2B40D07-DCC2-4A51-BF2B-6F6402DD8192}">
      <dgm:prSet/>
      <dgm:spPr/>
      <dgm:t>
        <a:bodyPr/>
        <a:lstStyle/>
        <a:p>
          <a:endParaRPr lang="en-US">
            <a:latin typeface="Calibri" panose="020F0502020204030204" pitchFamily="34" charset="0"/>
          </a:endParaRPr>
        </a:p>
      </dgm:t>
    </dgm:pt>
    <dgm:pt modelId="{77555FB8-6C61-4879-82EF-618BD6E79F24}" type="sibTrans" cxnId="{A2B40D07-DCC2-4A51-BF2B-6F6402DD8192}">
      <dgm:prSet/>
      <dgm:spPr/>
      <dgm:t>
        <a:bodyPr/>
        <a:lstStyle/>
        <a:p>
          <a:endParaRPr lang="en-US">
            <a:latin typeface="Calibri" panose="020F0502020204030204" pitchFamily="34" charset="0"/>
          </a:endParaRPr>
        </a:p>
      </dgm:t>
    </dgm:pt>
    <dgm:pt modelId="{D2EC4E62-56C6-41D1-BD4B-0D493E5EC6AD}">
      <dgm:prSet custT="1"/>
      <dgm:spPr>
        <a:solidFill>
          <a:srgbClr val="FF6801"/>
        </a:solidFill>
      </dgm:spPr>
      <dgm:t>
        <a:bodyPr/>
        <a:lstStyle/>
        <a:p>
          <a:r>
            <a:rPr lang="en-US" sz="2400" u="none" dirty="0">
              <a:latin typeface="Calibri" panose="020F0502020204030204" pitchFamily="34" charset="0"/>
            </a:rPr>
            <a:t>Examples</a:t>
          </a:r>
          <a:endParaRPr lang="en-IN" sz="2400" u="none" dirty="0">
            <a:latin typeface="Calibri" panose="020F0502020204030204" pitchFamily="34" charset="0"/>
          </a:endParaRPr>
        </a:p>
      </dgm:t>
    </dgm:pt>
    <dgm:pt modelId="{82AD03C4-F6E3-49AC-8CDE-AE10A4F6ABC2}" type="parTrans" cxnId="{B72C0A4D-17C3-4135-A6D0-50917C6BF8DD}">
      <dgm:prSet/>
      <dgm:spPr/>
      <dgm:t>
        <a:bodyPr/>
        <a:lstStyle/>
        <a:p>
          <a:endParaRPr lang="en-US">
            <a:latin typeface="Calibri" panose="020F0502020204030204" pitchFamily="34" charset="0"/>
          </a:endParaRPr>
        </a:p>
      </dgm:t>
    </dgm:pt>
    <dgm:pt modelId="{AA28B409-F4C8-4366-BFE2-33DA14AD410D}" type="sibTrans" cxnId="{B72C0A4D-17C3-4135-A6D0-50917C6BF8DD}">
      <dgm:prSet/>
      <dgm:spPr/>
      <dgm:t>
        <a:bodyPr/>
        <a:lstStyle/>
        <a:p>
          <a:endParaRPr lang="en-US">
            <a:latin typeface="Calibri" panose="020F0502020204030204" pitchFamily="34" charset="0"/>
          </a:endParaRPr>
        </a:p>
      </dgm:t>
    </dgm:pt>
    <dgm:pt modelId="{A0BC5D48-CB7E-4F6F-82D6-084909C97885}">
      <dgm:prSet/>
      <dgm:spPr/>
      <dgm:t>
        <a:bodyPr/>
        <a:lstStyle/>
        <a:p>
          <a:r>
            <a:rPr lang="en-US">
              <a:latin typeface="Calibri" panose="020F0502020204030204" pitchFamily="34" charset="0"/>
            </a:rPr>
            <a:t>Leasing of immovable property;</a:t>
          </a:r>
          <a:endParaRPr lang="en-IN">
            <a:latin typeface="Calibri" panose="020F0502020204030204" pitchFamily="34" charset="0"/>
          </a:endParaRPr>
        </a:p>
      </dgm:t>
    </dgm:pt>
    <dgm:pt modelId="{861904F5-755D-47DB-8476-3DBA3606A14F}" type="parTrans" cxnId="{281BC77C-0FE8-474D-9563-2AF33D1BA5E7}">
      <dgm:prSet/>
      <dgm:spPr/>
      <dgm:t>
        <a:bodyPr/>
        <a:lstStyle/>
        <a:p>
          <a:endParaRPr lang="en-US">
            <a:latin typeface="Calibri" panose="020F0502020204030204" pitchFamily="34" charset="0"/>
          </a:endParaRPr>
        </a:p>
      </dgm:t>
    </dgm:pt>
    <dgm:pt modelId="{FD6CCBB9-CC1D-44F6-A0E1-AD932EA30BB5}" type="sibTrans" cxnId="{281BC77C-0FE8-474D-9563-2AF33D1BA5E7}">
      <dgm:prSet/>
      <dgm:spPr/>
      <dgm:t>
        <a:bodyPr/>
        <a:lstStyle/>
        <a:p>
          <a:endParaRPr lang="en-US">
            <a:latin typeface="Calibri" panose="020F0502020204030204" pitchFamily="34" charset="0"/>
          </a:endParaRPr>
        </a:p>
      </dgm:t>
    </dgm:pt>
    <dgm:pt modelId="{32D48770-22EA-4954-8950-7736C9FDA836}">
      <dgm:prSet/>
      <dgm:spPr/>
      <dgm:t>
        <a:bodyPr/>
        <a:lstStyle/>
        <a:p>
          <a:r>
            <a:rPr lang="en-US" dirty="0">
              <a:latin typeface="Calibri" panose="020F0502020204030204" pitchFamily="34" charset="0"/>
            </a:rPr>
            <a:t>Construction agreement;</a:t>
          </a:r>
          <a:endParaRPr lang="en-IN" dirty="0">
            <a:latin typeface="Calibri" panose="020F0502020204030204" pitchFamily="34" charset="0"/>
          </a:endParaRPr>
        </a:p>
      </dgm:t>
    </dgm:pt>
    <dgm:pt modelId="{BF2A6678-0542-447C-8AF5-5A7A293930A6}" type="parTrans" cxnId="{FB90F975-227B-409F-B079-E7BC98B4CA99}">
      <dgm:prSet/>
      <dgm:spPr/>
      <dgm:t>
        <a:bodyPr/>
        <a:lstStyle/>
        <a:p>
          <a:endParaRPr lang="en-US">
            <a:latin typeface="Calibri" panose="020F0502020204030204" pitchFamily="34" charset="0"/>
          </a:endParaRPr>
        </a:p>
      </dgm:t>
    </dgm:pt>
    <dgm:pt modelId="{3BE86F4C-667C-4EED-80A9-B43FF0C1308F}" type="sibTrans" cxnId="{FB90F975-227B-409F-B079-E7BC98B4CA99}">
      <dgm:prSet/>
      <dgm:spPr/>
      <dgm:t>
        <a:bodyPr/>
        <a:lstStyle/>
        <a:p>
          <a:endParaRPr lang="en-US">
            <a:latin typeface="Calibri" panose="020F0502020204030204" pitchFamily="34" charset="0"/>
          </a:endParaRPr>
        </a:p>
      </dgm:t>
    </dgm:pt>
    <dgm:pt modelId="{3BCB5C90-4432-4EFD-9A8A-A24C0A0CE832}">
      <dgm:prSet/>
      <dgm:spPr/>
      <dgm:t>
        <a:bodyPr/>
        <a:lstStyle/>
        <a:p>
          <a:r>
            <a:rPr lang="en-US" dirty="0">
              <a:latin typeface="Calibri" panose="020F0502020204030204" pitchFamily="34" charset="0"/>
            </a:rPr>
            <a:t>Maintenance agreement;</a:t>
          </a:r>
          <a:endParaRPr lang="en-IN" dirty="0">
            <a:latin typeface="Calibri" panose="020F0502020204030204" pitchFamily="34" charset="0"/>
          </a:endParaRPr>
        </a:p>
      </dgm:t>
    </dgm:pt>
    <dgm:pt modelId="{5198ECBD-5D63-4AE5-9FDC-5879635279FD}" type="parTrans" cxnId="{97124D31-A65E-4BB0-BB3F-13C302E3DE32}">
      <dgm:prSet/>
      <dgm:spPr/>
      <dgm:t>
        <a:bodyPr/>
        <a:lstStyle/>
        <a:p>
          <a:endParaRPr lang="en-US">
            <a:latin typeface="Calibri" panose="020F0502020204030204" pitchFamily="34" charset="0"/>
          </a:endParaRPr>
        </a:p>
      </dgm:t>
    </dgm:pt>
    <dgm:pt modelId="{1944BDE4-2C95-4358-98A1-5F5783C191BE}" type="sibTrans" cxnId="{97124D31-A65E-4BB0-BB3F-13C302E3DE32}">
      <dgm:prSet/>
      <dgm:spPr/>
      <dgm:t>
        <a:bodyPr/>
        <a:lstStyle/>
        <a:p>
          <a:endParaRPr lang="en-US">
            <a:latin typeface="Calibri" panose="020F0502020204030204" pitchFamily="34" charset="0"/>
          </a:endParaRPr>
        </a:p>
      </dgm:t>
    </dgm:pt>
    <dgm:pt modelId="{8CB4743A-DB59-417A-839E-D24816853E27}">
      <dgm:prSet/>
      <dgm:spPr/>
      <dgm:t>
        <a:bodyPr/>
        <a:lstStyle/>
        <a:p>
          <a:r>
            <a:rPr lang="en-US">
              <a:latin typeface="Calibri" panose="020F0502020204030204" pitchFamily="34" charset="0"/>
            </a:rPr>
            <a:t>Revenue sharing agreement;</a:t>
          </a:r>
          <a:endParaRPr lang="en-IN">
            <a:latin typeface="Calibri" panose="020F0502020204030204" pitchFamily="34" charset="0"/>
          </a:endParaRPr>
        </a:p>
      </dgm:t>
    </dgm:pt>
    <dgm:pt modelId="{E8614CCE-0A3E-40DF-B3D0-9F3FC5E64C0E}" type="parTrans" cxnId="{1FA4F69B-BBD6-4BDB-8A71-DB16371779C6}">
      <dgm:prSet/>
      <dgm:spPr/>
      <dgm:t>
        <a:bodyPr/>
        <a:lstStyle/>
        <a:p>
          <a:endParaRPr lang="en-US">
            <a:latin typeface="Calibri" panose="020F0502020204030204" pitchFamily="34" charset="0"/>
          </a:endParaRPr>
        </a:p>
      </dgm:t>
    </dgm:pt>
    <dgm:pt modelId="{E47A3C55-5995-46BE-AFBB-B69A078AA91F}" type="sibTrans" cxnId="{1FA4F69B-BBD6-4BDB-8A71-DB16371779C6}">
      <dgm:prSet/>
      <dgm:spPr/>
      <dgm:t>
        <a:bodyPr/>
        <a:lstStyle/>
        <a:p>
          <a:endParaRPr lang="en-US">
            <a:latin typeface="Calibri" panose="020F0502020204030204" pitchFamily="34" charset="0"/>
          </a:endParaRPr>
        </a:p>
      </dgm:t>
    </dgm:pt>
    <dgm:pt modelId="{BECE77EC-1304-44D7-BC97-56B6794C7009}">
      <dgm:prSet/>
      <dgm:spPr/>
      <dgm:t>
        <a:bodyPr/>
        <a:lstStyle/>
        <a:p>
          <a:r>
            <a:rPr lang="en-US">
              <a:latin typeface="Calibri" panose="020F0502020204030204" pitchFamily="34" charset="0"/>
            </a:rPr>
            <a:t>Contract or sub-contract agreement;</a:t>
          </a:r>
          <a:endParaRPr lang="en-IN">
            <a:latin typeface="Calibri" panose="020F0502020204030204" pitchFamily="34" charset="0"/>
          </a:endParaRPr>
        </a:p>
      </dgm:t>
    </dgm:pt>
    <dgm:pt modelId="{80986582-A660-4E94-A2D9-4C8D09EE877A}" type="parTrans" cxnId="{A7D10E88-612F-4CEF-B6E4-97EBC7F6E692}">
      <dgm:prSet/>
      <dgm:spPr/>
      <dgm:t>
        <a:bodyPr/>
        <a:lstStyle/>
        <a:p>
          <a:endParaRPr lang="en-US">
            <a:latin typeface="Calibri" panose="020F0502020204030204" pitchFamily="34" charset="0"/>
          </a:endParaRPr>
        </a:p>
      </dgm:t>
    </dgm:pt>
    <dgm:pt modelId="{E3B46BC9-1273-4ACF-B52B-BA037B6AE642}" type="sibTrans" cxnId="{A7D10E88-612F-4CEF-B6E4-97EBC7F6E692}">
      <dgm:prSet/>
      <dgm:spPr/>
      <dgm:t>
        <a:bodyPr/>
        <a:lstStyle/>
        <a:p>
          <a:endParaRPr lang="en-US">
            <a:latin typeface="Calibri" panose="020F0502020204030204" pitchFamily="34" charset="0"/>
          </a:endParaRPr>
        </a:p>
      </dgm:t>
    </dgm:pt>
    <dgm:pt modelId="{A64B56DE-EC31-42BE-9720-18B6E9D7EC76}">
      <dgm:prSet/>
      <dgm:spPr/>
      <dgm:t>
        <a:bodyPr/>
        <a:lstStyle/>
        <a:p>
          <a:r>
            <a:rPr lang="en-US">
              <a:latin typeface="Calibri" panose="020F0502020204030204" pitchFamily="34" charset="0"/>
            </a:rPr>
            <a:t>Construction for land owner</a:t>
          </a:r>
          <a:endParaRPr lang="en-IN">
            <a:latin typeface="Calibri" panose="020F0502020204030204" pitchFamily="34" charset="0"/>
          </a:endParaRPr>
        </a:p>
      </dgm:t>
    </dgm:pt>
    <dgm:pt modelId="{1EC1690C-834B-481C-84CE-63104B5FCFA4}" type="parTrans" cxnId="{34A9F565-EAB0-4EE3-AC37-0D1A81CB3A26}">
      <dgm:prSet/>
      <dgm:spPr/>
      <dgm:t>
        <a:bodyPr/>
        <a:lstStyle/>
        <a:p>
          <a:endParaRPr lang="en-US">
            <a:latin typeface="Calibri" panose="020F0502020204030204" pitchFamily="34" charset="0"/>
          </a:endParaRPr>
        </a:p>
      </dgm:t>
    </dgm:pt>
    <dgm:pt modelId="{2B60FA23-EB3C-452F-9EEB-B080E858ACA3}" type="sibTrans" cxnId="{34A9F565-EAB0-4EE3-AC37-0D1A81CB3A26}">
      <dgm:prSet/>
      <dgm:spPr/>
      <dgm:t>
        <a:bodyPr/>
        <a:lstStyle/>
        <a:p>
          <a:endParaRPr lang="en-US">
            <a:latin typeface="Calibri" panose="020F0502020204030204" pitchFamily="34" charset="0"/>
          </a:endParaRPr>
        </a:p>
      </dgm:t>
    </dgm:pt>
    <dgm:pt modelId="{33AA6F3F-2040-4E43-B2CA-FE30520F660F}" type="pres">
      <dgm:prSet presAssocID="{0833C652-4516-48FE-9470-B45AE7E81E01}" presName="Name0" presStyleCnt="0">
        <dgm:presLayoutVars>
          <dgm:dir/>
          <dgm:animLvl val="lvl"/>
          <dgm:resizeHandles val="exact"/>
        </dgm:presLayoutVars>
      </dgm:prSet>
      <dgm:spPr/>
    </dgm:pt>
    <dgm:pt modelId="{0DBDEFF6-8A79-45E8-90AD-CF76B46FDE9C}" type="pres">
      <dgm:prSet presAssocID="{71E14279-FD3E-475C-AEDE-3401CB055E2C}" presName="linNode" presStyleCnt="0"/>
      <dgm:spPr/>
    </dgm:pt>
    <dgm:pt modelId="{A41B87A8-89B4-4B4D-9276-D42F2FF9B50E}" type="pres">
      <dgm:prSet presAssocID="{71E14279-FD3E-475C-AEDE-3401CB055E2C}" presName="parentText" presStyleLbl="node1" presStyleIdx="0" presStyleCnt="2" custScaleY="67899">
        <dgm:presLayoutVars>
          <dgm:chMax val="1"/>
          <dgm:bulletEnabled val="1"/>
        </dgm:presLayoutVars>
      </dgm:prSet>
      <dgm:spPr/>
    </dgm:pt>
    <dgm:pt modelId="{2E12F302-7466-4553-8512-3DF8A757071F}" type="pres">
      <dgm:prSet presAssocID="{71E14279-FD3E-475C-AEDE-3401CB055E2C}" presName="descendantText" presStyleLbl="alignAccFollowNode1" presStyleIdx="0" presStyleCnt="2" custScaleY="84540">
        <dgm:presLayoutVars>
          <dgm:bulletEnabled val="1"/>
        </dgm:presLayoutVars>
      </dgm:prSet>
      <dgm:spPr/>
    </dgm:pt>
    <dgm:pt modelId="{B79A9035-1789-4DCB-8DB1-401EF3AE4AF3}" type="pres">
      <dgm:prSet presAssocID="{7C0DBA82-D7B7-4642-A368-AA97D5700744}" presName="sp" presStyleCnt="0"/>
      <dgm:spPr/>
    </dgm:pt>
    <dgm:pt modelId="{095A00CA-4706-438F-83D8-3ACB0DF12049}" type="pres">
      <dgm:prSet presAssocID="{D2EC4E62-56C6-41D1-BD4B-0D493E5EC6AD}" presName="linNode" presStyleCnt="0"/>
      <dgm:spPr/>
    </dgm:pt>
    <dgm:pt modelId="{3ACE3767-82B0-42B2-90B5-3B2840495739}" type="pres">
      <dgm:prSet presAssocID="{D2EC4E62-56C6-41D1-BD4B-0D493E5EC6AD}" presName="parentText" presStyleLbl="node1" presStyleIdx="1" presStyleCnt="2" custScaleY="67360">
        <dgm:presLayoutVars>
          <dgm:chMax val="1"/>
          <dgm:bulletEnabled val="1"/>
        </dgm:presLayoutVars>
      </dgm:prSet>
      <dgm:spPr/>
    </dgm:pt>
    <dgm:pt modelId="{08DF7F6C-8027-46FD-9CCE-9F5B5971660D}" type="pres">
      <dgm:prSet presAssocID="{D2EC4E62-56C6-41D1-BD4B-0D493E5EC6AD}" presName="descendantText" presStyleLbl="alignAccFollowNode1" presStyleIdx="1" presStyleCnt="2" custScaleY="75424">
        <dgm:presLayoutVars>
          <dgm:bulletEnabled val="1"/>
        </dgm:presLayoutVars>
      </dgm:prSet>
      <dgm:spPr/>
    </dgm:pt>
  </dgm:ptLst>
  <dgm:cxnLst>
    <dgm:cxn modelId="{A2B40D07-DCC2-4A51-BF2B-6F6402DD8192}" srcId="{71E14279-FD3E-475C-AEDE-3401CB055E2C}" destId="{99B4D102-B61F-4574-8884-4780083557D1}" srcOrd="4" destOrd="0" parTransId="{E494F4F2-3DFF-467B-9261-2167D9A731A1}" sibTransId="{77555FB8-6C61-4879-82EF-618BD6E79F24}"/>
    <dgm:cxn modelId="{DE63970C-9056-4C96-9379-25C595F17850}" srcId="{71E14279-FD3E-475C-AEDE-3401CB055E2C}" destId="{9BB70FD1-FDB5-47BB-9E03-FE56748CF937}" srcOrd="3" destOrd="0" parTransId="{9DF5692B-5BCB-4DAA-998E-CFE700B1F249}" sibTransId="{81B3BA7B-107E-4E73-B896-D5633DDA3B8B}"/>
    <dgm:cxn modelId="{84E5D725-5A0E-4E03-9627-8C5C27490B80}" type="presOf" srcId="{A92A2B0E-B78C-4F10-ACA9-95790BD8D51A}" destId="{2E12F302-7466-4553-8512-3DF8A757071F}" srcOrd="0" destOrd="0" presId="urn:microsoft.com/office/officeart/2005/8/layout/vList5"/>
    <dgm:cxn modelId="{60D13D2F-DEE1-4A97-9B5D-CC22053720C5}" type="presOf" srcId="{3BCB5C90-4432-4EFD-9A8A-A24C0A0CE832}" destId="{08DF7F6C-8027-46FD-9CCE-9F5B5971660D}" srcOrd="0" destOrd="2" presId="urn:microsoft.com/office/officeart/2005/8/layout/vList5"/>
    <dgm:cxn modelId="{EE4BC730-7175-46E4-9537-79ECB76A4095}" type="presOf" srcId="{9BB70FD1-FDB5-47BB-9E03-FE56748CF937}" destId="{2E12F302-7466-4553-8512-3DF8A757071F}" srcOrd="0" destOrd="3" presId="urn:microsoft.com/office/officeart/2005/8/layout/vList5"/>
    <dgm:cxn modelId="{97124D31-A65E-4BB0-BB3F-13C302E3DE32}" srcId="{D2EC4E62-56C6-41D1-BD4B-0D493E5EC6AD}" destId="{3BCB5C90-4432-4EFD-9A8A-A24C0A0CE832}" srcOrd="2" destOrd="0" parTransId="{5198ECBD-5D63-4AE5-9FDC-5879635279FD}" sibTransId="{1944BDE4-2C95-4358-98A1-5F5783C191BE}"/>
    <dgm:cxn modelId="{0451A631-6C08-4D30-99DE-7CEECE666667}" srcId="{71E14279-FD3E-475C-AEDE-3401CB055E2C}" destId="{A92A2B0E-B78C-4F10-ACA9-95790BD8D51A}" srcOrd="0" destOrd="0" parTransId="{57A0D3E6-AC8A-47E8-93E3-5340526F20E5}" sibTransId="{1D5568D3-DBA4-4569-BDB8-13803C4A15CD}"/>
    <dgm:cxn modelId="{5A620237-8A32-4282-BF43-9C8F4D073372}" type="presOf" srcId="{71E14279-FD3E-475C-AEDE-3401CB055E2C}" destId="{A41B87A8-89B4-4B4D-9276-D42F2FF9B50E}" srcOrd="0" destOrd="0" presId="urn:microsoft.com/office/officeart/2005/8/layout/vList5"/>
    <dgm:cxn modelId="{B91A8239-7E42-43AF-AFE3-02FE1EB3FA60}" type="presOf" srcId="{D2EC4E62-56C6-41D1-BD4B-0D493E5EC6AD}" destId="{3ACE3767-82B0-42B2-90B5-3B2840495739}" srcOrd="0" destOrd="0" presId="urn:microsoft.com/office/officeart/2005/8/layout/vList5"/>
    <dgm:cxn modelId="{55A40161-5FB9-4154-B344-2F7200A31CF6}" type="presOf" srcId="{32D48770-22EA-4954-8950-7736C9FDA836}" destId="{08DF7F6C-8027-46FD-9CCE-9F5B5971660D}" srcOrd="0" destOrd="1" presId="urn:microsoft.com/office/officeart/2005/8/layout/vList5"/>
    <dgm:cxn modelId="{34A9F565-EAB0-4EE3-AC37-0D1A81CB3A26}" srcId="{D2EC4E62-56C6-41D1-BD4B-0D493E5EC6AD}" destId="{A64B56DE-EC31-42BE-9720-18B6E9D7EC76}" srcOrd="5" destOrd="0" parTransId="{1EC1690C-834B-481C-84CE-63104B5FCFA4}" sibTransId="{2B60FA23-EB3C-452F-9EEB-B080E858ACA3}"/>
    <dgm:cxn modelId="{B72C0A4D-17C3-4135-A6D0-50917C6BF8DD}" srcId="{0833C652-4516-48FE-9470-B45AE7E81E01}" destId="{D2EC4E62-56C6-41D1-BD4B-0D493E5EC6AD}" srcOrd="1" destOrd="0" parTransId="{82AD03C4-F6E3-49AC-8CDE-AE10A4F6ABC2}" sibTransId="{AA28B409-F4C8-4366-BFE2-33DA14AD410D}"/>
    <dgm:cxn modelId="{FB90F975-227B-409F-B079-E7BC98B4CA99}" srcId="{D2EC4E62-56C6-41D1-BD4B-0D493E5EC6AD}" destId="{32D48770-22EA-4954-8950-7736C9FDA836}" srcOrd="1" destOrd="0" parTransId="{BF2A6678-0542-447C-8AF5-5A7A293930A6}" sibTransId="{3BE86F4C-667C-4EED-80A9-B43FF0C1308F}"/>
    <dgm:cxn modelId="{C5BBD857-057B-4ECA-A33C-398538EFE270}" srcId="{0833C652-4516-48FE-9470-B45AE7E81E01}" destId="{71E14279-FD3E-475C-AEDE-3401CB055E2C}" srcOrd="0" destOrd="0" parTransId="{F49D4E6A-5A5E-4B68-AEAF-630850F79844}" sibTransId="{7C0DBA82-D7B7-4642-A368-AA97D5700744}"/>
    <dgm:cxn modelId="{1D46997A-C275-431F-8261-BAE4FE1DCE8B}" type="presOf" srcId="{236BFA14-9355-44BA-B034-1F7FD99B3A84}" destId="{2E12F302-7466-4553-8512-3DF8A757071F}" srcOrd="0" destOrd="2" presId="urn:microsoft.com/office/officeart/2005/8/layout/vList5"/>
    <dgm:cxn modelId="{281BC77C-0FE8-474D-9563-2AF33D1BA5E7}" srcId="{D2EC4E62-56C6-41D1-BD4B-0D493E5EC6AD}" destId="{A0BC5D48-CB7E-4F6F-82D6-084909C97885}" srcOrd="0" destOrd="0" parTransId="{861904F5-755D-47DB-8476-3DBA3606A14F}" sibTransId="{FD6CCBB9-CC1D-44F6-A0E1-AD932EA30BB5}"/>
    <dgm:cxn modelId="{A7D10E88-612F-4CEF-B6E4-97EBC7F6E692}" srcId="{D2EC4E62-56C6-41D1-BD4B-0D493E5EC6AD}" destId="{BECE77EC-1304-44D7-BC97-56B6794C7009}" srcOrd="4" destOrd="0" parTransId="{80986582-A660-4E94-A2D9-4C8D09EE877A}" sibTransId="{E3B46BC9-1273-4ACF-B52B-BA037B6AE642}"/>
    <dgm:cxn modelId="{45A5C588-2918-4525-8793-99378CFDC1CA}" srcId="{71E14279-FD3E-475C-AEDE-3401CB055E2C}" destId="{B60F2FF2-99C6-4268-B882-D912FA93806C}" srcOrd="1" destOrd="0" parTransId="{DFDB622B-385C-4F1A-B7E9-54177F3AEAA0}" sibTransId="{DBA8438C-F165-46A4-BF76-14382362C8F6}"/>
    <dgm:cxn modelId="{5102898D-14C5-4DE8-8237-BC57F5B13656}" type="presOf" srcId="{99B4D102-B61F-4574-8884-4780083557D1}" destId="{2E12F302-7466-4553-8512-3DF8A757071F}" srcOrd="0" destOrd="4" presId="urn:microsoft.com/office/officeart/2005/8/layout/vList5"/>
    <dgm:cxn modelId="{1FA4F69B-BBD6-4BDB-8A71-DB16371779C6}" srcId="{D2EC4E62-56C6-41D1-BD4B-0D493E5EC6AD}" destId="{8CB4743A-DB59-417A-839E-D24816853E27}" srcOrd="3" destOrd="0" parTransId="{E8614CCE-0A3E-40DF-B3D0-9F3FC5E64C0E}" sibTransId="{E47A3C55-5995-46BE-AFBB-B69A078AA91F}"/>
    <dgm:cxn modelId="{49E137A1-8598-4517-9023-0E706916EF8A}" type="presOf" srcId="{A64B56DE-EC31-42BE-9720-18B6E9D7EC76}" destId="{08DF7F6C-8027-46FD-9CCE-9F5B5971660D}" srcOrd="0" destOrd="5" presId="urn:microsoft.com/office/officeart/2005/8/layout/vList5"/>
    <dgm:cxn modelId="{DB365AD9-804D-42DE-8E47-B7DFCB11AB47}" type="presOf" srcId="{B60F2FF2-99C6-4268-B882-D912FA93806C}" destId="{2E12F302-7466-4553-8512-3DF8A757071F}" srcOrd="0" destOrd="1" presId="urn:microsoft.com/office/officeart/2005/8/layout/vList5"/>
    <dgm:cxn modelId="{FBD150DB-A5D3-4AAB-BE9F-9A08BEACEB72}" type="presOf" srcId="{BECE77EC-1304-44D7-BC97-56B6794C7009}" destId="{08DF7F6C-8027-46FD-9CCE-9F5B5971660D}" srcOrd="0" destOrd="4" presId="urn:microsoft.com/office/officeart/2005/8/layout/vList5"/>
    <dgm:cxn modelId="{C16D13DD-BAD8-4DE2-BF19-3B3E49608598}" type="presOf" srcId="{A0BC5D48-CB7E-4F6F-82D6-084909C97885}" destId="{08DF7F6C-8027-46FD-9CCE-9F5B5971660D}" srcOrd="0" destOrd="0" presId="urn:microsoft.com/office/officeart/2005/8/layout/vList5"/>
    <dgm:cxn modelId="{FD6715EB-FAFB-4D21-9CE8-AB2754772B84}" type="presOf" srcId="{0833C652-4516-48FE-9470-B45AE7E81E01}" destId="{33AA6F3F-2040-4E43-B2CA-FE30520F660F}" srcOrd="0" destOrd="0" presId="urn:microsoft.com/office/officeart/2005/8/layout/vList5"/>
    <dgm:cxn modelId="{93FB7BF3-8042-462A-B0AF-18DD59B27CF8}" srcId="{71E14279-FD3E-475C-AEDE-3401CB055E2C}" destId="{236BFA14-9355-44BA-B034-1F7FD99B3A84}" srcOrd="2" destOrd="0" parTransId="{E09D8C2F-7F0A-4027-A93E-4768CB3E4EF4}" sibTransId="{26E34FC2-54C6-4B34-B89B-4F03E2420AF6}"/>
    <dgm:cxn modelId="{D721D6FC-1AAF-4E46-8842-440FDC1A9F45}" type="presOf" srcId="{8CB4743A-DB59-417A-839E-D24816853E27}" destId="{08DF7F6C-8027-46FD-9CCE-9F5B5971660D}" srcOrd="0" destOrd="3" presId="urn:microsoft.com/office/officeart/2005/8/layout/vList5"/>
    <dgm:cxn modelId="{10104CAF-1CBF-4A5B-BB6D-08A5472229C7}" type="presParOf" srcId="{33AA6F3F-2040-4E43-B2CA-FE30520F660F}" destId="{0DBDEFF6-8A79-45E8-90AD-CF76B46FDE9C}" srcOrd="0" destOrd="0" presId="urn:microsoft.com/office/officeart/2005/8/layout/vList5"/>
    <dgm:cxn modelId="{1DD345FF-C4B8-46C0-AC1E-6581E16D14EC}" type="presParOf" srcId="{0DBDEFF6-8A79-45E8-90AD-CF76B46FDE9C}" destId="{A41B87A8-89B4-4B4D-9276-D42F2FF9B50E}" srcOrd="0" destOrd="0" presId="urn:microsoft.com/office/officeart/2005/8/layout/vList5"/>
    <dgm:cxn modelId="{C81BCC1D-DC7A-4D93-B6C9-AF5E88FEB4ED}" type="presParOf" srcId="{0DBDEFF6-8A79-45E8-90AD-CF76B46FDE9C}" destId="{2E12F302-7466-4553-8512-3DF8A757071F}" srcOrd="1" destOrd="0" presId="urn:microsoft.com/office/officeart/2005/8/layout/vList5"/>
    <dgm:cxn modelId="{CB4CC7B6-7E8A-4801-889C-C36B65A17B72}" type="presParOf" srcId="{33AA6F3F-2040-4E43-B2CA-FE30520F660F}" destId="{B79A9035-1789-4DCB-8DB1-401EF3AE4AF3}" srcOrd="1" destOrd="0" presId="urn:microsoft.com/office/officeart/2005/8/layout/vList5"/>
    <dgm:cxn modelId="{A49E2258-9A83-4E43-8425-232676EF592B}" type="presParOf" srcId="{33AA6F3F-2040-4E43-B2CA-FE30520F660F}" destId="{095A00CA-4706-438F-83D8-3ACB0DF12049}" srcOrd="2" destOrd="0" presId="urn:microsoft.com/office/officeart/2005/8/layout/vList5"/>
    <dgm:cxn modelId="{75F247E9-460B-4672-B5AB-CF7F5B8598AA}" type="presParOf" srcId="{095A00CA-4706-438F-83D8-3ACB0DF12049}" destId="{3ACE3767-82B0-42B2-90B5-3B2840495739}" srcOrd="0" destOrd="0" presId="urn:microsoft.com/office/officeart/2005/8/layout/vList5"/>
    <dgm:cxn modelId="{28D328CA-10D5-498A-A917-771E8FE9B889}" type="presParOf" srcId="{095A00CA-4706-438F-83D8-3ACB0DF12049}" destId="{08DF7F6C-8027-46FD-9CCE-9F5B5971660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28ADFF5-0271-4ABB-A301-8F984BEF858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D452704A-0263-41DC-A3AE-2E59463C9102}">
      <dgm:prSet phldrT="[Text]" custT="1"/>
      <dgm:spPr>
        <a:solidFill>
          <a:srgbClr val="FF6600"/>
        </a:solidFill>
      </dgm:spPr>
      <dgm:t>
        <a:bodyPr/>
        <a:lstStyle/>
        <a:p>
          <a:r>
            <a:rPr lang="en-IN" sz="2400" b="1" dirty="0">
              <a:solidFill>
                <a:schemeClr val="bg1"/>
              </a:solidFill>
              <a:latin typeface="Calibri" panose="020F0502020204030204" pitchFamily="34" charset="0"/>
            </a:rPr>
            <a:t>Payment means payment of consideration: </a:t>
          </a:r>
          <a:r>
            <a:rPr lang="en-IN" sz="2400" b="0" dirty="0">
              <a:solidFill>
                <a:schemeClr val="bg1"/>
              </a:solidFill>
              <a:latin typeface="Calibri" panose="020F0502020204030204" pitchFamily="34" charset="0"/>
            </a:rPr>
            <a:t>“Consideration” in relation to a supply </a:t>
          </a:r>
          <a:r>
            <a:rPr lang="en-IN" sz="2400" b="1" dirty="0">
              <a:solidFill>
                <a:schemeClr val="bg1"/>
              </a:solidFill>
              <a:latin typeface="Calibri" panose="020F0502020204030204" pitchFamily="34" charset="0"/>
            </a:rPr>
            <a:t>INCLUDES</a:t>
          </a:r>
          <a:r>
            <a:rPr lang="en-IN" sz="2400" b="0" dirty="0">
              <a:solidFill>
                <a:schemeClr val="bg1"/>
              </a:solidFill>
              <a:latin typeface="Calibri" panose="020F0502020204030204" pitchFamily="34" charset="0"/>
            </a:rPr>
            <a:t>:</a:t>
          </a:r>
        </a:p>
      </dgm:t>
    </dgm:pt>
    <dgm:pt modelId="{05075934-E9D5-49D1-A699-EA04A599FFEE}" type="parTrans" cxnId="{2D9BF8AA-4ADB-4391-8AB7-ABC591B09360}">
      <dgm:prSet/>
      <dgm:spPr/>
      <dgm:t>
        <a:bodyPr/>
        <a:lstStyle/>
        <a:p>
          <a:endParaRPr lang="en-IN"/>
        </a:p>
      </dgm:t>
    </dgm:pt>
    <dgm:pt modelId="{D3A48493-8B34-4130-AEFF-0D379A073E32}" type="sibTrans" cxnId="{2D9BF8AA-4ADB-4391-8AB7-ABC591B09360}">
      <dgm:prSet/>
      <dgm:spPr/>
      <dgm:t>
        <a:bodyPr/>
        <a:lstStyle/>
        <a:p>
          <a:endParaRPr lang="en-IN"/>
        </a:p>
      </dgm:t>
    </dgm:pt>
    <dgm:pt modelId="{22F4B501-6975-4C64-94D2-5F33AF392180}">
      <dgm:prSet phldrT="[Text]" custT="1"/>
      <dgm:spPr>
        <a:noFill/>
        <a:ln>
          <a:solidFill>
            <a:srgbClr val="FF964F"/>
          </a:solidFill>
        </a:ln>
      </dgm:spPr>
      <dgm:t>
        <a:bodyPr/>
        <a:lstStyle/>
        <a:p>
          <a:pPr>
            <a:lnSpc>
              <a:spcPct val="100000"/>
            </a:lnSpc>
            <a:spcBef>
              <a:spcPct val="0"/>
            </a:spcBef>
            <a:spcAft>
              <a:spcPts val="400"/>
            </a:spcAft>
            <a:buFont typeface="Wingdings" panose="05000000000000000000" pitchFamily="2" charset="2"/>
            <a:buChar char="v"/>
          </a:pPr>
          <a:r>
            <a:rPr lang="en-IN" sz="2200" b="0" dirty="0">
              <a:solidFill>
                <a:schemeClr val="tx1"/>
              </a:solidFill>
              <a:latin typeface="Calibri" panose="020F0502020204030204" pitchFamily="34" charset="0"/>
            </a:rPr>
            <a:t>Any </a:t>
          </a:r>
          <a:r>
            <a:rPr lang="en-IN" sz="2200" b="1" dirty="0">
              <a:solidFill>
                <a:schemeClr val="tx1"/>
              </a:solidFill>
              <a:latin typeface="Calibri" panose="020F0502020204030204" pitchFamily="34" charset="0"/>
            </a:rPr>
            <a:t>payment made </a:t>
          </a:r>
          <a:r>
            <a:rPr lang="en-IN" sz="2200" b="0" dirty="0">
              <a:solidFill>
                <a:schemeClr val="tx1"/>
              </a:solidFill>
              <a:latin typeface="Calibri" panose="020F0502020204030204" pitchFamily="34" charset="0"/>
            </a:rPr>
            <a:t>or </a:t>
          </a:r>
          <a:r>
            <a:rPr lang="en-IN" sz="2200" b="1" u="sng" dirty="0">
              <a:solidFill>
                <a:schemeClr val="tx1"/>
              </a:solidFill>
              <a:latin typeface="Calibri" panose="020F0502020204030204" pitchFamily="34" charset="0"/>
            </a:rPr>
            <a:t>to be made</a:t>
          </a:r>
          <a:r>
            <a:rPr lang="en-IN" sz="2200" b="0" dirty="0">
              <a:solidFill>
                <a:schemeClr val="tx1"/>
              </a:solidFill>
              <a:latin typeface="Calibri" panose="020F0502020204030204" pitchFamily="34" charset="0"/>
            </a:rPr>
            <a:t>, whether in </a:t>
          </a:r>
          <a:r>
            <a:rPr lang="en-IN" sz="2200" b="1" dirty="0">
              <a:solidFill>
                <a:schemeClr val="tx1"/>
              </a:solidFill>
              <a:latin typeface="Calibri" panose="020F0502020204030204" pitchFamily="34" charset="0"/>
            </a:rPr>
            <a:t>money or </a:t>
          </a:r>
          <a:r>
            <a:rPr lang="en-IN" sz="2200" b="1" u="sng" dirty="0">
              <a:solidFill>
                <a:schemeClr val="tx1"/>
              </a:solidFill>
              <a:latin typeface="Calibri" panose="020F0502020204030204" pitchFamily="34" charset="0"/>
            </a:rPr>
            <a:t>otherwise</a:t>
          </a:r>
          <a:r>
            <a:rPr lang="en-IN" sz="2200" b="0" dirty="0">
              <a:solidFill>
                <a:schemeClr val="tx1"/>
              </a:solidFill>
              <a:latin typeface="Calibri" panose="020F0502020204030204" pitchFamily="34" charset="0"/>
            </a:rPr>
            <a:t>, OR the </a:t>
          </a:r>
          <a:r>
            <a:rPr lang="en-IN" sz="2200" b="1" u="sng" dirty="0">
              <a:solidFill>
                <a:schemeClr val="tx1"/>
              </a:solidFill>
              <a:latin typeface="Calibri" panose="020F0502020204030204" pitchFamily="34" charset="0"/>
            </a:rPr>
            <a:t>monetary value of any act or forbearance</a:t>
          </a:r>
          <a:r>
            <a:rPr lang="en-IN" sz="2200" b="0" dirty="0">
              <a:solidFill>
                <a:schemeClr val="tx1"/>
              </a:solidFill>
              <a:latin typeface="Calibri" panose="020F0502020204030204" pitchFamily="34" charset="0"/>
            </a:rPr>
            <a:t>, </a:t>
          </a:r>
        </a:p>
      </dgm:t>
    </dgm:pt>
    <dgm:pt modelId="{E529D08C-C31C-49C5-9989-014056CDCF5F}" type="parTrans" cxnId="{8B4B2EE1-FD20-4E9E-8644-EA3301A9556B}">
      <dgm:prSet/>
      <dgm:spPr/>
      <dgm:t>
        <a:bodyPr/>
        <a:lstStyle/>
        <a:p>
          <a:endParaRPr lang="en-IN"/>
        </a:p>
      </dgm:t>
    </dgm:pt>
    <dgm:pt modelId="{2B79A7FA-1377-483F-B527-DD5D73509C24}" type="sibTrans" cxnId="{8B4B2EE1-FD20-4E9E-8644-EA3301A9556B}">
      <dgm:prSet/>
      <dgm:spPr/>
      <dgm:t>
        <a:bodyPr/>
        <a:lstStyle/>
        <a:p>
          <a:endParaRPr lang="en-IN"/>
        </a:p>
      </dgm:t>
    </dgm:pt>
    <dgm:pt modelId="{FCB3C405-D90C-4705-A3DC-04E029066616}">
      <dgm:prSet phldrT="[Text]" custT="1"/>
      <dgm:spPr>
        <a:noFill/>
        <a:ln>
          <a:solidFill>
            <a:srgbClr val="FF964F"/>
          </a:solidFill>
        </a:ln>
      </dgm:spPr>
      <dgm:t>
        <a:bodyPr/>
        <a:lstStyle/>
        <a:p>
          <a:pPr>
            <a:lnSpc>
              <a:spcPct val="100000"/>
            </a:lnSpc>
            <a:spcBef>
              <a:spcPct val="0"/>
            </a:spcBef>
            <a:spcAft>
              <a:spcPts val="400"/>
            </a:spcAft>
          </a:pPr>
          <a:r>
            <a:rPr lang="en-IN" sz="2000" b="0" dirty="0">
              <a:solidFill>
                <a:schemeClr val="tx1"/>
              </a:solidFill>
              <a:latin typeface="Calibri" panose="020F0502020204030204" pitchFamily="34" charset="0"/>
            </a:rPr>
            <a:t>Whether by the recipient or by any other person.</a:t>
          </a:r>
        </a:p>
      </dgm:t>
    </dgm:pt>
    <dgm:pt modelId="{65DCD5B7-442E-4A27-8696-CAA28C4F8AEB}" type="parTrans" cxnId="{672C6E00-5584-478E-94D4-C38BFFCAD182}">
      <dgm:prSet/>
      <dgm:spPr/>
      <dgm:t>
        <a:bodyPr/>
        <a:lstStyle/>
        <a:p>
          <a:endParaRPr lang="en-IN"/>
        </a:p>
      </dgm:t>
    </dgm:pt>
    <dgm:pt modelId="{5F5DCDDF-D77A-4D1B-8FC8-B57B63AA2944}" type="sibTrans" cxnId="{672C6E00-5584-478E-94D4-C38BFFCAD182}">
      <dgm:prSet/>
      <dgm:spPr/>
      <dgm:t>
        <a:bodyPr/>
        <a:lstStyle/>
        <a:p>
          <a:endParaRPr lang="en-IN"/>
        </a:p>
      </dgm:t>
    </dgm:pt>
    <dgm:pt modelId="{9444FA12-DF2D-44F0-BC5E-4588CC85BFFC}">
      <dgm:prSet phldrT="[Text]" custT="1"/>
      <dgm:spPr>
        <a:noFill/>
        <a:ln>
          <a:solidFill>
            <a:srgbClr val="FF964F"/>
          </a:solidFill>
        </a:ln>
      </dgm:spPr>
      <dgm:t>
        <a:bodyPr/>
        <a:lstStyle/>
        <a:p>
          <a:pPr>
            <a:lnSpc>
              <a:spcPct val="100000"/>
            </a:lnSpc>
            <a:spcBef>
              <a:spcPct val="0"/>
            </a:spcBef>
            <a:spcAft>
              <a:spcPts val="400"/>
            </a:spcAft>
          </a:pPr>
          <a:r>
            <a:rPr lang="en-IN" sz="2000" b="0" dirty="0">
              <a:solidFill>
                <a:schemeClr val="tx1"/>
              </a:solidFill>
              <a:latin typeface="Calibri" panose="020F0502020204030204" pitchFamily="34" charset="0"/>
            </a:rPr>
            <a:t>In respect of, in response to, or for the inducement of, the supply;</a:t>
          </a:r>
        </a:p>
      </dgm:t>
    </dgm:pt>
    <dgm:pt modelId="{865E3F6A-076A-4C3D-AFFC-3A8A1EC1A158}" type="parTrans" cxnId="{276B98E7-4DE0-46E7-831C-3580E2A5F916}">
      <dgm:prSet/>
      <dgm:spPr/>
      <dgm:t>
        <a:bodyPr/>
        <a:lstStyle/>
        <a:p>
          <a:endParaRPr lang="en-IN"/>
        </a:p>
      </dgm:t>
    </dgm:pt>
    <dgm:pt modelId="{90BBF8B5-3F87-4B27-9363-1EF690E7EFD6}" type="sibTrans" cxnId="{276B98E7-4DE0-46E7-831C-3580E2A5F916}">
      <dgm:prSet/>
      <dgm:spPr/>
      <dgm:t>
        <a:bodyPr/>
        <a:lstStyle/>
        <a:p>
          <a:endParaRPr lang="en-IN"/>
        </a:p>
      </dgm:t>
    </dgm:pt>
    <dgm:pt modelId="{6ECF377D-2218-4325-9F3E-A5FF278E361D}">
      <dgm:prSet phldrT="[Text]" custT="1"/>
      <dgm:spPr>
        <a:noFill/>
        <a:ln>
          <a:solidFill>
            <a:srgbClr val="FF964F"/>
          </a:solidFill>
        </a:ln>
      </dgm:spPr>
      <dgm:t>
        <a:bodyPr/>
        <a:lstStyle/>
        <a:p>
          <a:pPr>
            <a:lnSpc>
              <a:spcPct val="100000"/>
            </a:lnSpc>
            <a:spcBef>
              <a:spcPct val="0"/>
            </a:spcBef>
            <a:spcAft>
              <a:spcPts val="400"/>
            </a:spcAft>
            <a:buFont typeface="Wingdings" panose="05000000000000000000" pitchFamily="2" charset="2"/>
            <a:buChar char="ü"/>
          </a:pPr>
          <a:r>
            <a:rPr lang="en-IN" sz="2000" b="0" dirty="0">
              <a:solidFill>
                <a:schemeClr val="tx1"/>
              </a:solidFill>
              <a:latin typeface="Calibri" panose="020F0502020204030204" pitchFamily="34" charset="0"/>
            </a:rPr>
            <a:t>Late payment fee received from customers</a:t>
          </a:r>
        </a:p>
      </dgm:t>
    </dgm:pt>
    <dgm:pt modelId="{E9481050-3E19-4173-8B4C-4CF6821D01F2}" type="parTrans" cxnId="{8B8B19CC-4403-4365-A3F7-4E71539A3509}">
      <dgm:prSet/>
      <dgm:spPr/>
      <dgm:t>
        <a:bodyPr/>
        <a:lstStyle/>
        <a:p>
          <a:endParaRPr lang="en-IN"/>
        </a:p>
      </dgm:t>
    </dgm:pt>
    <dgm:pt modelId="{6DDF2A7A-EC4D-42FF-BFE8-44212B33EEB2}" type="sibTrans" cxnId="{8B8B19CC-4403-4365-A3F7-4E71539A3509}">
      <dgm:prSet/>
      <dgm:spPr/>
      <dgm:t>
        <a:bodyPr/>
        <a:lstStyle/>
        <a:p>
          <a:endParaRPr lang="en-IN"/>
        </a:p>
      </dgm:t>
    </dgm:pt>
    <dgm:pt modelId="{F63A7174-FF93-4429-8D31-71856EBBD1BF}">
      <dgm:prSet phldrT="[Text]" custT="1"/>
      <dgm:spPr>
        <a:noFill/>
        <a:ln>
          <a:solidFill>
            <a:srgbClr val="FF964F"/>
          </a:solidFill>
        </a:ln>
      </dgm:spPr>
      <dgm:t>
        <a:bodyPr/>
        <a:lstStyle/>
        <a:p>
          <a:pPr>
            <a:lnSpc>
              <a:spcPct val="100000"/>
            </a:lnSpc>
            <a:spcBef>
              <a:spcPct val="0"/>
            </a:spcBef>
            <a:spcAft>
              <a:spcPts val="400"/>
            </a:spcAft>
            <a:buFont typeface="Wingdings" panose="05000000000000000000" pitchFamily="2" charset="2"/>
            <a:buNone/>
          </a:pPr>
          <a:r>
            <a:rPr lang="en-IN" sz="2000" b="0" dirty="0">
              <a:solidFill>
                <a:schemeClr val="tx1"/>
              </a:solidFill>
              <a:latin typeface="Calibri" panose="020F0502020204030204" pitchFamily="34" charset="0"/>
            </a:rPr>
            <a:t>Example:</a:t>
          </a:r>
        </a:p>
      </dgm:t>
    </dgm:pt>
    <dgm:pt modelId="{1168AA9E-9C00-4254-8A7C-4AF42FD3837B}" type="parTrans" cxnId="{C6DCF169-074D-405D-9451-FD99F14874FB}">
      <dgm:prSet/>
      <dgm:spPr/>
      <dgm:t>
        <a:bodyPr/>
        <a:lstStyle/>
        <a:p>
          <a:endParaRPr lang="en-IN"/>
        </a:p>
      </dgm:t>
    </dgm:pt>
    <dgm:pt modelId="{9103F5AF-085D-437B-A838-0F61F595622B}" type="sibTrans" cxnId="{C6DCF169-074D-405D-9451-FD99F14874FB}">
      <dgm:prSet/>
      <dgm:spPr/>
      <dgm:t>
        <a:bodyPr/>
        <a:lstStyle/>
        <a:p>
          <a:endParaRPr lang="en-IN"/>
        </a:p>
      </dgm:t>
    </dgm:pt>
    <dgm:pt modelId="{15D35DED-B00A-4C14-852C-4C2627160751}">
      <dgm:prSet phldrT="[Text]" custT="1"/>
      <dgm:spPr>
        <a:noFill/>
        <a:ln>
          <a:solidFill>
            <a:srgbClr val="FF964F"/>
          </a:solidFill>
        </a:ln>
      </dgm:spPr>
      <dgm:t>
        <a:bodyPr/>
        <a:lstStyle/>
        <a:p>
          <a:pPr>
            <a:lnSpc>
              <a:spcPct val="100000"/>
            </a:lnSpc>
            <a:spcBef>
              <a:spcPct val="0"/>
            </a:spcBef>
            <a:spcAft>
              <a:spcPts val="400"/>
            </a:spcAft>
            <a:buFont typeface="Wingdings" panose="05000000000000000000" pitchFamily="2" charset="2"/>
            <a:buChar char="ü"/>
          </a:pPr>
          <a:r>
            <a:rPr lang="en-IN" sz="2000" b="0" dirty="0">
              <a:solidFill>
                <a:schemeClr val="tx1"/>
              </a:solidFill>
              <a:latin typeface="Calibri" panose="020F0502020204030204" pitchFamily="34" charset="0"/>
            </a:rPr>
            <a:t>Supplies to land lord;</a:t>
          </a:r>
        </a:p>
      </dgm:t>
    </dgm:pt>
    <dgm:pt modelId="{9DB2933A-3F55-414F-9ABE-110BF00C1FB8}" type="parTrans" cxnId="{3A9801CC-342F-4BEA-A098-12EFF59E9072}">
      <dgm:prSet/>
      <dgm:spPr/>
      <dgm:t>
        <a:bodyPr/>
        <a:lstStyle/>
        <a:p>
          <a:endParaRPr lang="en-US"/>
        </a:p>
      </dgm:t>
    </dgm:pt>
    <dgm:pt modelId="{C3B4637B-6533-49FC-8A09-D84166B568CD}" type="sibTrans" cxnId="{3A9801CC-342F-4BEA-A098-12EFF59E9072}">
      <dgm:prSet/>
      <dgm:spPr/>
      <dgm:t>
        <a:bodyPr/>
        <a:lstStyle/>
        <a:p>
          <a:endParaRPr lang="en-US"/>
        </a:p>
      </dgm:t>
    </dgm:pt>
    <dgm:pt modelId="{CD93C460-6A73-4A1A-A472-A1B8F8944A02}">
      <dgm:prSet phldrT="[Text]" custT="1"/>
      <dgm:spPr>
        <a:noFill/>
        <a:ln>
          <a:solidFill>
            <a:srgbClr val="FF964F"/>
          </a:solidFill>
        </a:ln>
      </dgm:spPr>
      <dgm:t>
        <a:bodyPr/>
        <a:lstStyle/>
        <a:p>
          <a:pPr>
            <a:lnSpc>
              <a:spcPct val="100000"/>
            </a:lnSpc>
            <a:spcBef>
              <a:spcPct val="0"/>
            </a:spcBef>
            <a:spcAft>
              <a:spcPts val="400"/>
            </a:spcAft>
            <a:buFont typeface="Wingdings" panose="05000000000000000000" pitchFamily="2" charset="2"/>
            <a:buChar char="ü"/>
          </a:pPr>
          <a:r>
            <a:rPr lang="en-IN" sz="2000" b="0" dirty="0">
              <a:solidFill>
                <a:schemeClr val="tx1"/>
              </a:solidFill>
              <a:latin typeface="Calibri" panose="020F0502020204030204" pitchFamily="34" charset="0"/>
            </a:rPr>
            <a:t>Recoveries from contractors / sub-contractors</a:t>
          </a:r>
        </a:p>
      </dgm:t>
    </dgm:pt>
    <dgm:pt modelId="{5A5BB0FD-9F1B-40C8-8091-77566E650113}" type="parTrans" cxnId="{20467A7A-3C8D-4332-B5B8-42115999D8BA}">
      <dgm:prSet/>
      <dgm:spPr/>
      <dgm:t>
        <a:bodyPr/>
        <a:lstStyle/>
        <a:p>
          <a:endParaRPr lang="en-US"/>
        </a:p>
      </dgm:t>
    </dgm:pt>
    <dgm:pt modelId="{99A0F8E3-5D83-4692-99AF-6F7479FD1F1F}" type="sibTrans" cxnId="{20467A7A-3C8D-4332-B5B8-42115999D8BA}">
      <dgm:prSet/>
      <dgm:spPr/>
      <dgm:t>
        <a:bodyPr/>
        <a:lstStyle/>
        <a:p>
          <a:endParaRPr lang="en-US"/>
        </a:p>
      </dgm:t>
    </dgm:pt>
    <dgm:pt modelId="{1770276B-879A-41D2-8942-0E7397926E4B}">
      <dgm:prSet phldrT="[Text]" custT="1"/>
      <dgm:spPr>
        <a:noFill/>
        <a:ln>
          <a:solidFill>
            <a:srgbClr val="FF964F"/>
          </a:solidFill>
        </a:ln>
      </dgm:spPr>
      <dgm:t>
        <a:bodyPr/>
        <a:lstStyle/>
        <a:p>
          <a:pPr>
            <a:lnSpc>
              <a:spcPct val="100000"/>
            </a:lnSpc>
            <a:spcBef>
              <a:spcPct val="0"/>
            </a:spcBef>
            <a:spcAft>
              <a:spcPts val="400"/>
            </a:spcAft>
            <a:buFont typeface="Wingdings" panose="05000000000000000000" pitchFamily="2" charset="2"/>
            <a:buChar char="ü"/>
          </a:pPr>
          <a:r>
            <a:rPr lang="en-IN" sz="2000" b="0" dirty="0">
              <a:solidFill>
                <a:schemeClr val="tx1"/>
              </a:solidFill>
              <a:latin typeface="Calibri" panose="020F0502020204030204" pitchFamily="34" charset="0"/>
            </a:rPr>
            <a:t>Non-performance by land owner and developer</a:t>
          </a:r>
        </a:p>
      </dgm:t>
    </dgm:pt>
    <dgm:pt modelId="{48F2D7FF-3135-43D9-A307-465B5E7CCC3D}" type="parTrans" cxnId="{FF876923-4624-408F-B907-B7E865801B18}">
      <dgm:prSet/>
      <dgm:spPr/>
      <dgm:t>
        <a:bodyPr/>
        <a:lstStyle/>
        <a:p>
          <a:endParaRPr lang="en-US"/>
        </a:p>
      </dgm:t>
    </dgm:pt>
    <dgm:pt modelId="{97BE0AE0-48EA-4AE5-8402-1CB934E9885D}" type="sibTrans" cxnId="{FF876923-4624-408F-B907-B7E865801B18}">
      <dgm:prSet/>
      <dgm:spPr/>
      <dgm:t>
        <a:bodyPr/>
        <a:lstStyle/>
        <a:p>
          <a:endParaRPr lang="en-US"/>
        </a:p>
      </dgm:t>
    </dgm:pt>
    <dgm:pt modelId="{B215CD10-E9F4-47BE-AF6B-7D836AB9247D}" type="pres">
      <dgm:prSet presAssocID="{928ADFF5-0271-4ABB-A301-8F984BEF858B}" presName="linear" presStyleCnt="0">
        <dgm:presLayoutVars>
          <dgm:dir/>
          <dgm:animLvl val="lvl"/>
          <dgm:resizeHandles val="exact"/>
        </dgm:presLayoutVars>
      </dgm:prSet>
      <dgm:spPr/>
    </dgm:pt>
    <dgm:pt modelId="{66782579-0323-407B-A79A-88EF4B071268}" type="pres">
      <dgm:prSet presAssocID="{D452704A-0263-41DC-A3AE-2E59463C9102}" presName="parentLin" presStyleCnt="0"/>
      <dgm:spPr/>
    </dgm:pt>
    <dgm:pt modelId="{43E5AE53-0FB8-488F-B633-29B8115EAD8E}" type="pres">
      <dgm:prSet presAssocID="{D452704A-0263-41DC-A3AE-2E59463C9102}" presName="parentLeftMargin" presStyleLbl="node1" presStyleIdx="0" presStyleCnt="1"/>
      <dgm:spPr/>
    </dgm:pt>
    <dgm:pt modelId="{E759B8B6-183E-4F9F-8375-DB78CB741B19}" type="pres">
      <dgm:prSet presAssocID="{D452704A-0263-41DC-A3AE-2E59463C9102}" presName="parentText" presStyleLbl="node1" presStyleIdx="0" presStyleCnt="1" custScaleX="133100" custScaleY="612959">
        <dgm:presLayoutVars>
          <dgm:chMax val="0"/>
          <dgm:bulletEnabled val="1"/>
        </dgm:presLayoutVars>
      </dgm:prSet>
      <dgm:spPr/>
    </dgm:pt>
    <dgm:pt modelId="{65F874EF-6B1A-4CDA-B313-F871EFFEA73A}" type="pres">
      <dgm:prSet presAssocID="{D452704A-0263-41DC-A3AE-2E59463C9102}" presName="negativeSpace" presStyleCnt="0"/>
      <dgm:spPr/>
    </dgm:pt>
    <dgm:pt modelId="{E109BE03-969B-4DFA-BB61-DFBC85ACFF7F}" type="pres">
      <dgm:prSet presAssocID="{D452704A-0263-41DC-A3AE-2E59463C9102}" presName="childText" presStyleLbl="conFgAcc1" presStyleIdx="0" presStyleCnt="1" custLinFactNeighborY="26889">
        <dgm:presLayoutVars>
          <dgm:bulletEnabled val="1"/>
        </dgm:presLayoutVars>
      </dgm:prSet>
      <dgm:spPr/>
    </dgm:pt>
  </dgm:ptLst>
  <dgm:cxnLst>
    <dgm:cxn modelId="{672C6E00-5584-478E-94D4-C38BFFCAD182}" srcId="{22F4B501-6975-4C64-94D2-5F33AF392180}" destId="{FCB3C405-D90C-4705-A3DC-04E029066616}" srcOrd="1" destOrd="0" parTransId="{65DCD5B7-442E-4A27-8696-CAA28C4F8AEB}" sibTransId="{5F5DCDDF-D77A-4D1B-8FC8-B57B63AA2944}"/>
    <dgm:cxn modelId="{7B8A9500-C649-4C04-9600-5F5C37F5B42D}" type="presOf" srcId="{15D35DED-B00A-4C14-852C-4C2627160751}" destId="{E109BE03-969B-4DFA-BB61-DFBC85ACFF7F}" srcOrd="0" destOrd="4" presId="urn:microsoft.com/office/officeart/2005/8/layout/list1"/>
    <dgm:cxn modelId="{0C38D114-3BDD-4E8D-B34B-1293CAF6FE0A}" type="presOf" srcId="{6ECF377D-2218-4325-9F3E-A5FF278E361D}" destId="{E109BE03-969B-4DFA-BB61-DFBC85ACFF7F}" srcOrd="0" destOrd="5" presId="urn:microsoft.com/office/officeart/2005/8/layout/list1"/>
    <dgm:cxn modelId="{FF876923-4624-408F-B907-B7E865801B18}" srcId="{F63A7174-FF93-4429-8D31-71856EBBD1BF}" destId="{1770276B-879A-41D2-8942-0E7397926E4B}" srcOrd="3" destOrd="0" parTransId="{48F2D7FF-3135-43D9-A307-465B5E7CCC3D}" sibTransId="{97BE0AE0-48EA-4AE5-8402-1CB934E9885D}"/>
    <dgm:cxn modelId="{8E55A523-3751-4C62-9FB0-4FE08680A3DF}" type="presOf" srcId="{F63A7174-FF93-4429-8D31-71856EBBD1BF}" destId="{E109BE03-969B-4DFA-BB61-DFBC85ACFF7F}" srcOrd="0" destOrd="3" presId="urn:microsoft.com/office/officeart/2005/8/layout/list1"/>
    <dgm:cxn modelId="{2A103B5C-E839-4AC3-A326-9A18FEC8F85B}" type="presOf" srcId="{CD93C460-6A73-4A1A-A472-A1B8F8944A02}" destId="{E109BE03-969B-4DFA-BB61-DFBC85ACFF7F}" srcOrd="0" destOrd="6" presId="urn:microsoft.com/office/officeart/2005/8/layout/list1"/>
    <dgm:cxn modelId="{36BA0441-3596-4A58-B782-884B763773CE}" type="presOf" srcId="{D452704A-0263-41DC-A3AE-2E59463C9102}" destId="{43E5AE53-0FB8-488F-B633-29B8115EAD8E}" srcOrd="0" destOrd="0" presId="urn:microsoft.com/office/officeart/2005/8/layout/list1"/>
    <dgm:cxn modelId="{7CB6FD66-5C05-4329-BF88-D27D15F7D665}" type="presOf" srcId="{9444FA12-DF2D-44F0-BC5E-4588CC85BFFC}" destId="{E109BE03-969B-4DFA-BB61-DFBC85ACFF7F}" srcOrd="0" destOrd="1" presId="urn:microsoft.com/office/officeart/2005/8/layout/list1"/>
    <dgm:cxn modelId="{C6DCF169-074D-405D-9451-FD99F14874FB}" srcId="{22F4B501-6975-4C64-94D2-5F33AF392180}" destId="{F63A7174-FF93-4429-8D31-71856EBBD1BF}" srcOrd="2" destOrd="0" parTransId="{1168AA9E-9C00-4254-8A7C-4AF42FD3837B}" sibTransId="{9103F5AF-085D-437B-A838-0F61F595622B}"/>
    <dgm:cxn modelId="{20467A7A-3C8D-4332-B5B8-42115999D8BA}" srcId="{F63A7174-FF93-4429-8D31-71856EBBD1BF}" destId="{CD93C460-6A73-4A1A-A472-A1B8F8944A02}" srcOrd="2" destOrd="0" parTransId="{5A5BB0FD-9F1B-40C8-8091-77566E650113}" sibTransId="{99A0F8E3-5D83-4692-99AF-6F7479FD1F1F}"/>
    <dgm:cxn modelId="{FA9ACC85-1354-4A6A-A6BD-FCDAF2850B86}" type="presOf" srcId="{1770276B-879A-41D2-8942-0E7397926E4B}" destId="{E109BE03-969B-4DFA-BB61-DFBC85ACFF7F}" srcOrd="0" destOrd="7" presId="urn:microsoft.com/office/officeart/2005/8/layout/list1"/>
    <dgm:cxn modelId="{1FE7AB93-7F0C-4EFA-BAF4-81CA4DD1FAD1}" type="presOf" srcId="{22F4B501-6975-4C64-94D2-5F33AF392180}" destId="{E109BE03-969B-4DFA-BB61-DFBC85ACFF7F}" srcOrd="0" destOrd="0" presId="urn:microsoft.com/office/officeart/2005/8/layout/list1"/>
    <dgm:cxn modelId="{2D9BF8AA-4ADB-4391-8AB7-ABC591B09360}" srcId="{928ADFF5-0271-4ABB-A301-8F984BEF858B}" destId="{D452704A-0263-41DC-A3AE-2E59463C9102}" srcOrd="0" destOrd="0" parTransId="{05075934-E9D5-49D1-A699-EA04A599FFEE}" sibTransId="{D3A48493-8B34-4130-AEFF-0D379A073E32}"/>
    <dgm:cxn modelId="{F978A7AC-4D35-4F68-A3DF-BD72B4177107}" type="presOf" srcId="{FCB3C405-D90C-4705-A3DC-04E029066616}" destId="{E109BE03-969B-4DFA-BB61-DFBC85ACFF7F}" srcOrd="0" destOrd="2" presId="urn:microsoft.com/office/officeart/2005/8/layout/list1"/>
    <dgm:cxn modelId="{15F48AC3-B5E4-4E33-A64A-61A906B72BFA}" type="presOf" srcId="{928ADFF5-0271-4ABB-A301-8F984BEF858B}" destId="{B215CD10-E9F4-47BE-AF6B-7D836AB9247D}" srcOrd="0" destOrd="0" presId="urn:microsoft.com/office/officeart/2005/8/layout/list1"/>
    <dgm:cxn modelId="{3A9801CC-342F-4BEA-A098-12EFF59E9072}" srcId="{F63A7174-FF93-4429-8D31-71856EBBD1BF}" destId="{15D35DED-B00A-4C14-852C-4C2627160751}" srcOrd="0" destOrd="0" parTransId="{9DB2933A-3F55-414F-9ABE-110BF00C1FB8}" sibTransId="{C3B4637B-6533-49FC-8A09-D84166B568CD}"/>
    <dgm:cxn modelId="{8B8B19CC-4403-4365-A3F7-4E71539A3509}" srcId="{F63A7174-FF93-4429-8D31-71856EBBD1BF}" destId="{6ECF377D-2218-4325-9F3E-A5FF278E361D}" srcOrd="1" destOrd="0" parTransId="{E9481050-3E19-4173-8B4C-4CF6821D01F2}" sibTransId="{6DDF2A7A-EC4D-42FF-BFE8-44212B33EEB2}"/>
    <dgm:cxn modelId="{8B4B2EE1-FD20-4E9E-8644-EA3301A9556B}" srcId="{D452704A-0263-41DC-A3AE-2E59463C9102}" destId="{22F4B501-6975-4C64-94D2-5F33AF392180}" srcOrd="0" destOrd="0" parTransId="{E529D08C-C31C-49C5-9989-014056CDCF5F}" sibTransId="{2B79A7FA-1377-483F-B527-DD5D73509C24}"/>
    <dgm:cxn modelId="{276B98E7-4DE0-46E7-831C-3580E2A5F916}" srcId="{22F4B501-6975-4C64-94D2-5F33AF392180}" destId="{9444FA12-DF2D-44F0-BC5E-4588CC85BFFC}" srcOrd="0" destOrd="0" parTransId="{865E3F6A-076A-4C3D-AFFC-3A8A1EC1A158}" sibTransId="{90BBF8B5-3F87-4B27-9363-1EF690E7EFD6}"/>
    <dgm:cxn modelId="{993D88ED-41E2-4A95-A468-EDB9D2E8EF79}" type="presOf" srcId="{D452704A-0263-41DC-A3AE-2E59463C9102}" destId="{E759B8B6-183E-4F9F-8375-DB78CB741B19}" srcOrd="1" destOrd="0" presId="urn:microsoft.com/office/officeart/2005/8/layout/list1"/>
    <dgm:cxn modelId="{B41C5E92-89B9-4CD4-8897-0FE97CAE7250}" type="presParOf" srcId="{B215CD10-E9F4-47BE-AF6B-7D836AB9247D}" destId="{66782579-0323-407B-A79A-88EF4B071268}" srcOrd="0" destOrd="0" presId="urn:microsoft.com/office/officeart/2005/8/layout/list1"/>
    <dgm:cxn modelId="{40BC3C7F-23BB-47F6-B9DF-9B5124803CF8}" type="presParOf" srcId="{66782579-0323-407B-A79A-88EF4B071268}" destId="{43E5AE53-0FB8-488F-B633-29B8115EAD8E}" srcOrd="0" destOrd="0" presId="urn:microsoft.com/office/officeart/2005/8/layout/list1"/>
    <dgm:cxn modelId="{BFF04260-CCA0-41EF-9791-E4B8F3A008CD}" type="presParOf" srcId="{66782579-0323-407B-A79A-88EF4B071268}" destId="{E759B8B6-183E-4F9F-8375-DB78CB741B19}" srcOrd="1" destOrd="0" presId="urn:microsoft.com/office/officeart/2005/8/layout/list1"/>
    <dgm:cxn modelId="{FC901D00-81AA-4AD4-8E6E-47EF826FD900}" type="presParOf" srcId="{B215CD10-E9F4-47BE-AF6B-7D836AB9247D}" destId="{65F874EF-6B1A-4CDA-B313-F871EFFEA73A}" srcOrd="1" destOrd="0" presId="urn:microsoft.com/office/officeart/2005/8/layout/list1"/>
    <dgm:cxn modelId="{6AE3F78F-24C6-4447-95CA-8F692ADBCF14}" type="presParOf" srcId="{B215CD10-E9F4-47BE-AF6B-7D836AB9247D}" destId="{E109BE03-969B-4DFA-BB61-DFBC85ACFF7F}"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5F7F524-1FB4-4BE1-8EE2-2520A1CACC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EB5DFB0C-7C64-481B-8E1A-4F7CB5193E6B}">
      <dgm:prSet phldrT="[Text]" custT="1"/>
      <dgm:spPr>
        <a:solidFill>
          <a:srgbClr val="FF6600"/>
        </a:solidFill>
      </dgm:spPr>
      <dgm:t>
        <a:bodyPr/>
        <a:lstStyle/>
        <a:p>
          <a:r>
            <a:rPr lang="en-IN" sz="2400" b="1" dirty="0">
              <a:latin typeface="Calibri" panose="020F0502020204030204" pitchFamily="34" charset="0"/>
            </a:rPr>
            <a:t>Price not wholly in money </a:t>
          </a:r>
          <a:r>
            <a:rPr lang="en-IN" sz="2400" b="0" dirty="0">
              <a:latin typeface="Calibri" panose="020F0502020204030204" pitchFamily="34" charset="0"/>
            </a:rPr>
            <a:t>(E.g. JDA, TDRs)</a:t>
          </a:r>
        </a:p>
      </dgm:t>
    </dgm:pt>
    <dgm:pt modelId="{4D03EF63-3133-48C3-A08F-F7ABD7C24DDE}" type="parTrans" cxnId="{26B1C0AD-82B3-44FA-AEC4-42016A08DB60}">
      <dgm:prSet/>
      <dgm:spPr/>
      <dgm:t>
        <a:bodyPr/>
        <a:lstStyle/>
        <a:p>
          <a:endParaRPr lang="en-IN">
            <a:latin typeface="Calibri" panose="020F0502020204030204" pitchFamily="34" charset="0"/>
          </a:endParaRPr>
        </a:p>
      </dgm:t>
    </dgm:pt>
    <dgm:pt modelId="{9937D86D-4B6A-4E82-9F9B-89CEC55224E4}" type="sibTrans" cxnId="{26B1C0AD-82B3-44FA-AEC4-42016A08DB60}">
      <dgm:prSet/>
      <dgm:spPr/>
      <dgm:t>
        <a:bodyPr/>
        <a:lstStyle/>
        <a:p>
          <a:endParaRPr lang="en-IN">
            <a:latin typeface="Calibri" panose="020F0502020204030204" pitchFamily="34" charset="0"/>
          </a:endParaRPr>
        </a:p>
      </dgm:t>
    </dgm:pt>
    <dgm:pt modelId="{3DCCC955-57FA-4AA8-A555-F66444B20935}">
      <dgm:prSet phldrT="[Text]" custT="1"/>
      <dgm:spPr>
        <a:solidFill>
          <a:srgbClr val="FF6600"/>
        </a:solidFill>
      </dgm:spPr>
      <dgm:t>
        <a:bodyPr/>
        <a:lstStyle/>
        <a:p>
          <a:r>
            <a:rPr lang="en-IN" sz="2200" b="0" dirty="0">
              <a:latin typeface="Calibri" panose="020F0502020204030204" pitchFamily="34" charset="0"/>
            </a:rPr>
            <a:t>Transactions between </a:t>
          </a:r>
          <a:r>
            <a:rPr lang="en-IN" sz="2200" b="1" u="sng" dirty="0">
              <a:latin typeface="Calibri" panose="020F0502020204030204" pitchFamily="34" charset="0"/>
            </a:rPr>
            <a:t>related persons</a:t>
          </a:r>
          <a:r>
            <a:rPr lang="en-IN" sz="2200" b="1" u="none" dirty="0">
              <a:latin typeface="Calibri" panose="020F0502020204030204" pitchFamily="34" charset="0"/>
            </a:rPr>
            <a:t> </a:t>
          </a:r>
          <a:r>
            <a:rPr lang="en-IN" sz="2200" b="1" dirty="0">
              <a:latin typeface="Calibri" panose="020F0502020204030204" pitchFamily="34" charset="0"/>
            </a:rPr>
            <a:t>/ </a:t>
          </a:r>
          <a:r>
            <a:rPr lang="en-IN" sz="2200" b="0" dirty="0">
              <a:latin typeface="Calibri" panose="020F0502020204030204" pitchFamily="34" charset="0"/>
            </a:rPr>
            <a:t>different GSTINs of the </a:t>
          </a:r>
          <a:r>
            <a:rPr lang="en-IN" sz="2200" b="1" u="sng" dirty="0">
              <a:latin typeface="Calibri" panose="020F0502020204030204" pitchFamily="34" charset="0"/>
            </a:rPr>
            <a:t>same PAN</a:t>
          </a:r>
          <a:r>
            <a:rPr lang="en-IN" sz="2200" b="1" dirty="0">
              <a:latin typeface="Calibri" panose="020F0502020204030204" pitchFamily="34" charset="0"/>
            </a:rPr>
            <a:t> </a:t>
          </a:r>
          <a:r>
            <a:rPr lang="en-IN" sz="2200" b="0" dirty="0">
              <a:latin typeface="Calibri" panose="020F0502020204030204" pitchFamily="34" charset="0"/>
            </a:rPr>
            <a:t>(E.g. sale of flat to relatives, stock transfers from one site to another, Land owner and developer are related</a:t>
          </a:r>
          <a:r>
            <a:rPr lang="en-IN" sz="2400" b="0" dirty="0">
              <a:latin typeface="Calibri" panose="020F0502020204030204" pitchFamily="34" charset="0"/>
            </a:rPr>
            <a:t>)</a:t>
          </a:r>
        </a:p>
      </dgm:t>
    </dgm:pt>
    <dgm:pt modelId="{F926D899-3D75-4C87-8BA4-1646092095B6}" type="parTrans" cxnId="{AC99AEB5-42FF-48AC-8122-E302E7AADD51}">
      <dgm:prSet/>
      <dgm:spPr/>
      <dgm:t>
        <a:bodyPr/>
        <a:lstStyle/>
        <a:p>
          <a:endParaRPr lang="en-IN">
            <a:latin typeface="Calibri" panose="020F0502020204030204" pitchFamily="34" charset="0"/>
          </a:endParaRPr>
        </a:p>
      </dgm:t>
    </dgm:pt>
    <dgm:pt modelId="{A03866D6-4F08-4D75-A44A-245728584622}" type="sibTrans" cxnId="{AC99AEB5-42FF-48AC-8122-E302E7AADD51}">
      <dgm:prSet/>
      <dgm:spPr/>
      <dgm:t>
        <a:bodyPr/>
        <a:lstStyle/>
        <a:p>
          <a:endParaRPr lang="en-IN">
            <a:latin typeface="Calibri" panose="020F0502020204030204" pitchFamily="34" charset="0"/>
          </a:endParaRPr>
        </a:p>
      </dgm:t>
    </dgm:pt>
    <dgm:pt modelId="{7AD2FEAF-6C3E-40E1-A774-E0BE9A5418D5}">
      <dgm:prSet phldrT="[Text]" custT="1"/>
      <dgm:spPr/>
      <dgm:t>
        <a:bodyPr/>
        <a:lstStyle/>
        <a:p>
          <a:r>
            <a:rPr lang="en-IN" sz="2200" b="1" dirty="0">
              <a:latin typeface="Calibri" panose="020F0502020204030204" pitchFamily="34" charset="0"/>
            </a:rPr>
            <a:t>Open market value</a:t>
          </a:r>
        </a:p>
      </dgm:t>
    </dgm:pt>
    <dgm:pt modelId="{293E3238-9C50-4822-8F44-30B3E4B8A4F8}" type="parTrans" cxnId="{31F47594-7C81-4EC7-B25A-2F5FB12B80D2}">
      <dgm:prSet/>
      <dgm:spPr/>
      <dgm:t>
        <a:bodyPr/>
        <a:lstStyle/>
        <a:p>
          <a:endParaRPr lang="en-IN">
            <a:latin typeface="Calibri" panose="020F0502020204030204" pitchFamily="34" charset="0"/>
          </a:endParaRPr>
        </a:p>
      </dgm:t>
    </dgm:pt>
    <dgm:pt modelId="{EB37E913-22ED-4EA8-B2C2-667236723CDC}" type="sibTrans" cxnId="{31F47594-7C81-4EC7-B25A-2F5FB12B80D2}">
      <dgm:prSet/>
      <dgm:spPr/>
      <dgm:t>
        <a:bodyPr/>
        <a:lstStyle/>
        <a:p>
          <a:endParaRPr lang="en-IN">
            <a:latin typeface="Calibri" panose="020F0502020204030204" pitchFamily="34" charset="0"/>
          </a:endParaRPr>
        </a:p>
      </dgm:t>
    </dgm:pt>
    <dgm:pt modelId="{A4C3128D-04F6-4C79-8600-7ADB512877C8}">
      <dgm:prSet phldrT="[Text]" custT="1"/>
      <dgm:spPr/>
      <dgm:t>
        <a:bodyPr/>
        <a:lstStyle/>
        <a:p>
          <a:r>
            <a:rPr lang="en-IN" sz="2200" dirty="0">
              <a:latin typeface="Calibri" panose="020F0502020204030204" pitchFamily="34" charset="0"/>
            </a:rPr>
            <a:t>Else, residuary method – </a:t>
          </a:r>
          <a:r>
            <a:rPr lang="en-IN" sz="2200" b="1" dirty="0">
              <a:latin typeface="Calibri" panose="020F0502020204030204" pitchFamily="34" charset="0"/>
            </a:rPr>
            <a:t>reasonable means</a:t>
          </a:r>
        </a:p>
      </dgm:t>
    </dgm:pt>
    <dgm:pt modelId="{C37C4E90-976E-4037-87BA-33FC2AD2C94F}" type="parTrans" cxnId="{75CEDB38-9B84-457D-A11A-55C929520149}">
      <dgm:prSet/>
      <dgm:spPr/>
      <dgm:t>
        <a:bodyPr/>
        <a:lstStyle/>
        <a:p>
          <a:endParaRPr lang="en-IN"/>
        </a:p>
      </dgm:t>
    </dgm:pt>
    <dgm:pt modelId="{24135C30-2B77-440B-93FE-E1CE2D766E1C}" type="sibTrans" cxnId="{75CEDB38-9B84-457D-A11A-55C929520149}">
      <dgm:prSet/>
      <dgm:spPr/>
      <dgm:t>
        <a:bodyPr/>
        <a:lstStyle/>
        <a:p>
          <a:endParaRPr lang="en-IN"/>
        </a:p>
      </dgm:t>
    </dgm:pt>
    <dgm:pt modelId="{6A2B44C5-67D7-4232-9E83-EB5B638CDECA}">
      <dgm:prSet phldrT="[Text]" custT="1"/>
      <dgm:spPr/>
      <dgm:t>
        <a:bodyPr/>
        <a:lstStyle/>
        <a:p>
          <a:r>
            <a:rPr lang="en-IN" sz="2200" dirty="0">
              <a:latin typeface="Calibri" panose="020F0502020204030204" pitchFamily="34" charset="0"/>
            </a:rPr>
            <a:t>Else, value of supplies of </a:t>
          </a:r>
          <a:r>
            <a:rPr lang="en-IN" sz="2200" b="1" dirty="0">
              <a:latin typeface="Calibri" panose="020F0502020204030204" pitchFamily="34" charset="0"/>
            </a:rPr>
            <a:t>like kind &amp; quality</a:t>
          </a:r>
          <a:endParaRPr lang="en-IN" sz="2200" dirty="0">
            <a:latin typeface="Calibri" panose="020F0502020204030204" pitchFamily="34" charset="0"/>
          </a:endParaRPr>
        </a:p>
      </dgm:t>
    </dgm:pt>
    <dgm:pt modelId="{1B2D193C-A98E-4FCA-A243-E33622FC517A}" type="parTrans" cxnId="{D6DDB67D-5DFE-460C-ACC5-BDF96D6110A7}">
      <dgm:prSet/>
      <dgm:spPr/>
      <dgm:t>
        <a:bodyPr/>
        <a:lstStyle/>
        <a:p>
          <a:endParaRPr lang="en-IN"/>
        </a:p>
      </dgm:t>
    </dgm:pt>
    <dgm:pt modelId="{68E8C966-6A05-45D9-8C2E-8EF0A6FB28AF}" type="sibTrans" cxnId="{D6DDB67D-5DFE-460C-ACC5-BDF96D6110A7}">
      <dgm:prSet/>
      <dgm:spPr/>
      <dgm:t>
        <a:bodyPr/>
        <a:lstStyle/>
        <a:p>
          <a:endParaRPr lang="en-IN"/>
        </a:p>
      </dgm:t>
    </dgm:pt>
    <dgm:pt modelId="{20FCD23C-1047-4002-B553-97938A5039ED}">
      <dgm:prSet phldrT="[Text]" custT="1"/>
      <dgm:spPr/>
      <dgm:t>
        <a:bodyPr/>
        <a:lstStyle/>
        <a:p>
          <a:r>
            <a:rPr lang="en-IN" sz="2200" dirty="0">
              <a:latin typeface="Calibri" panose="020F0502020204030204" pitchFamily="34" charset="0"/>
            </a:rPr>
            <a:t>Else, </a:t>
          </a:r>
          <a:r>
            <a:rPr lang="en-IN" sz="2200" b="1" dirty="0">
              <a:latin typeface="Calibri" panose="020F0502020204030204" pitchFamily="34" charset="0"/>
            </a:rPr>
            <a:t>cost + 10%</a:t>
          </a:r>
        </a:p>
      </dgm:t>
    </dgm:pt>
    <dgm:pt modelId="{5E0E6DA1-724F-4F21-BAC8-C57563E8D162}" type="parTrans" cxnId="{D1F79D9B-3E29-4873-94A5-3462184A1F61}">
      <dgm:prSet/>
      <dgm:spPr/>
      <dgm:t>
        <a:bodyPr/>
        <a:lstStyle/>
        <a:p>
          <a:endParaRPr lang="en-IN"/>
        </a:p>
      </dgm:t>
    </dgm:pt>
    <dgm:pt modelId="{E56F7B0A-C150-489B-AE75-7352E91ECB18}" type="sibTrans" cxnId="{D1F79D9B-3E29-4873-94A5-3462184A1F61}">
      <dgm:prSet/>
      <dgm:spPr/>
      <dgm:t>
        <a:bodyPr/>
        <a:lstStyle/>
        <a:p>
          <a:endParaRPr lang="en-IN"/>
        </a:p>
      </dgm:t>
    </dgm:pt>
    <dgm:pt modelId="{6F3BDC95-FDA2-4F44-918B-859D75E1C482}">
      <dgm:prSet phldrT="[Text]" custT="1"/>
      <dgm:spPr>
        <a:noFill/>
      </dgm:spPr>
      <dgm:t>
        <a:bodyPr/>
        <a:lstStyle/>
        <a:p>
          <a:r>
            <a:rPr lang="en-IN" sz="2200" b="0" dirty="0">
              <a:latin typeface="Calibri" panose="020F0502020204030204" pitchFamily="34" charset="0"/>
            </a:rPr>
            <a:t>Cost </a:t>
          </a:r>
          <a:r>
            <a:rPr lang="en-IN" sz="2200" dirty="0">
              <a:latin typeface="Calibri" panose="020F0502020204030204" pitchFamily="34" charset="0"/>
            </a:rPr>
            <a:t>of execution of works contract/ construction service </a:t>
          </a:r>
          <a:r>
            <a:rPr lang="en-IN" sz="2200" b="1" dirty="0">
              <a:latin typeface="Calibri" panose="020F0502020204030204" pitchFamily="34" charset="0"/>
            </a:rPr>
            <a:t>+ 10%?????</a:t>
          </a:r>
        </a:p>
      </dgm:t>
    </dgm:pt>
    <dgm:pt modelId="{EFFF514D-CDD3-4759-95AE-38479EBE01B6}" type="parTrans" cxnId="{AB1C1150-EE83-4266-9F33-0F0DF60F7447}">
      <dgm:prSet/>
      <dgm:spPr/>
      <dgm:t>
        <a:bodyPr/>
        <a:lstStyle/>
        <a:p>
          <a:endParaRPr lang="en-IN"/>
        </a:p>
      </dgm:t>
    </dgm:pt>
    <dgm:pt modelId="{F630C1F1-E5A7-4A33-AC02-D9E7930C4C6F}" type="sibTrans" cxnId="{AB1C1150-EE83-4266-9F33-0F0DF60F7447}">
      <dgm:prSet/>
      <dgm:spPr/>
      <dgm:t>
        <a:bodyPr/>
        <a:lstStyle/>
        <a:p>
          <a:endParaRPr lang="en-IN"/>
        </a:p>
      </dgm:t>
    </dgm:pt>
    <dgm:pt modelId="{33829B97-506E-4911-B346-ADDC709E9C94}">
      <dgm:prSet phldrT="[Text]" custT="1"/>
      <dgm:spPr>
        <a:noFill/>
      </dgm:spPr>
      <dgm:t>
        <a:bodyPr/>
        <a:lstStyle/>
        <a:p>
          <a:r>
            <a:rPr lang="en-IN" sz="2200" b="0" dirty="0">
              <a:latin typeface="Calibri" panose="020F0502020204030204" pitchFamily="34" charset="0"/>
            </a:rPr>
            <a:t>If not possible, </a:t>
          </a:r>
          <a:r>
            <a:rPr lang="en-IN" sz="2200" b="1" dirty="0">
              <a:latin typeface="Calibri" panose="020F0502020204030204" pitchFamily="34" charset="0"/>
            </a:rPr>
            <a:t>reasonable means</a:t>
          </a:r>
        </a:p>
      </dgm:t>
    </dgm:pt>
    <dgm:pt modelId="{1AADDC52-04C6-4AC2-AE48-C3DCDE2A5C50}" type="parTrans" cxnId="{4D4F35EE-B55C-430F-9F9B-11D68CA0CC6E}">
      <dgm:prSet/>
      <dgm:spPr/>
      <dgm:t>
        <a:bodyPr/>
        <a:lstStyle/>
        <a:p>
          <a:endParaRPr lang="en-IN"/>
        </a:p>
      </dgm:t>
    </dgm:pt>
    <dgm:pt modelId="{0CF74412-5CBC-4243-ABBF-27B0C0BD8D91}" type="sibTrans" cxnId="{4D4F35EE-B55C-430F-9F9B-11D68CA0CC6E}">
      <dgm:prSet/>
      <dgm:spPr/>
      <dgm:t>
        <a:bodyPr/>
        <a:lstStyle/>
        <a:p>
          <a:endParaRPr lang="en-IN"/>
        </a:p>
      </dgm:t>
    </dgm:pt>
    <dgm:pt modelId="{A4C7BE4E-817E-4407-B968-D19F9927B0BF}">
      <dgm:prSet phldrT="[Text]" custT="1"/>
      <dgm:spPr>
        <a:noFill/>
      </dgm:spPr>
      <dgm:t>
        <a:bodyPr/>
        <a:lstStyle/>
        <a:p>
          <a:endParaRPr lang="en-IN" sz="2200" b="1" dirty="0">
            <a:latin typeface="Calibri" panose="020F0502020204030204" pitchFamily="34" charset="0"/>
          </a:endParaRPr>
        </a:p>
      </dgm:t>
    </dgm:pt>
    <dgm:pt modelId="{EFB5CE1C-AA55-423C-BAE8-00783BA721BF}" type="parTrans" cxnId="{5F9F3045-B192-412E-A684-9FE106812B09}">
      <dgm:prSet/>
      <dgm:spPr/>
      <dgm:t>
        <a:bodyPr/>
        <a:lstStyle/>
        <a:p>
          <a:endParaRPr lang="en-IN"/>
        </a:p>
      </dgm:t>
    </dgm:pt>
    <dgm:pt modelId="{02EF620B-CACF-4E72-9A6C-08704AD389A8}" type="sibTrans" cxnId="{5F9F3045-B192-412E-A684-9FE106812B09}">
      <dgm:prSet/>
      <dgm:spPr/>
      <dgm:t>
        <a:bodyPr/>
        <a:lstStyle/>
        <a:p>
          <a:endParaRPr lang="en-IN"/>
        </a:p>
      </dgm:t>
    </dgm:pt>
    <dgm:pt modelId="{4CF875D7-A8D3-4DAC-9ED6-A91537B17B9B}">
      <dgm:prSet phldrT="[Text]"/>
      <dgm:spPr>
        <a:solidFill>
          <a:srgbClr val="FF6600"/>
        </a:solidFill>
      </dgm:spPr>
      <dgm:t>
        <a:bodyPr/>
        <a:lstStyle/>
        <a:p>
          <a:r>
            <a:rPr lang="en-IN" b="1" dirty="0">
              <a:latin typeface="Calibri" panose="020F0502020204030204" pitchFamily="34" charset="0"/>
            </a:rPr>
            <a:t>Transaction value</a:t>
          </a:r>
        </a:p>
      </dgm:t>
    </dgm:pt>
    <dgm:pt modelId="{B8A280CB-F057-4B69-B29E-C3553C188120}" type="parTrans" cxnId="{500F2AE2-50DB-4D3B-AD27-9D31FD5CFE77}">
      <dgm:prSet/>
      <dgm:spPr/>
      <dgm:t>
        <a:bodyPr/>
        <a:lstStyle/>
        <a:p>
          <a:endParaRPr lang="en-US"/>
        </a:p>
      </dgm:t>
    </dgm:pt>
    <dgm:pt modelId="{FB3360BC-69F0-42E1-9A95-C5AC57F57C3A}" type="sibTrans" cxnId="{500F2AE2-50DB-4D3B-AD27-9D31FD5CFE77}">
      <dgm:prSet/>
      <dgm:spPr/>
      <dgm:t>
        <a:bodyPr/>
        <a:lstStyle/>
        <a:p>
          <a:endParaRPr lang="en-US"/>
        </a:p>
      </dgm:t>
    </dgm:pt>
    <dgm:pt modelId="{D77BDA58-3A8F-4990-9660-C7F19C692B5F}" type="pres">
      <dgm:prSet presAssocID="{F5F7F524-1FB4-4BE1-8EE2-2520A1CACC5D}" presName="linear" presStyleCnt="0">
        <dgm:presLayoutVars>
          <dgm:animLvl val="lvl"/>
          <dgm:resizeHandles val="exact"/>
        </dgm:presLayoutVars>
      </dgm:prSet>
      <dgm:spPr/>
    </dgm:pt>
    <dgm:pt modelId="{677E578F-98E9-4BA9-ABC1-41508C433F59}" type="pres">
      <dgm:prSet presAssocID="{EB5DFB0C-7C64-481B-8E1A-4F7CB5193E6B}" presName="parentText" presStyleLbl="node1" presStyleIdx="0" presStyleCnt="3" custScaleY="41981" custLinFactNeighborY="88725">
        <dgm:presLayoutVars>
          <dgm:chMax val="0"/>
          <dgm:bulletEnabled val="1"/>
        </dgm:presLayoutVars>
      </dgm:prSet>
      <dgm:spPr/>
    </dgm:pt>
    <dgm:pt modelId="{8476C751-0A93-427E-B432-78F0474FCEF7}" type="pres">
      <dgm:prSet presAssocID="{EB5DFB0C-7C64-481B-8E1A-4F7CB5193E6B}" presName="childText" presStyleLbl="revTx" presStyleIdx="0" presStyleCnt="2" custLinFactNeighborY="78060">
        <dgm:presLayoutVars>
          <dgm:bulletEnabled val="1"/>
        </dgm:presLayoutVars>
      </dgm:prSet>
      <dgm:spPr/>
    </dgm:pt>
    <dgm:pt modelId="{0FCB803E-7C52-484E-8F77-77FCA06DD50D}" type="pres">
      <dgm:prSet presAssocID="{3DCCC955-57FA-4AA8-A555-F66444B20935}" presName="parentText" presStyleLbl="node1" presStyleIdx="1" presStyleCnt="3" custScaleY="62790" custLinFactNeighborY="54120">
        <dgm:presLayoutVars>
          <dgm:chMax val="0"/>
          <dgm:bulletEnabled val="1"/>
        </dgm:presLayoutVars>
      </dgm:prSet>
      <dgm:spPr/>
    </dgm:pt>
    <dgm:pt modelId="{921F814E-7EC9-4BF2-98E6-3AE14154561B}" type="pres">
      <dgm:prSet presAssocID="{3DCCC955-57FA-4AA8-A555-F66444B20935}" presName="childText" presStyleLbl="revTx" presStyleIdx="1" presStyleCnt="2" custLinFactNeighborY="49630">
        <dgm:presLayoutVars>
          <dgm:bulletEnabled val="1"/>
        </dgm:presLayoutVars>
      </dgm:prSet>
      <dgm:spPr/>
    </dgm:pt>
    <dgm:pt modelId="{E6620F5D-7ABF-4F58-B479-5A2030EB578E}" type="pres">
      <dgm:prSet presAssocID="{4CF875D7-A8D3-4DAC-9ED6-A91537B17B9B}" presName="parentText" presStyleLbl="node1" presStyleIdx="2" presStyleCnt="3" custScaleY="42631" custLinFactY="-107471" custLinFactNeighborY="-200000">
        <dgm:presLayoutVars>
          <dgm:chMax val="0"/>
          <dgm:bulletEnabled val="1"/>
        </dgm:presLayoutVars>
      </dgm:prSet>
      <dgm:spPr/>
    </dgm:pt>
  </dgm:ptLst>
  <dgm:cxnLst>
    <dgm:cxn modelId="{85283601-8E41-49BA-8AD7-C28DD1B9F7FB}" type="presOf" srcId="{4CF875D7-A8D3-4DAC-9ED6-A91537B17B9B}" destId="{E6620F5D-7ABF-4F58-B479-5A2030EB578E}" srcOrd="0" destOrd="0" presId="urn:microsoft.com/office/officeart/2005/8/layout/vList2"/>
    <dgm:cxn modelId="{36B78B10-4F70-499C-A80A-12C2E3E69CBC}" type="presOf" srcId="{3DCCC955-57FA-4AA8-A555-F66444B20935}" destId="{0FCB803E-7C52-484E-8F77-77FCA06DD50D}" srcOrd="0" destOrd="0" presId="urn:microsoft.com/office/officeart/2005/8/layout/vList2"/>
    <dgm:cxn modelId="{D4E8951C-594B-4827-91AC-73A115D979FE}" type="presOf" srcId="{6F3BDC95-FDA2-4F44-918B-859D75E1C482}" destId="{8476C751-0A93-427E-B432-78F0474FCEF7}" srcOrd="0" destOrd="0" presId="urn:microsoft.com/office/officeart/2005/8/layout/vList2"/>
    <dgm:cxn modelId="{86614531-219B-4954-B7C7-8ADD44405ECB}" type="presOf" srcId="{EB5DFB0C-7C64-481B-8E1A-4F7CB5193E6B}" destId="{677E578F-98E9-4BA9-ABC1-41508C433F59}" srcOrd="0" destOrd="0" presId="urn:microsoft.com/office/officeart/2005/8/layout/vList2"/>
    <dgm:cxn modelId="{75CEDB38-9B84-457D-A11A-55C929520149}" srcId="{3DCCC955-57FA-4AA8-A555-F66444B20935}" destId="{A4C3128D-04F6-4C79-8600-7ADB512877C8}" srcOrd="3" destOrd="0" parTransId="{C37C4E90-976E-4037-87BA-33FC2AD2C94F}" sibTransId="{24135C30-2B77-440B-93FE-E1CE2D766E1C}"/>
    <dgm:cxn modelId="{683E5342-A417-4E5A-9D51-21540ADC8C60}" type="presOf" srcId="{A4C3128D-04F6-4C79-8600-7ADB512877C8}" destId="{921F814E-7EC9-4BF2-98E6-3AE14154561B}" srcOrd="0" destOrd="3" presId="urn:microsoft.com/office/officeart/2005/8/layout/vList2"/>
    <dgm:cxn modelId="{5F9F3045-B192-412E-A684-9FE106812B09}" srcId="{EB5DFB0C-7C64-481B-8E1A-4F7CB5193E6B}" destId="{A4C7BE4E-817E-4407-B968-D19F9927B0BF}" srcOrd="2" destOrd="0" parTransId="{EFB5CE1C-AA55-423C-BAE8-00783BA721BF}" sibTransId="{02EF620B-CACF-4E72-9A6C-08704AD389A8}"/>
    <dgm:cxn modelId="{0B8DE76C-A3CC-4E0F-AAF4-91D2DD82CC7D}" type="presOf" srcId="{F5F7F524-1FB4-4BE1-8EE2-2520A1CACC5D}" destId="{D77BDA58-3A8F-4990-9660-C7F19C692B5F}" srcOrd="0" destOrd="0" presId="urn:microsoft.com/office/officeart/2005/8/layout/vList2"/>
    <dgm:cxn modelId="{AB1C1150-EE83-4266-9F33-0F0DF60F7447}" srcId="{EB5DFB0C-7C64-481B-8E1A-4F7CB5193E6B}" destId="{6F3BDC95-FDA2-4F44-918B-859D75E1C482}" srcOrd="0" destOrd="0" parTransId="{EFFF514D-CDD3-4759-95AE-38479EBE01B6}" sibTransId="{F630C1F1-E5A7-4A33-AC02-D9E7930C4C6F}"/>
    <dgm:cxn modelId="{B8D1E756-F1D3-43CB-B542-37A9277680E8}" type="presOf" srcId="{A4C7BE4E-817E-4407-B968-D19F9927B0BF}" destId="{8476C751-0A93-427E-B432-78F0474FCEF7}" srcOrd="0" destOrd="2" presId="urn:microsoft.com/office/officeart/2005/8/layout/vList2"/>
    <dgm:cxn modelId="{75C1F679-0140-4FFE-840C-C376093D0409}" type="presOf" srcId="{7AD2FEAF-6C3E-40E1-A774-E0BE9A5418D5}" destId="{921F814E-7EC9-4BF2-98E6-3AE14154561B}" srcOrd="0" destOrd="0" presId="urn:microsoft.com/office/officeart/2005/8/layout/vList2"/>
    <dgm:cxn modelId="{D6DDB67D-5DFE-460C-ACC5-BDF96D6110A7}" srcId="{3DCCC955-57FA-4AA8-A555-F66444B20935}" destId="{6A2B44C5-67D7-4232-9E83-EB5B638CDECA}" srcOrd="1" destOrd="0" parTransId="{1B2D193C-A98E-4FCA-A243-E33622FC517A}" sibTransId="{68E8C966-6A05-45D9-8C2E-8EF0A6FB28AF}"/>
    <dgm:cxn modelId="{DE98CA88-4FAB-472A-8004-C90133B1DE45}" type="presOf" srcId="{6A2B44C5-67D7-4232-9E83-EB5B638CDECA}" destId="{921F814E-7EC9-4BF2-98E6-3AE14154561B}" srcOrd="0" destOrd="1" presId="urn:microsoft.com/office/officeart/2005/8/layout/vList2"/>
    <dgm:cxn modelId="{31F47594-7C81-4EC7-B25A-2F5FB12B80D2}" srcId="{3DCCC955-57FA-4AA8-A555-F66444B20935}" destId="{7AD2FEAF-6C3E-40E1-A774-E0BE9A5418D5}" srcOrd="0" destOrd="0" parTransId="{293E3238-9C50-4822-8F44-30B3E4B8A4F8}" sibTransId="{EB37E913-22ED-4EA8-B2C2-667236723CDC}"/>
    <dgm:cxn modelId="{D1F79D9B-3E29-4873-94A5-3462184A1F61}" srcId="{3DCCC955-57FA-4AA8-A555-F66444B20935}" destId="{20FCD23C-1047-4002-B553-97938A5039ED}" srcOrd="2" destOrd="0" parTransId="{5E0E6DA1-724F-4F21-BAC8-C57563E8D162}" sibTransId="{E56F7B0A-C150-489B-AE75-7352E91ECB18}"/>
    <dgm:cxn modelId="{26B1C0AD-82B3-44FA-AEC4-42016A08DB60}" srcId="{F5F7F524-1FB4-4BE1-8EE2-2520A1CACC5D}" destId="{EB5DFB0C-7C64-481B-8E1A-4F7CB5193E6B}" srcOrd="0" destOrd="0" parTransId="{4D03EF63-3133-48C3-A08F-F7ABD7C24DDE}" sibTransId="{9937D86D-4B6A-4E82-9F9B-89CEC55224E4}"/>
    <dgm:cxn modelId="{AC99AEB5-42FF-48AC-8122-E302E7AADD51}" srcId="{F5F7F524-1FB4-4BE1-8EE2-2520A1CACC5D}" destId="{3DCCC955-57FA-4AA8-A555-F66444B20935}" srcOrd="1" destOrd="0" parTransId="{F926D899-3D75-4C87-8BA4-1646092095B6}" sibTransId="{A03866D6-4F08-4D75-A44A-245728584622}"/>
    <dgm:cxn modelId="{3C2A8EDC-E44B-4270-9FAB-DE729880B4B5}" type="presOf" srcId="{33829B97-506E-4911-B346-ADDC709E9C94}" destId="{8476C751-0A93-427E-B432-78F0474FCEF7}" srcOrd="0" destOrd="1" presId="urn:microsoft.com/office/officeart/2005/8/layout/vList2"/>
    <dgm:cxn modelId="{500F2AE2-50DB-4D3B-AD27-9D31FD5CFE77}" srcId="{F5F7F524-1FB4-4BE1-8EE2-2520A1CACC5D}" destId="{4CF875D7-A8D3-4DAC-9ED6-A91537B17B9B}" srcOrd="2" destOrd="0" parTransId="{B8A280CB-F057-4B69-B29E-C3553C188120}" sibTransId="{FB3360BC-69F0-42E1-9A95-C5AC57F57C3A}"/>
    <dgm:cxn modelId="{4D4F35EE-B55C-430F-9F9B-11D68CA0CC6E}" srcId="{EB5DFB0C-7C64-481B-8E1A-4F7CB5193E6B}" destId="{33829B97-506E-4911-B346-ADDC709E9C94}" srcOrd="1" destOrd="0" parTransId="{1AADDC52-04C6-4AC2-AE48-C3DCDE2A5C50}" sibTransId="{0CF74412-5CBC-4243-ABBF-27B0C0BD8D91}"/>
    <dgm:cxn modelId="{A89A30F7-2A60-4666-908C-1F2A5B312511}" type="presOf" srcId="{20FCD23C-1047-4002-B553-97938A5039ED}" destId="{921F814E-7EC9-4BF2-98E6-3AE14154561B}" srcOrd="0" destOrd="2" presId="urn:microsoft.com/office/officeart/2005/8/layout/vList2"/>
    <dgm:cxn modelId="{539E5C21-FDC8-459F-9DFD-03D7CE032001}" type="presParOf" srcId="{D77BDA58-3A8F-4990-9660-C7F19C692B5F}" destId="{677E578F-98E9-4BA9-ABC1-41508C433F59}" srcOrd="0" destOrd="0" presId="urn:microsoft.com/office/officeart/2005/8/layout/vList2"/>
    <dgm:cxn modelId="{0D003BD6-6D56-4749-8F7C-8D84ADAF2D8F}" type="presParOf" srcId="{D77BDA58-3A8F-4990-9660-C7F19C692B5F}" destId="{8476C751-0A93-427E-B432-78F0474FCEF7}" srcOrd="1" destOrd="0" presId="urn:microsoft.com/office/officeart/2005/8/layout/vList2"/>
    <dgm:cxn modelId="{F81ED0EC-AD10-4FFF-B216-1814B57AD75C}" type="presParOf" srcId="{D77BDA58-3A8F-4990-9660-C7F19C692B5F}" destId="{0FCB803E-7C52-484E-8F77-77FCA06DD50D}" srcOrd="2" destOrd="0" presId="urn:microsoft.com/office/officeart/2005/8/layout/vList2"/>
    <dgm:cxn modelId="{4C1C4B51-39D3-4B63-B8DA-09E6674B455A}" type="presParOf" srcId="{D77BDA58-3A8F-4990-9660-C7F19C692B5F}" destId="{921F814E-7EC9-4BF2-98E6-3AE14154561B}" srcOrd="3" destOrd="0" presId="urn:microsoft.com/office/officeart/2005/8/layout/vList2"/>
    <dgm:cxn modelId="{02F4A3EC-81F2-4D89-9CDA-809D6286F276}" type="presParOf" srcId="{D77BDA58-3A8F-4990-9660-C7F19C692B5F}" destId="{E6620F5D-7ABF-4F58-B479-5A2030EB578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6C4BAC3-526B-4679-87F4-1A252554973D}"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IN"/>
        </a:p>
      </dgm:t>
    </dgm:pt>
    <dgm:pt modelId="{756759BD-AACC-4DA2-9637-19C8C0B628FB}">
      <dgm:prSet phldrT="[Text]" custT="1"/>
      <dgm:spPr>
        <a:solidFill>
          <a:srgbClr val="FF6600"/>
        </a:solidFill>
        <a:ln>
          <a:solidFill>
            <a:srgbClr val="FF964F"/>
          </a:solidFill>
        </a:ln>
      </dgm:spPr>
      <dgm:t>
        <a:bodyPr/>
        <a:lstStyle/>
        <a:p>
          <a:r>
            <a:rPr lang="en-IN" sz="2400" b="1" dirty="0">
              <a:latin typeface="Calibri" panose="020F0502020204030204" pitchFamily="34" charset="0"/>
            </a:rPr>
            <a:t>Existing contracts</a:t>
          </a:r>
        </a:p>
        <a:p>
          <a:r>
            <a:rPr lang="en-IN" sz="2200" b="1" dirty="0">
              <a:latin typeface="Calibri" panose="020F0502020204030204" pitchFamily="34" charset="0"/>
            </a:rPr>
            <a:t>142(10)</a:t>
          </a:r>
        </a:p>
      </dgm:t>
    </dgm:pt>
    <dgm:pt modelId="{44008FCA-9D3A-4760-A52D-006C59D4ADC3}" type="parTrans" cxnId="{3BDE8500-DD91-4FC0-904E-FB94E5FCF567}">
      <dgm:prSet/>
      <dgm:spPr/>
      <dgm:t>
        <a:bodyPr/>
        <a:lstStyle/>
        <a:p>
          <a:endParaRPr lang="en-IN">
            <a:latin typeface="Calibri" panose="020F0502020204030204" pitchFamily="34" charset="0"/>
          </a:endParaRPr>
        </a:p>
      </dgm:t>
    </dgm:pt>
    <dgm:pt modelId="{6B77100E-59DB-469A-B687-1D7D8F4367DD}" type="sibTrans" cxnId="{3BDE8500-DD91-4FC0-904E-FB94E5FCF567}">
      <dgm:prSet/>
      <dgm:spPr/>
      <dgm:t>
        <a:bodyPr/>
        <a:lstStyle/>
        <a:p>
          <a:endParaRPr lang="en-IN">
            <a:latin typeface="Calibri" panose="020F0502020204030204" pitchFamily="34" charset="0"/>
          </a:endParaRPr>
        </a:p>
      </dgm:t>
    </dgm:pt>
    <dgm:pt modelId="{F69CBFA9-188F-4904-808F-9926B5C3C094}">
      <dgm:prSet phldrT="[Text]" custT="1"/>
      <dgm:spPr>
        <a:solidFill>
          <a:srgbClr val="FAB37E">
            <a:alpha val="90000"/>
          </a:srgbClr>
        </a:solidFill>
      </dgm:spPr>
      <dgm:t>
        <a:bodyPr/>
        <a:lstStyle/>
        <a:p>
          <a:pPr marL="363538" indent="-269875">
            <a:lnSpc>
              <a:spcPct val="100000"/>
            </a:lnSpc>
          </a:pPr>
          <a:r>
            <a:rPr lang="en-IN" sz="2000" dirty="0">
              <a:latin typeface="Calibri" panose="020F0502020204030204" pitchFamily="34" charset="0"/>
            </a:rPr>
            <a:t>Contract before appointed day</a:t>
          </a:r>
        </a:p>
      </dgm:t>
    </dgm:pt>
    <dgm:pt modelId="{39D7165F-E7FA-4E70-AE2D-BCB949DB1F3C}" type="parTrans" cxnId="{FD478026-62C2-4353-B451-F16E9F84076D}">
      <dgm:prSet/>
      <dgm:spPr/>
      <dgm:t>
        <a:bodyPr/>
        <a:lstStyle/>
        <a:p>
          <a:endParaRPr lang="en-IN">
            <a:latin typeface="Calibri" panose="020F0502020204030204" pitchFamily="34" charset="0"/>
          </a:endParaRPr>
        </a:p>
      </dgm:t>
    </dgm:pt>
    <dgm:pt modelId="{A257C526-7902-42AF-8E94-326A2909E220}" type="sibTrans" cxnId="{FD478026-62C2-4353-B451-F16E9F84076D}">
      <dgm:prSet/>
      <dgm:spPr/>
      <dgm:t>
        <a:bodyPr/>
        <a:lstStyle/>
        <a:p>
          <a:endParaRPr lang="en-IN">
            <a:latin typeface="Calibri" panose="020F0502020204030204" pitchFamily="34" charset="0"/>
          </a:endParaRPr>
        </a:p>
      </dgm:t>
    </dgm:pt>
    <dgm:pt modelId="{D73D9793-8276-4967-81C7-B1DA0DE92453}">
      <dgm:prSet phldrT="[Text]" custT="1"/>
      <dgm:spPr>
        <a:solidFill>
          <a:srgbClr val="FF6600"/>
        </a:solidFill>
        <a:ln>
          <a:solidFill>
            <a:srgbClr val="FF964F"/>
          </a:solidFill>
        </a:ln>
      </dgm:spPr>
      <dgm:t>
        <a:bodyPr/>
        <a:lstStyle/>
        <a:p>
          <a:r>
            <a:rPr lang="en-IN" sz="2400" b="1" dirty="0">
              <a:latin typeface="Calibri" panose="020F0502020204030204" pitchFamily="34" charset="0"/>
            </a:rPr>
            <a:t>Price revisions</a:t>
          </a:r>
        </a:p>
        <a:p>
          <a:r>
            <a:rPr lang="en-IN" sz="2400" b="1" dirty="0">
              <a:latin typeface="Calibri" panose="020F0502020204030204" pitchFamily="34" charset="0"/>
            </a:rPr>
            <a:t>142(2)</a:t>
          </a:r>
        </a:p>
      </dgm:t>
    </dgm:pt>
    <dgm:pt modelId="{324E48C5-4F83-4F40-B43B-BD3D7E84E1C5}" type="parTrans" cxnId="{9ED640A6-53D0-4740-BF82-5E5B63807B45}">
      <dgm:prSet/>
      <dgm:spPr/>
      <dgm:t>
        <a:bodyPr/>
        <a:lstStyle/>
        <a:p>
          <a:endParaRPr lang="en-IN">
            <a:latin typeface="Calibri" panose="020F0502020204030204" pitchFamily="34" charset="0"/>
          </a:endParaRPr>
        </a:p>
      </dgm:t>
    </dgm:pt>
    <dgm:pt modelId="{2045FC72-CE1C-4440-96F3-5AC30E0729BE}" type="sibTrans" cxnId="{9ED640A6-53D0-4740-BF82-5E5B63807B45}">
      <dgm:prSet/>
      <dgm:spPr/>
      <dgm:t>
        <a:bodyPr/>
        <a:lstStyle/>
        <a:p>
          <a:endParaRPr lang="en-IN">
            <a:latin typeface="Calibri" panose="020F0502020204030204" pitchFamily="34" charset="0"/>
          </a:endParaRPr>
        </a:p>
      </dgm:t>
    </dgm:pt>
    <dgm:pt modelId="{FE409410-FD95-453B-893D-8809E57D8A63}">
      <dgm:prSet phldrT="[Text]" custT="1"/>
      <dgm:spPr>
        <a:solidFill>
          <a:srgbClr val="FAB37E">
            <a:alpha val="90000"/>
          </a:srgbClr>
        </a:solidFill>
      </dgm:spPr>
      <dgm:t>
        <a:bodyPr/>
        <a:lstStyle/>
        <a:p>
          <a:pPr marL="363538" indent="-269875">
            <a:lnSpc>
              <a:spcPct val="100000"/>
            </a:lnSpc>
          </a:pPr>
          <a:r>
            <a:rPr lang="en-IN" sz="2000" dirty="0">
              <a:latin typeface="Calibri" panose="020F0502020204030204" pitchFamily="34" charset="0"/>
            </a:rPr>
            <a:t>Supplies made after appointed day – </a:t>
          </a:r>
          <a:r>
            <a:rPr lang="en-IN" sz="2000" b="1" dirty="0">
              <a:latin typeface="Calibri" panose="020F0502020204030204" pitchFamily="34" charset="0"/>
            </a:rPr>
            <a:t>case for GST</a:t>
          </a:r>
        </a:p>
      </dgm:t>
    </dgm:pt>
    <dgm:pt modelId="{74F6096A-AF07-4611-910E-ED45B1F6565A}" type="parTrans" cxnId="{CEA42A32-3ABA-44A9-B7D9-FB28E970BFB8}">
      <dgm:prSet/>
      <dgm:spPr/>
      <dgm:t>
        <a:bodyPr/>
        <a:lstStyle/>
        <a:p>
          <a:endParaRPr lang="en-IN">
            <a:latin typeface="Calibri" panose="020F0502020204030204" pitchFamily="34" charset="0"/>
          </a:endParaRPr>
        </a:p>
      </dgm:t>
    </dgm:pt>
    <dgm:pt modelId="{71871031-9A2E-44B5-989B-3BE338A229CB}" type="sibTrans" cxnId="{CEA42A32-3ABA-44A9-B7D9-FB28E970BFB8}">
      <dgm:prSet/>
      <dgm:spPr/>
      <dgm:t>
        <a:bodyPr/>
        <a:lstStyle/>
        <a:p>
          <a:endParaRPr lang="en-IN">
            <a:latin typeface="Calibri" panose="020F0502020204030204" pitchFamily="34" charset="0"/>
          </a:endParaRPr>
        </a:p>
      </dgm:t>
    </dgm:pt>
    <dgm:pt modelId="{C2765A03-F01F-41D6-B495-D5E95774944F}">
      <dgm:prSet phldrT="[Text]" custT="1"/>
      <dgm:spPr>
        <a:solidFill>
          <a:srgbClr val="FAB37E">
            <a:alpha val="90000"/>
          </a:srgbClr>
        </a:solidFill>
      </dgm:spPr>
      <dgm:t>
        <a:bodyPr/>
        <a:lstStyle/>
        <a:p>
          <a:pPr marL="363538" indent="-269875">
            <a:lnSpc>
              <a:spcPct val="100000"/>
            </a:lnSpc>
          </a:pPr>
          <a:r>
            <a:rPr lang="en-IN" sz="2000" dirty="0">
              <a:latin typeface="Calibri" panose="020F0502020204030204" pitchFamily="34" charset="0"/>
            </a:rPr>
            <a:t>Contract before appointed day; price revision (up/down) after appointed date;</a:t>
          </a:r>
        </a:p>
      </dgm:t>
    </dgm:pt>
    <dgm:pt modelId="{C64F6B81-C92E-494B-9E89-4733D7106877}" type="parTrans" cxnId="{25241714-1A20-45A3-A24B-D13ACBBAC78F}">
      <dgm:prSet/>
      <dgm:spPr/>
      <dgm:t>
        <a:bodyPr/>
        <a:lstStyle/>
        <a:p>
          <a:endParaRPr lang="en-IN"/>
        </a:p>
      </dgm:t>
    </dgm:pt>
    <dgm:pt modelId="{591BAC92-720B-4E39-AD52-698C96CF6924}" type="sibTrans" cxnId="{25241714-1A20-45A3-A24B-D13ACBBAC78F}">
      <dgm:prSet/>
      <dgm:spPr/>
      <dgm:t>
        <a:bodyPr/>
        <a:lstStyle/>
        <a:p>
          <a:endParaRPr lang="en-IN"/>
        </a:p>
      </dgm:t>
    </dgm:pt>
    <dgm:pt modelId="{2B958805-9627-4FBE-837F-7CE1007A68EF}">
      <dgm:prSet custT="1"/>
      <dgm:spPr/>
      <dgm:t>
        <a:bodyPr/>
        <a:lstStyle/>
        <a:p>
          <a:pPr marL="363538" indent="-269875">
            <a:lnSpc>
              <a:spcPct val="100000"/>
            </a:lnSpc>
          </a:pPr>
          <a:r>
            <a:rPr lang="en-IN" sz="2000" dirty="0">
              <a:latin typeface="Calibri" panose="020F0502020204030204" pitchFamily="34" charset="0"/>
            </a:rPr>
            <a:t>Developer to issue debit note (or supplementary invoice) / credit note (up/down) in 30 days – </a:t>
          </a:r>
          <a:r>
            <a:rPr lang="en-IN" sz="2000" b="1" dirty="0">
              <a:latin typeface="Calibri" panose="020F0502020204030204" pitchFamily="34" charset="0"/>
            </a:rPr>
            <a:t>case for GST</a:t>
          </a:r>
        </a:p>
      </dgm:t>
    </dgm:pt>
    <dgm:pt modelId="{946CA744-46F9-4959-96F4-BF95EE878A01}" type="parTrans" cxnId="{FC36DF23-0B63-4B44-A31F-8C331B40286D}">
      <dgm:prSet/>
      <dgm:spPr/>
      <dgm:t>
        <a:bodyPr/>
        <a:lstStyle/>
        <a:p>
          <a:endParaRPr lang="en-IN"/>
        </a:p>
      </dgm:t>
    </dgm:pt>
    <dgm:pt modelId="{3C62D1FE-97E0-4353-8F80-CDDC4788A3D2}" type="sibTrans" cxnId="{FC36DF23-0B63-4B44-A31F-8C331B40286D}">
      <dgm:prSet/>
      <dgm:spPr/>
      <dgm:t>
        <a:bodyPr/>
        <a:lstStyle/>
        <a:p>
          <a:endParaRPr lang="en-IN"/>
        </a:p>
      </dgm:t>
    </dgm:pt>
    <dgm:pt modelId="{29546A34-FE3B-4040-A4C7-CAB0EE39C371}" type="pres">
      <dgm:prSet presAssocID="{86C4BAC3-526B-4679-87F4-1A252554973D}" presName="Name0" presStyleCnt="0">
        <dgm:presLayoutVars>
          <dgm:dir/>
          <dgm:animLvl val="lvl"/>
          <dgm:resizeHandles/>
        </dgm:presLayoutVars>
      </dgm:prSet>
      <dgm:spPr/>
    </dgm:pt>
    <dgm:pt modelId="{4D64B005-B628-4E01-BB48-448C2328123B}" type="pres">
      <dgm:prSet presAssocID="{756759BD-AACC-4DA2-9637-19C8C0B628FB}" presName="linNode" presStyleCnt="0"/>
      <dgm:spPr/>
    </dgm:pt>
    <dgm:pt modelId="{88866E9C-89D7-467D-8C5C-B9FA16EC1086}" type="pres">
      <dgm:prSet presAssocID="{756759BD-AACC-4DA2-9637-19C8C0B628FB}" presName="parentShp" presStyleLbl="node1" presStyleIdx="0" presStyleCnt="2" custScaleX="56448" custScaleY="120913">
        <dgm:presLayoutVars>
          <dgm:bulletEnabled val="1"/>
        </dgm:presLayoutVars>
      </dgm:prSet>
      <dgm:spPr/>
    </dgm:pt>
    <dgm:pt modelId="{5D79DD1F-AB4B-40B9-A978-C0AA786BA593}" type="pres">
      <dgm:prSet presAssocID="{756759BD-AACC-4DA2-9637-19C8C0B628FB}" presName="childShp" presStyleLbl="bgAccFollowNode1" presStyleIdx="0" presStyleCnt="2" custScaleX="121000" custScaleY="148957">
        <dgm:presLayoutVars>
          <dgm:bulletEnabled val="1"/>
        </dgm:presLayoutVars>
      </dgm:prSet>
      <dgm:spPr/>
    </dgm:pt>
    <dgm:pt modelId="{C0D2E076-3AC2-48DE-B443-3CE86CADE084}" type="pres">
      <dgm:prSet presAssocID="{6B77100E-59DB-469A-B687-1D7D8F4367DD}" presName="spacing" presStyleCnt="0"/>
      <dgm:spPr/>
    </dgm:pt>
    <dgm:pt modelId="{BFA6908B-4A42-4628-8E6B-FE0BBEBAD4C2}" type="pres">
      <dgm:prSet presAssocID="{D73D9793-8276-4967-81C7-B1DA0DE92453}" presName="linNode" presStyleCnt="0"/>
      <dgm:spPr/>
    </dgm:pt>
    <dgm:pt modelId="{A336432C-CAAD-479F-AB95-8AB0C3EEAC28}" type="pres">
      <dgm:prSet presAssocID="{D73D9793-8276-4967-81C7-B1DA0DE92453}" presName="parentShp" presStyleLbl="node1" presStyleIdx="1" presStyleCnt="2" custScaleX="56448" custScaleY="126577">
        <dgm:presLayoutVars>
          <dgm:bulletEnabled val="1"/>
        </dgm:presLayoutVars>
      </dgm:prSet>
      <dgm:spPr/>
    </dgm:pt>
    <dgm:pt modelId="{A4243FF0-2165-43DD-9DEF-39C9E4769A0F}" type="pres">
      <dgm:prSet presAssocID="{D73D9793-8276-4967-81C7-B1DA0DE92453}" presName="childShp" presStyleLbl="bgAccFollowNode1" presStyleIdx="1" presStyleCnt="2" custScaleX="121000" custScaleY="196886">
        <dgm:presLayoutVars>
          <dgm:bulletEnabled val="1"/>
        </dgm:presLayoutVars>
      </dgm:prSet>
      <dgm:spPr/>
    </dgm:pt>
  </dgm:ptLst>
  <dgm:cxnLst>
    <dgm:cxn modelId="{3BDE8500-DD91-4FC0-904E-FB94E5FCF567}" srcId="{86C4BAC3-526B-4679-87F4-1A252554973D}" destId="{756759BD-AACC-4DA2-9637-19C8C0B628FB}" srcOrd="0" destOrd="0" parTransId="{44008FCA-9D3A-4760-A52D-006C59D4ADC3}" sibTransId="{6B77100E-59DB-469A-B687-1D7D8F4367DD}"/>
    <dgm:cxn modelId="{25241714-1A20-45A3-A24B-D13ACBBAC78F}" srcId="{D73D9793-8276-4967-81C7-B1DA0DE92453}" destId="{C2765A03-F01F-41D6-B495-D5E95774944F}" srcOrd="0" destOrd="0" parTransId="{C64F6B81-C92E-494B-9E89-4733D7106877}" sibTransId="{591BAC92-720B-4E39-AD52-698C96CF6924}"/>
    <dgm:cxn modelId="{51303514-3246-4B81-817F-4E033230A569}" type="presOf" srcId="{F69CBFA9-188F-4904-808F-9926B5C3C094}" destId="{5D79DD1F-AB4B-40B9-A978-C0AA786BA593}" srcOrd="0" destOrd="0" presId="urn:microsoft.com/office/officeart/2005/8/layout/vList6"/>
    <dgm:cxn modelId="{FC36DF23-0B63-4B44-A31F-8C331B40286D}" srcId="{D73D9793-8276-4967-81C7-B1DA0DE92453}" destId="{2B958805-9627-4FBE-837F-7CE1007A68EF}" srcOrd="1" destOrd="0" parTransId="{946CA744-46F9-4959-96F4-BF95EE878A01}" sibTransId="{3C62D1FE-97E0-4353-8F80-CDDC4788A3D2}"/>
    <dgm:cxn modelId="{FD478026-62C2-4353-B451-F16E9F84076D}" srcId="{756759BD-AACC-4DA2-9637-19C8C0B628FB}" destId="{F69CBFA9-188F-4904-808F-9926B5C3C094}" srcOrd="0" destOrd="0" parTransId="{39D7165F-E7FA-4E70-AE2D-BCB949DB1F3C}" sibTransId="{A257C526-7902-42AF-8E94-326A2909E220}"/>
    <dgm:cxn modelId="{928B9E29-998D-4B4A-80DD-5161A0A3E0F7}" type="presOf" srcId="{D73D9793-8276-4967-81C7-B1DA0DE92453}" destId="{A336432C-CAAD-479F-AB95-8AB0C3EEAC28}" srcOrd="0" destOrd="0" presId="urn:microsoft.com/office/officeart/2005/8/layout/vList6"/>
    <dgm:cxn modelId="{CEA42A32-3ABA-44A9-B7D9-FB28E970BFB8}" srcId="{756759BD-AACC-4DA2-9637-19C8C0B628FB}" destId="{FE409410-FD95-453B-893D-8809E57D8A63}" srcOrd="1" destOrd="0" parTransId="{74F6096A-AF07-4611-910E-ED45B1F6565A}" sibTransId="{71871031-9A2E-44B5-989B-3BE338A229CB}"/>
    <dgm:cxn modelId="{66464A38-BDD2-4B71-B41F-C2E9A25B620D}" type="presOf" srcId="{C2765A03-F01F-41D6-B495-D5E95774944F}" destId="{A4243FF0-2165-43DD-9DEF-39C9E4769A0F}" srcOrd="0" destOrd="0" presId="urn:microsoft.com/office/officeart/2005/8/layout/vList6"/>
    <dgm:cxn modelId="{FC9E7057-80D6-4CCE-80F2-7E722EBFE4AE}" type="presOf" srcId="{756759BD-AACC-4DA2-9637-19C8C0B628FB}" destId="{88866E9C-89D7-467D-8C5C-B9FA16EC1086}" srcOrd="0" destOrd="0" presId="urn:microsoft.com/office/officeart/2005/8/layout/vList6"/>
    <dgm:cxn modelId="{36046E80-6FB1-4060-810D-F6E9794D5081}" type="presOf" srcId="{FE409410-FD95-453B-893D-8809E57D8A63}" destId="{5D79DD1F-AB4B-40B9-A978-C0AA786BA593}" srcOrd="0" destOrd="1" presId="urn:microsoft.com/office/officeart/2005/8/layout/vList6"/>
    <dgm:cxn modelId="{9ED640A6-53D0-4740-BF82-5E5B63807B45}" srcId="{86C4BAC3-526B-4679-87F4-1A252554973D}" destId="{D73D9793-8276-4967-81C7-B1DA0DE92453}" srcOrd="1" destOrd="0" parTransId="{324E48C5-4F83-4F40-B43B-BD3D7E84E1C5}" sibTransId="{2045FC72-CE1C-4440-96F3-5AC30E0729BE}"/>
    <dgm:cxn modelId="{EA6068AC-1175-4BD2-AB33-51F124894376}" type="presOf" srcId="{2B958805-9627-4FBE-837F-7CE1007A68EF}" destId="{A4243FF0-2165-43DD-9DEF-39C9E4769A0F}" srcOrd="0" destOrd="1" presId="urn:microsoft.com/office/officeart/2005/8/layout/vList6"/>
    <dgm:cxn modelId="{B849BFBA-C71E-4639-8B48-F76DCBC07C96}" type="presOf" srcId="{86C4BAC3-526B-4679-87F4-1A252554973D}" destId="{29546A34-FE3B-4040-A4C7-CAB0EE39C371}" srcOrd="0" destOrd="0" presId="urn:microsoft.com/office/officeart/2005/8/layout/vList6"/>
    <dgm:cxn modelId="{097467A5-8C65-4140-ADA7-191918224597}" type="presParOf" srcId="{29546A34-FE3B-4040-A4C7-CAB0EE39C371}" destId="{4D64B005-B628-4E01-BB48-448C2328123B}" srcOrd="0" destOrd="0" presId="urn:microsoft.com/office/officeart/2005/8/layout/vList6"/>
    <dgm:cxn modelId="{7B5CDCA6-524A-4D53-B2A0-39A559F121A2}" type="presParOf" srcId="{4D64B005-B628-4E01-BB48-448C2328123B}" destId="{88866E9C-89D7-467D-8C5C-B9FA16EC1086}" srcOrd="0" destOrd="0" presId="urn:microsoft.com/office/officeart/2005/8/layout/vList6"/>
    <dgm:cxn modelId="{04FBA4E5-9E1B-42C2-8E0C-55300668A777}" type="presParOf" srcId="{4D64B005-B628-4E01-BB48-448C2328123B}" destId="{5D79DD1F-AB4B-40B9-A978-C0AA786BA593}" srcOrd="1" destOrd="0" presId="urn:microsoft.com/office/officeart/2005/8/layout/vList6"/>
    <dgm:cxn modelId="{C2D4F6B0-F243-4EAC-A4D5-7C6622B82F81}" type="presParOf" srcId="{29546A34-FE3B-4040-A4C7-CAB0EE39C371}" destId="{C0D2E076-3AC2-48DE-B443-3CE86CADE084}" srcOrd="1" destOrd="0" presId="urn:microsoft.com/office/officeart/2005/8/layout/vList6"/>
    <dgm:cxn modelId="{E525C74B-D2A8-4E11-85FD-07307438B451}" type="presParOf" srcId="{29546A34-FE3B-4040-A4C7-CAB0EE39C371}" destId="{BFA6908B-4A42-4628-8E6B-FE0BBEBAD4C2}" srcOrd="2" destOrd="0" presId="urn:microsoft.com/office/officeart/2005/8/layout/vList6"/>
    <dgm:cxn modelId="{E3B2E26A-D4B8-4E7F-B452-FE84D6777862}" type="presParOf" srcId="{BFA6908B-4A42-4628-8E6B-FE0BBEBAD4C2}" destId="{A336432C-CAAD-479F-AB95-8AB0C3EEAC28}" srcOrd="0" destOrd="0" presId="urn:microsoft.com/office/officeart/2005/8/layout/vList6"/>
    <dgm:cxn modelId="{5FFF595B-F37F-422A-82F6-A48164116564}" type="presParOf" srcId="{BFA6908B-4A42-4628-8E6B-FE0BBEBAD4C2}" destId="{A4243FF0-2165-43DD-9DEF-39C9E4769A0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28ADFF5-0271-4ABB-A301-8F984BEF858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D452704A-0263-41DC-A3AE-2E59463C9102}">
      <dgm:prSet phldrT="[Text]" custT="1"/>
      <dgm:spPr>
        <a:solidFill>
          <a:srgbClr val="FF6600"/>
        </a:solidFill>
      </dgm:spPr>
      <dgm:t>
        <a:bodyPr/>
        <a:lstStyle/>
        <a:p>
          <a:r>
            <a:rPr lang="en-IN" sz="2400" b="1" dirty="0">
              <a:solidFill>
                <a:schemeClr val="bg1"/>
              </a:solidFill>
              <a:latin typeface="Calibri" panose="020F0502020204030204" pitchFamily="34" charset="0"/>
            </a:rPr>
            <a:t>Sub-contractors, labour &amp; other like charges</a:t>
          </a:r>
        </a:p>
      </dgm:t>
    </dgm:pt>
    <dgm:pt modelId="{05075934-E9D5-49D1-A699-EA04A599FFEE}" type="parTrans" cxnId="{2D9BF8AA-4ADB-4391-8AB7-ABC591B09360}">
      <dgm:prSet/>
      <dgm:spPr/>
      <dgm:t>
        <a:bodyPr/>
        <a:lstStyle/>
        <a:p>
          <a:endParaRPr lang="en-IN"/>
        </a:p>
      </dgm:t>
    </dgm:pt>
    <dgm:pt modelId="{D3A48493-8B34-4130-AEFF-0D379A073E32}" type="sibTrans" cxnId="{2D9BF8AA-4ADB-4391-8AB7-ABC591B09360}">
      <dgm:prSet/>
      <dgm:spPr/>
      <dgm:t>
        <a:bodyPr/>
        <a:lstStyle/>
        <a:p>
          <a:endParaRPr lang="en-IN"/>
        </a:p>
      </dgm:t>
    </dgm:pt>
    <dgm:pt modelId="{19919617-382D-4848-909B-8E9BD330D6A8}">
      <dgm:prSet phldrT="[Text]" custT="1"/>
      <dgm:spPr>
        <a:solidFill>
          <a:srgbClr val="FF6600"/>
        </a:solidFill>
      </dgm:spPr>
      <dgm:t>
        <a:bodyPr/>
        <a:lstStyle/>
        <a:p>
          <a:r>
            <a:rPr lang="en-US" sz="2400" b="1" dirty="0">
              <a:solidFill>
                <a:schemeClr val="bg1"/>
              </a:solidFill>
              <a:latin typeface="Calibri" pitchFamily="34" charset="0"/>
              <a:cs typeface="Calibri" pitchFamily="34" charset="0"/>
            </a:rPr>
            <a:t>Existing input tax credit </a:t>
          </a:r>
          <a:endParaRPr lang="en-IN" sz="2400" b="1" dirty="0">
            <a:solidFill>
              <a:schemeClr val="bg1"/>
            </a:solidFill>
            <a:latin typeface="Calibri" panose="020F0502020204030204" pitchFamily="34" charset="0"/>
          </a:endParaRPr>
        </a:p>
      </dgm:t>
    </dgm:pt>
    <dgm:pt modelId="{38494E34-3B28-4F64-AB3F-4F384A9A0677}" type="parTrans" cxnId="{4C21E5C0-0A39-4D7C-AF06-8B27996F0A87}">
      <dgm:prSet/>
      <dgm:spPr/>
      <dgm:t>
        <a:bodyPr/>
        <a:lstStyle/>
        <a:p>
          <a:endParaRPr lang="en-IN"/>
        </a:p>
      </dgm:t>
    </dgm:pt>
    <dgm:pt modelId="{EB832497-438F-4BCD-9846-9665BAB4B857}" type="sibTrans" cxnId="{4C21E5C0-0A39-4D7C-AF06-8B27996F0A87}">
      <dgm:prSet/>
      <dgm:spPr/>
      <dgm:t>
        <a:bodyPr/>
        <a:lstStyle/>
        <a:p>
          <a:endParaRPr lang="en-IN"/>
        </a:p>
      </dgm:t>
    </dgm:pt>
    <dgm:pt modelId="{0E26A557-8344-4E09-9B89-400EA6B98C7E}">
      <dgm:prSet phldrT="[Text]" custT="1"/>
      <dgm:spPr>
        <a:noFill/>
        <a:ln>
          <a:solidFill>
            <a:srgbClr val="FF964F"/>
          </a:solidFill>
        </a:ln>
      </dgm:spPr>
      <dgm:t>
        <a:bodyPr/>
        <a:lstStyle/>
        <a:p>
          <a:r>
            <a:rPr lang="en-IN" sz="2000" b="0" dirty="0">
              <a:solidFill>
                <a:schemeClr val="tx1"/>
              </a:solidFill>
              <a:latin typeface="Calibri" panose="020F0502020204030204" pitchFamily="34" charset="0"/>
            </a:rPr>
            <a:t>Credits that are eligible </a:t>
          </a:r>
          <a:r>
            <a:rPr lang="en-IN" sz="2000" b="1" dirty="0">
              <a:solidFill>
                <a:schemeClr val="tx1"/>
              </a:solidFill>
              <a:latin typeface="Calibri" panose="020F0502020204030204" pitchFamily="34" charset="0"/>
            </a:rPr>
            <a:t>AND</a:t>
          </a:r>
          <a:r>
            <a:rPr lang="en-IN" sz="2000" b="0" dirty="0">
              <a:solidFill>
                <a:schemeClr val="tx1"/>
              </a:solidFill>
              <a:latin typeface="Calibri" panose="020F0502020204030204" pitchFamily="34" charset="0"/>
            </a:rPr>
            <a:t> claimed in returns – allowed</a:t>
          </a:r>
        </a:p>
      </dgm:t>
    </dgm:pt>
    <dgm:pt modelId="{066C26FD-EFB4-4A0C-84B6-C6AA094EC939}" type="parTrans" cxnId="{4B1E9D17-EC49-49A1-A341-AFE7357A285D}">
      <dgm:prSet/>
      <dgm:spPr/>
      <dgm:t>
        <a:bodyPr/>
        <a:lstStyle/>
        <a:p>
          <a:endParaRPr lang="en-IN"/>
        </a:p>
      </dgm:t>
    </dgm:pt>
    <dgm:pt modelId="{6481A916-6EF1-4609-AAF5-101FDB03ADEC}" type="sibTrans" cxnId="{4B1E9D17-EC49-49A1-A341-AFE7357A285D}">
      <dgm:prSet/>
      <dgm:spPr/>
      <dgm:t>
        <a:bodyPr/>
        <a:lstStyle/>
        <a:p>
          <a:endParaRPr lang="en-IN"/>
        </a:p>
      </dgm:t>
    </dgm:pt>
    <dgm:pt modelId="{22F4B501-6975-4C64-94D2-5F33AF392180}">
      <dgm:prSet phldrT="[Text]" custT="1"/>
      <dgm:spPr>
        <a:noFill/>
        <a:ln>
          <a:solidFill>
            <a:srgbClr val="FF964F"/>
          </a:solidFill>
        </a:ln>
      </dgm:spPr>
      <dgm:t>
        <a:bodyPr/>
        <a:lstStyle/>
        <a:p>
          <a:r>
            <a:rPr lang="en-IN" sz="2000" b="0" dirty="0">
              <a:solidFill>
                <a:schemeClr val="tx1"/>
              </a:solidFill>
              <a:latin typeface="Calibri" panose="020F0502020204030204" pitchFamily="34" charset="0"/>
            </a:rPr>
            <a:t>No concept of sub-contractor deductions, labour &amp; other like charges deductions</a:t>
          </a:r>
        </a:p>
      </dgm:t>
    </dgm:pt>
    <dgm:pt modelId="{E529D08C-C31C-49C5-9989-014056CDCF5F}" type="parTrans" cxnId="{8B4B2EE1-FD20-4E9E-8644-EA3301A9556B}">
      <dgm:prSet/>
      <dgm:spPr/>
      <dgm:t>
        <a:bodyPr/>
        <a:lstStyle/>
        <a:p>
          <a:endParaRPr lang="en-IN"/>
        </a:p>
      </dgm:t>
    </dgm:pt>
    <dgm:pt modelId="{2B79A7FA-1377-483F-B527-DD5D73509C24}" type="sibTrans" cxnId="{8B4B2EE1-FD20-4E9E-8644-EA3301A9556B}">
      <dgm:prSet/>
      <dgm:spPr/>
      <dgm:t>
        <a:bodyPr/>
        <a:lstStyle/>
        <a:p>
          <a:endParaRPr lang="en-IN"/>
        </a:p>
      </dgm:t>
    </dgm:pt>
    <dgm:pt modelId="{E958E667-0ECA-4137-BEA8-6EC53C1F6591}">
      <dgm:prSet phldrT="[Text]" custT="1"/>
      <dgm:spPr>
        <a:noFill/>
        <a:ln>
          <a:solidFill>
            <a:srgbClr val="FF964F"/>
          </a:solidFill>
        </a:ln>
      </dgm:spPr>
      <dgm:t>
        <a:bodyPr/>
        <a:lstStyle/>
        <a:p>
          <a:endParaRPr lang="en-IN" sz="2000" b="0" dirty="0">
            <a:solidFill>
              <a:schemeClr val="tx1"/>
            </a:solidFill>
            <a:latin typeface="Calibri" panose="020F0502020204030204" pitchFamily="34" charset="0"/>
          </a:endParaRPr>
        </a:p>
      </dgm:t>
    </dgm:pt>
    <dgm:pt modelId="{1F64E742-C130-4E67-B012-3EA585064F5C}" type="parTrans" cxnId="{2EA7E396-9521-4C26-94B4-E8D5D3ADB69D}">
      <dgm:prSet/>
      <dgm:spPr/>
      <dgm:t>
        <a:bodyPr/>
        <a:lstStyle/>
        <a:p>
          <a:endParaRPr lang="en-IN"/>
        </a:p>
      </dgm:t>
    </dgm:pt>
    <dgm:pt modelId="{E7222B99-FA96-478F-9629-BC0381043BE6}" type="sibTrans" cxnId="{2EA7E396-9521-4C26-94B4-E8D5D3ADB69D}">
      <dgm:prSet/>
      <dgm:spPr/>
      <dgm:t>
        <a:bodyPr/>
        <a:lstStyle/>
        <a:p>
          <a:endParaRPr lang="en-IN"/>
        </a:p>
      </dgm:t>
    </dgm:pt>
    <dgm:pt modelId="{A4DFD21C-EBD7-4AF6-92E0-9BE444DD4046}">
      <dgm:prSet phldrT="[Text]" custT="1"/>
      <dgm:spPr>
        <a:noFill/>
        <a:ln>
          <a:solidFill>
            <a:srgbClr val="FF964F"/>
          </a:solidFill>
        </a:ln>
      </dgm:spPr>
      <dgm:t>
        <a:bodyPr/>
        <a:lstStyle/>
        <a:p>
          <a:r>
            <a:rPr lang="en-IN" sz="2000" b="0" dirty="0">
              <a:solidFill>
                <a:schemeClr val="tx1"/>
              </a:solidFill>
              <a:latin typeface="Calibri" panose="020F0502020204030204" pitchFamily="34" charset="0"/>
            </a:rPr>
            <a:t>Thus, sub-contractor deductions and labour &amp; other like charges carried forward currently cannot be claimed as deductions in the GST regime</a:t>
          </a:r>
        </a:p>
      </dgm:t>
    </dgm:pt>
    <dgm:pt modelId="{1D350774-DE56-4980-8293-4395C0918169}" type="parTrans" cxnId="{7DC42C9D-7CFA-4EDA-87DC-60BE22705999}">
      <dgm:prSet/>
      <dgm:spPr/>
      <dgm:t>
        <a:bodyPr/>
        <a:lstStyle/>
        <a:p>
          <a:endParaRPr lang="en-US"/>
        </a:p>
      </dgm:t>
    </dgm:pt>
    <dgm:pt modelId="{703AC823-9581-4E05-AB89-48A1A4611E89}" type="sibTrans" cxnId="{7DC42C9D-7CFA-4EDA-87DC-60BE22705999}">
      <dgm:prSet/>
      <dgm:spPr/>
      <dgm:t>
        <a:bodyPr/>
        <a:lstStyle/>
        <a:p>
          <a:endParaRPr lang="en-US"/>
        </a:p>
      </dgm:t>
    </dgm:pt>
    <dgm:pt modelId="{B215CD10-E9F4-47BE-AF6B-7D836AB9247D}" type="pres">
      <dgm:prSet presAssocID="{928ADFF5-0271-4ABB-A301-8F984BEF858B}" presName="linear" presStyleCnt="0">
        <dgm:presLayoutVars>
          <dgm:dir/>
          <dgm:animLvl val="lvl"/>
          <dgm:resizeHandles val="exact"/>
        </dgm:presLayoutVars>
      </dgm:prSet>
      <dgm:spPr/>
    </dgm:pt>
    <dgm:pt modelId="{66782579-0323-407B-A79A-88EF4B071268}" type="pres">
      <dgm:prSet presAssocID="{D452704A-0263-41DC-A3AE-2E59463C9102}" presName="parentLin" presStyleCnt="0"/>
      <dgm:spPr/>
    </dgm:pt>
    <dgm:pt modelId="{43E5AE53-0FB8-488F-B633-29B8115EAD8E}" type="pres">
      <dgm:prSet presAssocID="{D452704A-0263-41DC-A3AE-2E59463C9102}" presName="parentLeftMargin" presStyleLbl="node1" presStyleIdx="0" presStyleCnt="2"/>
      <dgm:spPr/>
    </dgm:pt>
    <dgm:pt modelId="{E759B8B6-183E-4F9F-8375-DB78CB741B19}" type="pres">
      <dgm:prSet presAssocID="{D452704A-0263-41DC-A3AE-2E59463C9102}" presName="parentText" presStyleLbl="node1" presStyleIdx="0" presStyleCnt="2" custScaleX="110000" custScaleY="110000">
        <dgm:presLayoutVars>
          <dgm:chMax val="0"/>
          <dgm:bulletEnabled val="1"/>
        </dgm:presLayoutVars>
      </dgm:prSet>
      <dgm:spPr/>
    </dgm:pt>
    <dgm:pt modelId="{65F874EF-6B1A-4CDA-B313-F871EFFEA73A}" type="pres">
      <dgm:prSet presAssocID="{D452704A-0263-41DC-A3AE-2E59463C9102}" presName="negativeSpace" presStyleCnt="0"/>
      <dgm:spPr/>
    </dgm:pt>
    <dgm:pt modelId="{E109BE03-969B-4DFA-BB61-DFBC85ACFF7F}" type="pres">
      <dgm:prSet presAssocID="{D452704A-0263-41DC-A3AE-2E59463C9102}" presName="childText" presStyleLbl="conFgAcc1" presStyleIdx="0" presStyleCnt="2">
        <dgm:presLayoutVars>
          <dgm:bulletEnabled val="1"/>
        </dgm:presLayoutVars>
      </dgm:prSet>
      <dgm:spPr/>
    </dgm:pt>
    <dgm:pt modelId="{6D93A1BC-6D4C-4B48-A2FB-D3ACAC411009}" type="pres">
      <dgm:prSet presAssocID="{D3A48493-8B34-4130-AEFF-0D379A073E32}" presName="spaceBetweenRectangles" presStyleCnt="0"/>
      <dgm:spPr/>
    </dgm:pt>
    <dgm:pt modelId="{F5F7F456-DFF9-41C8-AAD4-19AE73497087}" type="pres">
      <dgm:prSet presAssocID="{19919617-382D-4848-909B-8E9BD330D6A8}" presName="parentLin" presStyleCnt="0"/>
      <dgm:spPr/>
    </dgm:pt>
    <dgm:pt modelId="{E89D1F04-A4C9-49A9-BFF7-C88086315313}" type="pres">
      <dgm:prSet presAssocID="{19919617-382D-4848-909B-8E9BD330D6A8}" presName="parentLeftMargin" presStyleLbl="node1" presStyleIdx="0" presStyleCnt="2"/>
      <dgm:spPr/>
    </dgm:pt>
    <dgm:pt modelId="{414A7CDB-8FC5-4729-A88B-A2A538F8F456}" type="pres">
      <dgm:prSet presAssocID="{19919617-382D-4848-909B-8E9BD330D6A8}" presName="parentText" presStyleLbl="node1" presStyleIdx="1" presStyleCnt="2" custScaleX="110000" custScaleY="110000">
        <dgm:presLayoutVars>
          <dgm:chMax val="0"/>
          <dgm:bulletEnabled val="1"/>
        </dgm:presLayoutVars>
      </dgm:prSet>
      <dgm:spPr/>
    </dgm:pt>
    <dgm:pt modelId="{0FD08387-6AE8-4BB3-807C-D7433EFFC602}" type="pres">
      <dgm:prSet presAssocID="{19919617-382D-4848-909B-8E9BD330D6A8}" presName="negativeSpace" presStyleCnt="0"/>
      <dgm:spPr/>
    </dgm:pt>
    <dgm:pt modelId="{5DD3DA56-AE63-42B1-90CF-420A540DCED5}" type="pres">
      <dgm:prSet presAssocID="{19919617-382D-4848-909B-8E9BD330D6A8}" presName="childText" presStyleLbl="conFgAcc1" presStyleIdx="1" presStyleCnt="2" custScaleY="110000" custLinFactNeighborY="43432">
        <dgm:presLayoutVars>
          <dgm:bulletEnabled val="1"/>
        </dgm:presLayoutVars>
      </dgm:prSet>
      <dgm:spPr/>
    </dgm:pt>
  </dgm:ptLst>
  <dgm:cxnLst>
    <dgm:cxn modelId="{4B1E9D17-EC49-49A1-A341-AFE7357A285D}" srcId="{19919617-382D-4848-909B-8E9BD330D6A8}" destId="{0E26A557-8344-4E09-9B89-400EA6B98C7E}" srcOrd="0" destOrd="0" parTransId="{066C26FD-EFB4-4A0C-84B6-C6AA094EC939}" sibTransId="{6481A916-6EF1-4609-AAF5-101FDB03ADEC}"/>
    <dgm:cxn modelId="{2B044C24-C449-48A2-8166-06FF9658C325}" type="presOf" srcId="{928ADFF5-0271-4ABB-A301-8F984BEF858B}" destId="{B215CD10-E9F4-47BE-AF6B-7D836AB9247D}" srcOrd="0" destOrd="0" presId="urn:microsoft.com/office/officeart/2005/8/layout/list1"/>
    <dgm:cxn modelId="{E4F21B3B-DC36-405A-A28D-DFF123B8E5AB}" type="presOf" srcId="{0E26A557-8344-4E09-9B89-400EA6B98C7E}" destId="{5DD3DA56-AE63-42B1-90CF-420A540DCED5}" srcOrd="0" destOrd="0" presId="urn:microsoft.com/office/officeart/2005/8/layout/list1"/>
    <dgm:cxn modelId="{D213DB5C-F405-40EB-826B-D619B2052ABD}" type="presOf" srcId="{D452704A-0263-41DC-A3AE-2E59463C9102}" destId="{43E5AE53-0FB8-488F-B633-29B8115EAD8E}" srcOrd="0" destOrd="0" presId="urn:microsoft.com/office/officeart/2005/8/layout/list1"/>
    <dgm:cxn modelId="{BCD7F443-2C69-4C01-9E66-B37A5E74BED4}" type="presOf" srcId="{22F4B501-6975-4C64-94D2-5F33AF392180}" destId="{E109BE03-969B-4DFA-BB61-DFBC85ACFF7F}" srcOrd="0" destOrd="0" presId="urn:microsoft.com/office/officeart/2005/8/layout/list1"/>
    <dgm:cxn modelId="{339AAF4A-611B-4237-BBE8-CB1CA7CC91EE}" type="presOf" srcId="{19919617-382D-4848-909B-8E9BD330D6A8}" destId="{E89D1F04-A4C9-49A9-BFF7-C88086315313}" srcOrd="0" destOrd="0" presId="urn:microsoft.com/office/officeart/2005/8/layout/list1"/>
    <dgm:cxn modelId="{2EA7E396-9521-4C26-94B4-E8D5D3ADB69D}" srcId="{19919617-382D-4848-909B-8E9BD330D6A8}" destId="{E958E667-0ECA-4137-BEA8-6EC53C1F6591}" srcOrd="1" destOrd="0" parTransId="{1F64E742-C130-4E67-B012-3EA585064F5C}" sibTransId="{E7222B99-FA96-478F-9629-BC0381043BE6}"/>
    <dgm:cxn modelId="{7DC42C9D-7CFA-4EDA-87DC-60BE22705999}" srcId="{D452704A-0263-41DC-A3AE-2E59463C9102}" destId="{A4DFD21C-EBD7-4AF6-92E0-9BE444DD4046}" srcOrd="1" destOrd="0" parTransId="{1D350774-DE56-4980-8293-4395C0918169}" sibTransId="{703AC823-9581-4E05-AB89-48A1A4611E89}"/>
    <dgm:cxn modelId="{2D9BF8AA-4ADB-4391-8AB7-ABC591B09360}" srcId="{928ADFF5-0271-4ABB-A301-8F984BEF858B}" destId="{D452704A-0263-41DC-A3AE-2E59463C9102}" srcOrd="0" destOrd="0" parTransId="{05075934-E9D5-49D1-A699-EA04A599FFEE}" sibTransId="{D3A48493-8B34-4130-AEFF-0D379A073E32}"/>
    <dgm:cxn modelId="{92BCE7B7-CF9C-44BB-A178-46B374E3DDD8}" type="presOf" srcId="{D452704A-0263-41DC-A3AE-2E59463C9102}" destId="{E759B8B6-183E-4F9F-8375-DB78CB741B19}" srcOrd="1" destOrd="0" presId="urn:microsoft.com/office/officeart/2005/8/layout/list1"/>
    <dgm:cxn modelId="{4C21E5C0-0A39-4D7C-AF06-8B27996F0A87}" srcId="{928ADFF5-0271-4ABB-A301-8F984BEF858B}" destId="{19919617-382D-4848-909B-8E9BD330D6A8}" srcOrd="1" destOrd="0" parTransId="{38494E34-3B28-4F64-AB3F-4F384A9A0677}" sibTransId="{EB832497-438F-4BCD-9846-9665BAB4B857}"/>
    <dgm:cxn modelId="{8B4B2EE1-FD20-4E9E-8644-EA3301A9556B}" srcId="{D452704A-0263-41DC-A3AE-2E59463C9102}" destId="{22F4B501-6975-4C64-94D2-5F33AF392180}" srcOrd="0" destOrd="0" parTransId="{E529D08C-C31C-49C5-9989-014056CDCF5F}" sibTransId="{2B79A7FA-1377-483F-B527-DD5D73509C24}"/>
    <dgm:cxn modelId="{0F626DE2-17B8-469E-A645-382DA83FA5A9}" type="presOf" srcId="{E958E667-0ECA-4137-BEA8-6EC53C1F6591}" destId="{5DD3DA56-AE63-42B1-90CF-420A540DCED5}" srcOrd="0" destOrd="1" presId="urn:microsoft.com/office/officeart/2005/8/layout/list1"/>
    <dgm:cxn modelId="{941464F4-DD20-40E5-8ECE-E700AEF1FEDF}" type="presOf" srcId="{19919617-382D-4848-909B-8E9BD330D6A8}" destId="{414A7CDB-8FC5-4729-A88B-A2A538F8F456}" srcOrd="1" destOrd="0" presId="urn:microsoft.com/office/officeart/2005/8/layout/list1"/>
    <dgm:cxn modelId="{37E79DF4-EF68-43F9-A571-E52DA914A8CB}" type="presOf" srcId="{A4DFD21C-EBD7-4AF6-92E0-9BE444DD4046}" destId="{E109BE03-969B-4DFA-BB61-DFBC85ACFF7F}" srcOrd="0" destOrd="1" presId="urn:microsoft.com/office/officeart/2005/8/layout/list1"/>
    <dgm:cxn modelId="{747B8BD5-22EB-41CA-B5E6-E46D5F2A9834}" type="presParOf" srcId="{B215CD10-E9F4-47BE-AF6B-7D836AB9247D}" destId="{66782579-0323-407B-A79A-88EF4B071268}" srcOrd="0" destOrd="0" presId="urn:microsoft.com/office/officeart/2005/8/layout/list1"/>
    <dgm:cxn modelId="{BC5F435A-FB57-41D2-A56A-78ADE27D1145}" type="presParOf" srcId="{66782579-0323-407B-A79A-88EF4B071268}" destId="{43E5AE53-0FB8-488F-B633-29B8115EAD8E}" srcOrd="0" destOrd="0" presId="urn:microsoft.com/office/officeart/2005/8/layout/list1"/>
    <dgm:cxn modelId="{574EB924-A95B-4DFA-9CCA-7C3B854D1F50}" type="presParOf" srcId="{66782579-0323-407B-A79A-88EF4B071268}" destId="{E759B8B6-183E-4F9F-8375-DB78CB741B19}" srcOrd="1" destOrd="0" presId="urn:microsoft.com/office/officeart/2005/8/layout/list1"/>
    <dgm:cxn modelId="{C9E97C79-4871-49CF-A813-A1E09E683CC0}" type="presParOf" srcId="{B215CD10-E9F4-47BE-AF6B-7D836AB9247D}" destId="{65F874EF-6B1A-4CDA-B313-F871EFFEA73A}" srcOrd="1" destOrd="0" presId="urn:microsoft.com/office/officeart/2005/8/layout/list1"/>
    <dgm:cxn modelId="{5839109A-D473-4FC3-BC03-797A85E89775}" type="presParOf" srcId="{B215CD10-E9F4-47BE-AF6B-7D836AB9247D}" destId="{E109BE03-969B-4DFA-BB61-DFBC85ACFF7F}" srcOrd="2" destOrd="0" presId="urn:microsoft.com/office/officeart/2005/8/layout/list1"/>
    <dgm:cxn modelId="{0C431E89-912F-409F-93A5-8C2B443E9B61}" type="presParOf" srcId="{B215CD10-E9F4-47BE-AF6B-7D836AB9247D}" destId="{6D93A1BC-6D4C-4B48-A2FB-D3ACAC411009}" srcOrd="3" destOrd="0" presId="urn:microsoft.com/office/officeart/2005/8/layout/list1"/>
    <dgm:cxn modelId="{F6A95F79-DDE7-4943-BA41-36DCA83EEE4F}" type="presParOf" srcId="{B215CD10-E9F4-47BE-AF6B-7D836AB9247D}" destId="{F5F7F456-DFF9-41C8-AAD4-19AE73497087}" srcOrd="4" destOrd="0" presId="urn:microsoft.com/office/officeart/2005/8/layout/list1"/>
    <dgm:cxn modelId="{D516BC64-E08B-4F88-BB99-BB3B9E612B2B}" type="presParOf" srcId="{F5F7F456-DFF9-41C8-AAD4-19AE73497087}" destId="{E89D1F04-A4C9-49A9-BFF7-C88086315313}" srcOrd="0" destOrd="0" presId="urn:microsoft.com/office/officeart/2005/8/layout/list1"/>
    <dgm:cxn modelId="{7A61D6C4-3F4F-4DF6-82A7-9858738E0205}" type="presParOf" srcId="{F5F7F456-DFF9-41C8-AAD4-19AE73497087}" destId="{414A7CDB-8FC5-4729-A88B-A2A538F8F456}" srcOrd="1" destOrd="0" presId="urn:microsoft.com/office/officeart/2005/8/layout/list1"/>
    <dgm:cxn modelId="{97DA4E44-51DD-4A28-8E2A-38C74A637774}" type="presParOf" srcId="{B215CD10-E9F4-47BE-AF6B-7D836AB9247D}" destId="{0FD08387-6AE8-4BB3-807C-D7433EFFC602}" srcOrd="5" destOrd="0" presId="urn:microsoft.com/office/officeart/2005/8/layout/list1"/>
    <dgm:cxn modelId="{E1BD68B0-45D2-4689-B46C-A2D50F57BD6C}" type="presParOf" srcId="{B215CD10-E9F4-47BE-AF6B-7D836AB9247D}" destId="{5DD3DA56-AE63-42B1-90CF-420A540DCED5}"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6C4BAC3-526B-4679-87F4-1A252554973D}"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IN"/>
        </a:p>
      </dgm:t>
    </dgm:pt>
    <dgm:pt modelId="{756759BD-AACC-4DA2-9637-19C8C0B628FB}">
      <dgm:prSet phldrT="[Text]" custT="1"/>
      <dgm:spPr>
        <a:solidFill>
          <a:srgbClr val="FF6600"/>
        </a:solidFill>
        <a:ln>
          <a:solidFill>
            <a:srgbClr val="FF964F"/>
          </a:solidFill>
        </a:ln>
      </dgm:spPr>
      <dgm:t>
        <a:bodyPr/>
        <a:lstStyle/>
        <a:p>
          <a:r>
            <a:rPr lang="en-IN" sz="2400" b="1" dirty="0">
              <a:latin typeface="Calibri" panose="020F0502020204030204" pitchFamily="34" charset="0"/>
            </a:rPr>
            <a:t>Tax-suffered Supplies</a:t>
          </a:r>
        </a:p>
        <a:p>
          <a:r>
            <a:rPr lang="en-IN" sz="2400" b="1" dirty="0">
              <a:latin typeface="Calibri" panose="020F0502020204030204" pitchFamily="34" charset="0"/>
            </a:rPr>
            <a:t> </a:t>
          </a:r>
          <a:r>
            <a:rPr lang="en-IN" sz="2200" b="1" dirty="0">
              <a:latin typeface="Calibri" panose="020F0502020204030204" pitchFamily="34" charset="0"/>
            </a:rPr>
            <a:t>142(11)</a:t>
          </a:r>
        </a:p>
      </dgm:t>
    </dgm:pt>
    <dgm:pt modelId="{44008FCA-9D3A-4760-A52D-006C59D4ADC3}" type="parTrans" cxnId="{3BDE8500-DD91-4FC0-904E-FB94E5FCF567}">
      <dgm:prSet/>
      <dgm:spPr/>
      <dgm:t>
        <a:bodyPr/>
        <a:lstStyle/>
        <a:p>
          <a:endParaRPr lang="en-IN">
            <a:latin typeface="Calibri" panose="020F0502020204030204" pitchFamily="34" charset="0"/>
          </a:endParaRPr>
        </a:p>
      </dgm:t>
    </dgm:pt>
    <dgm:pt modelId="{6B77100E-59DB-469A-B687-1D7D8F4367DD}" type="sibTrans" cxnId="{3BDE8500-DD91-4FC0-904E-FB94E5FCF567}">
      <dgm:prSet/>
      <dgm:spPr/>
      <dgm:t>
        <a:bodyPr/>
        <a:lstStyle/>
        <a:p>
          <a:endParaRPr lang="en-IN">
            <a:latin typeface="Calibri" panose="020F0502020204030204" pitchFamily="34" charset="0"/>
          </a:endParaRPr>
        </a:p>
      </dgm:t>
    </dgm:pt>
    <dgm:pt modelId="{F69CBFA9-188F-4904-808F-9926B5C3C094}">
      <dgm:prSet phldrT="[Text]" custT="1"/>
      <dgm:spPr>
        <a:solidFill>
          <a:srgbClr val="FAB37E">
            <a:alpha val="90000"/>
          </a:srgbClr>
        </a:solidFill>
      </dgm:spPr>
      <dgm:t>
        <a:bodyPr/>
        <a:lstStyle/>
        <a:p>
          <a:pPr marL="363538" indent="-269875" defTabSz="889000">
            <a:lnSpc>
              <a:spcPct val="100000"/>
            </a:lnSpc>
            <a:buFontTx/>
            <a:buNone/>
          </a:pPr>
          <a:r>
            <a:rPr lang="en-IN" sz="2000" b="0" i="1" u="sng" dirty="0">
              <a:latin typeface="Calibri" panose="020F0502020204030204" pitchFamily="34" charset="0"/>
            </a:rPr>
            <a:t>Applicable to only services:</a:t>
          </a:r>
          <a:r>
            <a:rPr lang="en-IN" sz="2000" b="0" i="1" u="none" dirty="0">
              <a:latin typeface="Calibri" panose="020F0502020204030204" pitchFamily="34" charset="0"/>
            </a:rPr>
            <a:t> </a:t>
          </a:r>
          <a:r>
            <a:rPr lang="en-IN" sz="2000" dirty="0">
              <a:latin typeface="Calibri" panose="020F0502020204030204" pitchFamily="34" charset="0"/>
            </a:rPr>
            <a:t>Regardless of the time of supply (GST law):-</a:t>
          </a:r>
          <a:endParaRPr lang="en-IN" sz="2000" b="0" i="1" dirty="0">
            <a:latin typeface="Calibri" panose="020F0502020204030204" pitchFamily="34" charset="0"/>
          </a:endParaRPr>
        </a:p>
      </dgm:t>
    </dgm:pt>
    <dgm:pt modelId="{39D7165F-E7FA-4E70-AE2D-BCB949DB1F3C}" type="parTrans" cxnId="{FD478026-62C2-4353-B451-F16E9F84076D}">
      <dgm:prSet/>
      <dgm:spPr/>
      <dgm:t>
        <a:bodyPr/>
        <a:lstStyle/>
        <a:p>
          <a:endParaRPr lang="en-IN">
            <a:latin typeface="Calibri" panose="020F0502020204030204" pitchFamily="34" charset="0"/>
          </a:endParaRPr>
        </a:p>
      </dgm:t>
    </dgm:pt>
    <dgm:pt modelId="{A257C526-7902-42AF-8E94-326A2909E220}" type="sibTrans" cxnId="{FD478026-62C2-4353-B451-F16E9F84076D}">
      <dgm:prSet/>
      <dgm:spPr/>
      <dgm:t>
        <a:bodyPr/>
        <a:lstStyle/>
        <a:p>
          <a:endParaRPr lang="en-IN">
            <a:latin typeface="Calibri" panose="020F0502020204030204" pitchFamily="34" charset="0"/>
          </a:endParaRPr>
        </a:p>
      </dgm:t>
    </dgm:pt>
    <dgm:pt modelId="{7DAC7807-725E-4DAA-ACF7-109BC3211C9F}">
      <dgm:prSet phldrT="[Text]" custT="1"/>
      <dgm:spPr>
        <a:solidFill>
          <a:srgbClr val="FAB37E">
            <a:alpha val="90000"/>
          </a:srgbClr>
        </a:solidFill>
      </dgm:spPr>
      <dgm:t>
        <a:bodyPr/>
        <a:lstStyle/>
        <a:p>
          <a:pPr marL="363538" indent="-269875" defTabSz="889000">
            <a:lnSpc>
              <a:spcPct val="100000"/>
            </a:lnSpc>
            <a:buFontTx/>
            <a:buNone/>
          </a:pPr>
          <a:r>
            <a:rPr lang="en-IN" sz="2000" b="0" i="1" u="sng" dirty="0">
              <a:latin typeface="Calibri" panose="020F0502020204030204" pitchFamily="34" charset="0"/>
            </a:rPr>
            <a:t>Applicable to works contracts:</a:t>
          </a:r>
          <a:endParaRPr lang="en-IN" sz="2000" b="0" dirty="0">
            <a:latin typeface="Calibri" panose="020F0502020204030204" pitchFamily="34" charset="0"/>
          </a:endParaRPr>
        </a:p>
      </dgm:t>
    </dgm:pt>
    <dgm:pt modelId="{E8C36C67-6B75-4F34-A5A7-79159E7D6CCB}" type="parTrans" cxnId="{19CCD300-09B8-4C78-952A-AC7F33C3A678}">
      <dgm:prSet/>
      <dgm:spPr/>
      <dgm:t>
        <a:bodyPr/>
        <a:lstStyle/>
        <a:p>
          <a:endParaRPr lang="en-IN"/>
        </a:p>
      </dgm:t>
    </dgm:pt>
    <dgm:pt modelId="{083CB8E7-D58D-4787-A5AC-465E31C85D6D}" type="sibTrans" cxnId="{19CCD300-09B8-4C78-952A-AC7F33C3A678}">
      <dgm:prSet/>
      <dgm:spPr/>
      <dgm:t>
        <a:bodyPr/>
        <a:lstStyle/>
        <a:p>
          <a:endParaRPr lang="en-IN"/>
        </a:p>
      </dgm:t>
    </dgm:pt>
    <dgm:pt modelId="{54ACE23D-D00A-4439-B1D5-00643BFDD601}">
      <dgm:prSet phldrT="[Text]" custT="1"/>
      <dgm:spPr>
        <a:solidFill>
          <a:srgbClr val="FAB37E">
            <a:alpha val="90000"/>
          </a:srgbClr>
        </a:solidFill>
      </dgm:spPr>
      <dgm:t>
        <a:bodyPr/>
        <a:lstStyle/>
        <a:p>
          <a:pPr marL="355600" indent="-269875" defTabSz="1054100">
            <a:lnSpc>
              <a:spcPct val="100000"/>
            </a:lnSpc>
          </a:pPr>
          <a:r>
            <a:rPr lang="en-IN" sz="2000" b="0" dirty="0">
              <a:latin typeface="Calibri" panose="020F0502020204030204" pitchFamily="34" charset="0"/>
            </a:rPr>
            <a:t>GST shall be payable on supplies made after appointed day; AND</a:t>
          </a:r>
        </a:p>
      </dgm:t>
    </dgm:pt>
    <dgm:pt modelId="{56EB1587-A904-483C-A63A-CDCDC03CD522}" type="parTrans" cxnId="{C1E4F68B-0058-4191-866E-F0F47B543122}">
      <dgm:prSet/>
      <dgm:spPr/>
      <dgm:t>
        <a:bodyPr/>
        <a:lstStyle/>
        <a:p>
          <a:endParaRPr lang="en-IN"/>
        </a:p>
      </dgm:t>
    </dgm:pt>
    <dgm:pt modelId="{53F81CDF-682F-4870-B109-9B108484DE10}" type="sibTrans" cxnId="{C1E4F68B-0058-4191-866E-F0F47B543122}">
      <dgm:prSet/>
      <dgm:spPr/>
      <dgm:t>
        <a:bodyPr/>
        <a:lstStyle/>
        <a:p>
          <a:endParaRPr lang="en-IN"/>
        </a:p>
      </dgm:t>
    </dgm:pt>
    <dgm:pt modelId="{1BA2CAAE-FC9D-49B5-B992-317A5442A09B}">
      <dgm:prSet phldrT="[Text]" custT="1"/>
      <dgm:spPr>
        <a:solidFill>
          <a:srgbClr val="FAB37E">
            <a:alpha val="90000"/>
          </a:srgbClr>
        </a:solidFill>
      </dgm:spPr>
      <dgm:t>
        <a:bodyPr/>
        <a:lstStyle/>
        <a:p>
          <a:pPr marL="363538" indent="-269875" defTabSz="889000">
            <a:lnSpc>
              <a:spcPct val="100000"/>
            </a:lnSpc>
          </a:pPr>
          <a:endParaRPr lang="en-IN" sz="2000" b="0" dirty="0">
            <a:latin typeface="Calibri" panose="020F0502020204030204" pitchFamily="34" charset="0"/>
          </a:endParaRPr>
        </a:p>
      </dgm:t>
    </dgm:pt>
    <dgm:pt modelId="{53161D9D-95CA-4AC6-9416-C4C24F5646EE}" type="parTrans" cxnId="{74523F1F-A906-4157-BFA3-7143488F3C80}">
      <dgm:prSet/>
      <dgm:spPr/>
      <dgm:t>
        <a:bodyPr/>
        <a:lstStyle/>
        <a:p>
          <a:endParaRPr lang="en-IN"/>
        </a:p>
      </dgm:t>
    </dgm:pt>
    <dgm:pt modelId="{CDBDEE10-A13B-45F3-BF44-24BB6CE0C276}" type="sibTrans" cxnId="{74523F1F-A906-4157-BFA3-7143488F3C80}">
      <dgm:prSet/>
      <dgm:spPr/>
      <dgm:t>
        <a:bodyPr/>
        <a:lstStyle/>
        <a:p>
          <a:endParaRPr lang="en-IN"/>
        </a:p>
      </dgm:t>
    </dgm:pt>
    <dgm:pt modelId="{C43E412A-91FE-4CC0-8151-3F08F1800D02}">
      <dgm:prSet phldrT="[Text]" custT="1"/>
      <dgm:spPr>
        <a:solidFill>
          <a:srgbClr val="FAB37E">
            <a:alpha val="90000"/>
          </a:srgbClr>
        </a:solidFill>
      </dgm:spPr>
      <dgm:t>
        <a:bodyPr/>
        <a:lstStyle/>
        <a:p>
          <a:pPr marL="363538" indent="-269875" defTabSz="889000">
            <a:lnSpc>
              <a:spcPct val="100000"/>
            </a:lnSpc>
          </a:pPr>
          <a:r>
            <a:rPr lang="en-IN" sz="2000" b="1" dirty="0">
              <a:latin typeface="Calibri" panose="020F0502020204030204" pitchFamily="34" charset="0"/>
            </a:rPr>
            <a:t>NO GST payable </a:t>
          </a:r>
          <a:r>
            <a:rPr lang="en-IN" sz="2000" b="0" dirty="0">
              <a:latin typeface="Calibri" panose="020F0502020204030204" pitchFamily="34" charset="0"/>
            </a:rPr>
            <a:t>on services to the extent Service </a:t>
          </a:r>
          <a:r>
            <a:rPr lang="en-IN" sz="2000" dirty="0">
              <a:latin typeface="Calibri" panose="020F0502020204030204" pitchFamily="34" charset="0"/>
            </a:rPr>
            <a:t>tax was </a:t>
          </a:r>
          <a:r>
            <a:rPr lang="en-IN" sz="2000" b="1" dirty="0">
              <a:latin typeface="Calibri" panose="020F0502020204030204" pitchFamily="34" charset="0"/>
            </a:rPr>
            <a:t>leviable under existing law</a:t>
          </a:r>
          <a:endParaRPr lang="en-IN" sz="2000" b="0" i="1" dirty="0">
            <a:latin typeface="Calibri" panose="020F0502020204030204" pitchFamily="34" charset="0"/>
          </a:endParaRPr>
        </a:p>
      </dgm:t>
    </dgm:pt>
    <dgm:pt modelId="{60FCB0A0-CDCA-4944-B8E9-87D6D8CAB9B5}" type="parTrans" cxnId="{9518588A-DCF8-49A9-9731-6E230E9B4152}">
      <dgm:prSet/>
      <dgm:spPr/>
      <dgm:t>
        <a:bodyPr/>
        <a:lstStyle/>
        <a:p>
          <a:endParaRPr lang="en-IN"/>
        </a:p>
      </dgm:t>
    </dgm:pt>
    <dgm:pt modelId="{F80ABA92-A12B-4D1F-9D01-6547F62DA227}" type="sibTrans" cxnId="{9518588A-DCF8-49A9-9731-6E230E9B4152}">
      <dgm:prSet/>
      <dgm:spPr/>
      <dgm:t>
        <a:bodyPr/>
        <a:lstStyle/>
        <a:p>
          <a:endParaRPr lang="en-IN"/>
        </a:p>
      </dgm:t>
    </dgm:pt>
    <dgm:pt modelId="{C717EDEB-46E9-42A0-B419-AA2B8C25242F}">
      <dgm:prSet phldrT="[Text]" custT="1"/>
      <dgm:spPr>
        <a:solidFill>
          <a:srgbClr val="FAB37E">
            <a:alpha val="90000"/>
          </a:srgbClr>
        </a:solidFill>
      </dgm:spPr>
      <dgm:t>
        <a:bodyPr/>
        <a:lstStyle/>
        <a:p>
          <a:pPr marL="363538" indent="-269875" defTabSz="1054100">
            <a:lnSpc>
              <a:spcPct val="100000"/>
            </a:lnSpc>
          </a:pPr>
          <a:r>
            <a:rPr lang="en-IN" sz="2000" b="0" dirty="0">
              <a:latin typeface="Calibri" panose="020F0502020204030204" pitchFamily="34" charset="0"/>
            </a:rPr>
            <a:t>Supplier will be entitled to credit of VAT &amp; ST paid to the extent of supplies made after the appointed day</a:t>
          </a:r>
        </a:p>
      </dgm:t>
    </dgm:pt>
    <dgm:pt modelId="{BD897C35-9242-4124-8504-44884D3B92A4}" type="parTrans" cxnId="{ABAF807A-6E6F-4487-8604-EFE3BFB848E9}">
      <dgm:prSet/>
      <dgm:spPr/>
      <dgm:t>
        <a:bodyPr/>
        <a:lstStyle/>
        <a:p>
          <a:endParaRPr lang="en-IN"/>
        </a:p>
      </dgm:t>
    </dgm:pt>
    <dgm:pt modelId="{13EB74C3-6870-4C72-98BE-4E0F8100DD8E}" type="sibTrans" cxnId="{ABAF807A-6E6F-4487-8604-EFE3BFB848E9}">
      <dgm:prSet/>
      <dgm:spPr/>
      <dgm:t>
        <a:bodyPr/>
        <a:lstStyle/>
        <a:p>
          <a:endParaRPr lang="en-IN"/>
        </a:p>
      </dgm:t>
    </dgm:pt>
    <dgm:pt modelId="{F8ACCCFD-B812-4392-87E9-406AA8CA23BF}">
      <dgm:prSet phldrT="[Text]" custT="1"/>
      <dgm:spPr>
        <a:solidFill>
          <a:srgbClr val="FAB37E">
            <a:alpha val="90000"/>
          </a:srgbClr>
        </a:solidFill>
      </dgm:spPr>
      <dgm:t>
        <a:bodyPr/>
        <a:lstStyle/>
        <a:p>
          <a:pPr marL="363538" indent="-269875" defTabSz="622300">
            <a:lnSpc>
              <a:spcPct val="100000"/>
            </a:lnSpc>
          </a:pPr>
          <a:endParaRPr lang="en-IN" sz="1400" b="0" dirty="0">
            <a:latin typeface="Calibri" panose="020F0502020204030204" pitchFamily="34" charset="0"/>
          </a:endParaRPr>
        </a:p>
      </dgm:t>
    </dgm:pt>
    <dgm:pt modelId="{3F5DB155-BE2F-4A65-90CC-1B11175E028B}" type="parTrans" cxnId="{E16AD0AE-909F-4067-ABE2-5B72A0E69F37}">
      <dgm:prSet/>
      <dgm:spPr/>
      <dgm:t>
        <a:bodyPr/>
        <a:lstStyle/>
        <a:p>
          <a:endParaRPr lang="en-IN"/>
        </a:p>
      </dgm:t>
    </dgm:pt>
    <dgm:pt modelId="{7E42A50E-7F50-47D3-954F-F6DAD288B6A6}" type="sibTrans" cxnId="{E16AD0AE-909F-4067-ABE2-5B72A0E69F37}">
      <dgm:prSet/>
      <dgm:spPr/>
      <dgm:t>
        <a:bodyPr/>
        <a:lstStyle/>
        <a:p>
          <a:endParaRPr lang="en-IN"/>
        </a:p>
      </dgm:t>
    </dgm:pt>
    <dgm:pt modelId="{D697349B-E106-409C-93E2-8C3D401ACA25}">
      <dgm:prSet phldrT="[Text]" custT="1"/>
      <dgm:spPr>
        <a:solidFill>
          <a:srgbClr val="FAB37E">
            <a:alpha val="90000"/>
          </a:srgbClr>
        </a:solidFill>
      </dgm:spPr>
      <dgm:t>
        <a:bodyPr/>
        <a:lstStyle/>
        <a:p>
          <a:pPr marL="363538" indent="-269875" defTabSz="1054100">
            <a:lnSpc>
              <a:spcPct val="100000"/>
            </a:lnSpc>
            <a:buFontTx/>
            <a:buNone/>
          </a:pPr>
          <a:r>
            <a:rPr lang="en-IN" sz="2000" b="0" dirty="0">
              <a:latin typeface="Calibri" panose="020F0502020204030204" pitchFamily="34" charset="0"/>
            </a:rPr>
            <a:t>Where both VAT &amp; ST were paid:</a:t>
          </a:r>
        </a:p>
      </dgm:t>
    </dgm:pt>
    <dgm:pt modelId="{B3991FE2-5F2B-4F26-9339-558FFE118EB7}" type="parTrans" cxnId="{AC2AE7E7-8750-4EF3-8526-E7F32C66657F}">
      <dgm:prSet/>
      <dgm:spPr/>
      <dgm:t>
        <a:bodyPr/>
        <a:lstStyle/>
        <a:p>
          <a:endParaRPr lang="en-US"/>
        </a:p>
      </dgm:t>
    </dgm:pt>
    <dgm:pt modelId="{5F48B11F-D5A8-46FA-B834-BC9AC59D084C}" type="sibTrans" cxnId="{AC2AE7E7-8750-4EF3-8526-E7F32C66657F}">
      <dgm:prSet/>
      <dgm:spPr/>
      <dgm:t>
        <a:bodyPr/>
        <a:lstStyle/>
        <a:p>
          <a:endParaRPr lang="en-US"/>
        </a:p>
      </dgm:t>
    </dgm:pt>
    <dgm:pt modelId="{29546A34-FE3B-4040-A4C7-CAB0EE39C371}" type="pres">
      <dgm:prSet presAssocID="{86C4BAC3-526B-4679-87F4-1A252554973D}" presName="Name0" presStyleCnt="0">
        <dgm:presLayoutVars>
          <dgm:dir/>
          <dgm:animLvl val="lvl"/>
          <dgm:resizeHandles/>
        </dgm:presLayoutVars>
      </dgm:prSet>
      <dgm:spPr/>
    </dgm:pt>
    <dgm:pt modelId="{4D64B005-B628-4E01-BB48-448C2328123B}" type="pres">
      <dgm:prSet presAssocID="{756759BD-AACC-4DA2-9637-19C8C0B628FB}" presName="linNode" presStyleCnt="0"/>
      <dgm:spPr/>
    </dgm:pt>
    <dgm:pt modelId="{88866E9C-89D7-467D-8C5C-B9FA16EC1086}" type="pres">
      <dgm:prSet presAssocID="{756759BD-AACC-4DA2-9637-19C8C0B628FB}" presName="parentShp" presStyleLbl="node1" presStyleIdx="0" presStyleCnt="1" custScaleX="56448" custScaleY="120913">
        <dgm:presLayoutVars>
          <dgm:bulletEnabled val="1"/>
        </dgm:presLayoutVars>
      </dgm:prSet>
      <dgm:spPr/>
    </dgm:pt>
    <dgm:pt modelId="{5D79DD1F-AB4B-40B9-A978-C0AA786BA593}" type="pres">
      <dgm:prSet presAssocID="{756759BD-AACC-4DA2-9637-19C8C0B628FB}" presName="childShp" presStyleLbl="bgAccFollowNode1" presStyleIdx="0" presStyleCnt="1" custScaleX="133100" custScaleY="149271">
        <dgm:presLayoutVars>
          <dgm:bulletEnabled val="1"/>
        </dgm:presLayoutVars>
      </dgm:prSet>
      <dgm:spPr/>
    </dgm:pt>
  </dgm:ptLst>
  <dgm:cxnLst>
    <dgm:cxn modelId="{3BDE8500-DD91-4FC0-904E-FB94E5FCF567}" srcId="{86C4BAC3-526B-4679-87F4-1A252554973D}" destId="{756759BD-AACC-4DA2-9637-19C8C0B628FB}" srcOrd="0" destOrd="0" parTransId="{44008FCA-9D3A-4760-A52D-006C59D4ADC3}" sibTransId="{6B77100E-59DB-469A-B687-1D7D8F4367DD}"/>
    <dgm:cxn modelId="{19CCD300-09B8-4C78-952A-AC7F33C3A678}" srcId="{756759BD-AACC-4DA2-9637-19C8C0B628FB}" destId="{7DAC7807-725E-4DAA-ACF7-109BC3211C9F}" srcOrd="3" destOrd="0" parTransId="{E8C36C67-6B75-4F34-A5A7-79159E7D6CCB}" sibTransId="{083CB8E7-D58D-4787-A5AC-465E31C85D6D}"/>
    <dgm:cxn modelId="{74523F1F-A906-4157-BFA3-7143488F3C80}" srcId="{756759BD-AACC-4DA2-9637-19C8C0B628FB}" destId="{1BA2CAAE-FC9D-49B5-B992-317A5442A09B}" srcOrd="7" destOrd="0" parTransId="{53161D9D-95CA-4AC6-9416-C4C24F5646EE}" sibTransId="{CDBDEE10-A13B-45F3-BF44-24BB6CE0C276}"/>
    <dgm:cxn modelId="{FD478026-62C2-4353-B451-F16E9F84076D}" srcId="{756759BD-AACC-4DA2-9637-19C8C0B628FB}" destId="{F69CBFA9-188F-4904-808F-9926B5C3C094}" srcOrd="0" destOrd="0" parTransId="{39D7165F-E7FA-4E70-AE2D-BCB949DB1F3C}" sibTransId="{A257C526-7902-42AF-8E94-326A2909E220}"/>
    <dgm:cxn modelId="{6FF1C32F-5485-457A-8497-A642A75AD90C}" type="presOf" srcId="{C43E412A-91FE-4CC0-8151-3F08F1800D02}" destId="{5D79DD1F-AB4B-40B9-A978-C0AA786BA593}" srcOrd="0" destOrd="1" presId="urn:microsoft.com/office/officeart/2005/8/layout/vList6"/>
    <dgm:cxn modelId="{7F23764F-9033-44C9-8787-C9B75DDF9DBB}" type="presOf" srcId="{7DAC7807-725E-4DAA-ACF7-109BC3211C9F}" destId="{5D79DD1F-AB4B-40B9-A978-C0AA786BA593}" srcOrd="0" destOrd="3" presId="urn:microsoft.com/office/officeart/2005/8/layout/vList6"/>
    <dgm:cxn modelId="{35A3BF70-1A7E-4AB8-9914-3CA2E4DBAC19}" type="presOf" srcId="{756759BD-AACC-4DA2-9637-19C8C0B628FB}" destId="{88866E9C-89D7-467D-8C5C-B9FA16EC1086}" srcOrd="0" destOrd="0" presId="urn:microsoft.com/office/officeart/2005/8/layout/vList6"/>
    <dgm:cxn modelId="{ABAF807A-6E6F-4487-8604-EFE3BFB848E9}" srcId="{756759BD-AACC-4DA2-9637-19C8C0B628FB}" destId="{C717EDEB-46E9-42A0-B419-AA2B8C25242F}" srcOrd="6" destOrd="0" parTransId="{BD897C35-9242-4124-8504-44884D3B92A4}" sibTransId="{13EB74C3-6870-4C72-98BE-4E0F8100DD8E}"/>
    <dgm:cxn modelId="{DDABBC7D-9E1F-412D-9A31-1D0C6FA41725}" type="presOf" srcId="{1BA2CAAE-FC9D-49B5-B992-317A5442A09B}" destId="{5D79DD1F-AB4B-40B9-A978-C0AA786BA593}" srcOrd="0" destOrd="7" presId="urn:microsoft.com/office/officeart/2005/8/layout/vList6"/>
    <dgm:cxn modelId="{EE584C81-3915-4087-B980-C366C7DE83C4}" type="presOf" srcId="{D697349B-E106-409C-93E2-8C3D401ACA25}" destId="{5D79DD1F-AB4B-40B9-A978-C0AA786BA593}" srcOrd="0" destOrd="4" presId="urn:microsoft.com/office/officeart/2005/8/layout/vList6"/>
    <dgm:cxn modelId="{9518588A-DCF8-49A9-9731-6E230E9B4152}" srcId="{756759BD-AACC-4DA2-9637-19C8C0B628FB}" destId="{C43E412A-91FE-4CC0-8151-3F08F1800D02}" srcOrd="1" destOrd="0" parTransId="{60FCB0A0-CDCA-4944-B8E9-87D6D8CAB9B5}" sibTransId="{F80ABA92-A12B-4D1F-9D01-6547F62DA227}"/>
    <dgm:cxn modelId="{C1E4F68B-0058-4191-866E-F0F47B543122}" srcId="{756759BD-AACC-4DA2-9637-19C8C0B628FB}" destId="{54ACE23D-D00A-4439-B1D5-00643BFDD601}" srcOrd="5" destOrd="0" parTransId="{56EB1587-A904-483C-A63A-CDCDC03CD522}" sibTransId="{53F81CDF-682F-4870-B109-9B108484DE10}"/>
    <dgm:cxn modelId="{E3A24F9B-88E6-4358-BA95-6E9B47857E24}" type="presOf" srcId="{54ACE23D-D00A-4439-B1D5-00643BFDD601}" destId="{5D79DD1F-AB4B-40B9-A978-C0AA786BA593}" srcOrd="0" destOrd="5" presId="urn:microsoft.com/office/officeart/2005/8/layout/vList6"/>
    <dgm:cxn modelId="{E16AD0AE-909F-4067-ABE2-5B72A0E69F37}" srcId="{756759BD-AACC-4DA2-9637-19C8C0B628FB}" destId="{F8ACCCFD-B812-4392-87E9-406AA8CA23BF}" srcOrd="2" destOrd="0" parTransId="{3F5DB155-BE2F-4A65-90CC-1B11175E028B}" sibTransId="{7E42A50E-7F50-47D3-954F-F6DAD288B6A6}"/>
    <dgm:cxn modelId="{C5BDD4BC-A286-4E10-BA2C-341ABC0D3CE2}" type="presOf" srcId="{F8ACCCFD-B812-4392-87E9-406AA8CA23BF}" destId="{5D79DD1F-AB4B-40B9-A978-C0AA786BA593}" srcOrd="0" destOrd="2" presId="urn:microsoft.com/office/officeart/2005/8/layout/vList6"/>
    <dgm:cxn modelId="{0BC0FDD9-62B7-49B1-83F9-352C96977A07}" type="presOf" srcId="{C717EDEB-46E9-42A0-B419-AA2B8C25242F}" destId="{5D79DD1F-AB4B-40B9-A978-C0AA786BA593}" srcOrd="0" destOrd="6" presId="urn:microsoft.com/office/officeart/2005/8/layout/vList6"/>
    <dgm:cxn modelId="{3E871FDC-7495-491B-BB7D-7F42A1F2EA26}" type="presOf" srcId="{86C4BAC3-526B-4679-87F4-1A252554973D}" destId="{29546A34-FE3B-4040-A4C7-CAB0EE39C371}" srcOrd="0" destOrd="0" presId="urn:microsoft.com/office/officeart/2005/8/layout/vList6"/>
    <dgm:cxn modelId="{AC2AE7E7-8750-4EF3-8526-E7F32C66657F}" srcId="{756759BD-AACC-4DA2-9637-19C8C0B628FB}" destId="{D697349B-E106-409C-93E2-8C3D401ACA25}" srcOrd="4" destOrd="0" parTransId="{B3991FE2-5F2B-4F26-9339-558FFE118EB7}" sibTransId="{5F48B11F-D5A8-46FA-B834-BC9AC59D084C}"/>
    <dgm:cxn modelId="{9563FAF6-2F18-47F7-814D-F9B262DC9AA1}" type="presOf" srcId="{F69CBFA9-188F-4904-808F-9926B5C3C094}" destId="{5D79DD1F-AB4B-40B9-A978-C0AA786BA593}" srcOrd="0" destOrd="0" presId="urn:microsoft.com/office/officeart/2005/8/layout/vList6"/>
    <dgm:cxn modelId="{76E75DAB-D13A-4A91-AC47-1C986E409FC7}" type="presParOf" srcId="{29546A34-FE3B-4040-A4C7-CAB0EE39C371}" destId="{4D64B005-B628-4E01-BB48-448C2328123B}" srcOrd="0" destOrd="0" presId="urn:microsoft.com/office/officeart/2005/8/layout/vList6"/>
    <dgm:cxn modelId="{B18D8884-23D7-432C-94C2-6C71CB6FB364}" type="presParOf" srcId="{4D64B005-B628-4E01-BB48-448C2328123B}" destId="{88866E9C-89D7-467D-8C5C-B9FA16EC1086}" srcOrd="0" destOrd="0" presId="urn:microsoft.com/office/officeart/2005/8/layout/vList6"/>
    <dgm:cxn modelId="{417EACD9-EB6C-429A-98B0-E7A579CCF6CB}" type="presParOf" srcId="{4D64B005-B628-4E01-BB48-448C2328123B}" destId="{5D79DD1F-AB4B-40B9-A978-C0AA786BA59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D62F9C-05F2-4005-936A-07BBCE33CA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9F844F8-A44F-4051-B001-EB7A6A191E81}">
      <dgm:prSet custT="1"/>
      <dgm:spPr>
        <a:noFill/>
        <a:ln>
          <a:solidFill>
            <a:schemeClr val="tx1"/>
          </a:solidFill>
        </a:ln>
      </dgm:spPr>
      <dgm:t>
        <a:bodyPr/>
        <a:lstStyle/>
        <a:p>
          <a:r>
            <a:rPr lang="en-US" sz="2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Output</a:t>
          </a:r>
          <a:r>
            <a:rPr lang="en-US" sz="2600" b="0" dirty="0">
              <a:solidFill>
                <a:schemeClr val="bg1"/>
              </a:solidFill>
              <a:latin typeface="Calibri" panose="020F0502020204030204" pitchFamily="34" charset="0"/>
            </a:rPr>
            <a:t> Taxes</a:t>
          </a:r>
          <a:endParaRPr lang="en-IN" sz="2600" dirty="0">
            <a:solidFill>
              <a:schemeClr val="bg1"/>
            </a:solidFill>
            <a:latin typeface="Calibri" panose="020F0502020204030204" pitchFamily="34" charset="0"/>
          </a:endParaRPr>
        </a:p>
      </dgm:t>
    </dgm:pt>
    <dgm:pt modelId="{47E420C3-69D5-4165-AFA3-15B827D8E810}" type="parTrans" cxnId="{2DB82AEA-52C0-45A8-8B56-6356768959C0}">
      <dgm:prSet/>
      <dgm:spPr/>
      <dgm:t>
        <a:bodyPr/>
        <a:lstStyle/>
        <a:p>
          <a:endParaRPr lang="en-US"/>
        </a:p>
      </dgm:t>
    </dgm:pt>
    <dgm:pt modelId="{5591D256-91DE-493D-B1DC-75CD16B52649}" type="sibTrans" cxnId="{2DB82AEA-52C0-45A8-8B56-6356768959C0}">
      <dgm:prSet/>
      <dgm:spPr/>
      <dgm:t>
        <a:bodyPr/>
        <a:lstStyle/>
        <a:p>
          <a:endParaRPr lang="en-US"/>
        </a:p>
      </dgm:t>
    </dgm:pt>
    <dgm:pt modelId="{8AF88A6F-95D7-4100-AF0B-1A22676B3E50}" type="pres">
      <dgm:prSet presAssocID="{51D62F9C-05F2-4005-936A-07BBCE33CAEC}" presName="linear" presStyleCnt="0">
        <dgm:presLayoutVars>
          <dgm:animLvl val="lvl"/>
          <dgm:resizeHandles val="exact"/>
        </dgm:presLayoutVars>
      </dgm:prSet>
      <dgm:spPr/>
    </dgm:pt>
    <dgm:pt modelId="{5262DF76-3C25-44F0-ADAB-D82937EEECB9}" type="pres">
      <dgm:prSet presAssocID="{49F844F8-A44F-4051-B001-EB7A6A191E81}" presName="parentText" presStyleLbl="node1" presStyleIdx="0" presStyleCnt="1" custScaleY="112445">
        <dgm:presLayoutVars>
          <dgm:chMax val="0"/>
          <dgm:bulletEnabled val="1"/>
        </dgm:presLayoutVars>
      </dgm:prSet>
      <dgm:spPr/>
    </dgm:pt>
  </dgm:ptLst>
  <dgm:cxnLst>
    <dgm:cxn modelId="{7CA78762-DD77-401D-BD02-C59DDEB9753B}" type="presOf" srcId="{51D62F9C-05F2-4005-936A-07BBCE33CAEC}" destId="{8AF88A6F-95D7-4100-AF0B-1A22676B3E50}" srcOrd="0" destOrd="0" presId="urn:microsoft.com/office/officeart/2005/8/layout/vList2"/>
    <dgm:cxn modelId="{DA4E874C-323D-4B0F-B4C5-728C5AFAB16C}" type="presOf" srcId="{49F844F8-A44F-4051-B001-EB7A6A191E81}" destId="{5262DF76-3C25-44F0-ADAB-D82937EEECB9}" srcOrd="0" destOrd="0" presId="urn:microsoft.com/office/officeart/2005/8/layout/vList2"/>
    <dgm:cxn modelId="{2DB82AEA-52C0-45A8-8B56-6356768959C0}" srcId="{51D62F9C-05F2-4005-936A-07BBCE33CAEC}" destId="{49F844F8-A44F-4051-B001-EB7A6A191E81}" srcOrd="0" destOrd="0" parTransId="{47E420C3-69D5-4165-AFA3-15B827D8E810}" sibTransId="{5591D256-91DE-493D-B1DC-75CD16B52649}"/>
    <dgm:cxn modelId="{FEEB5D70-D4E4-4F12-AABD-139852347603}" type="presParOf" srcId="{8AF88A6F-95D7-4100-AF0B-1A22676B3E50}" destId="{5262DF76-3C25-44F0-ADAB-D82937EEECB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6C4BAC3-526B-4679-87F4-1A252554973D}"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IN"/>
        </a:p>
      </dgm:t>
    </dgm:pt>
    <dgm:pt modelId="{756759BD-AACC-4DA2-9637-19C8C0B628FB}">
      <dgm:prSet phldrT="[Text]" custT="1"/>
      <dgm:spPr>
        <a:solidFill>
          <a:srgbClr val="FF6600"/>
        </a:solidFill>
        <a:ln>
          <a:solidFill>
            <a:srgbClr val="FF964F"/>
          </a:solidFill>
        </a:ln>
      </dgm:spPr>
      <dgm:t>
        <a:bodyPr/>
        <a:lstStyle/>
        <a:p>
          <a:r>
            <a:rPr lang="en-IN" sz="2400" b="1" dirty="0">
              <a:latin typeface="Calibri" panose="020F0502020204030204" pitchFamily="34" charset="0"/>
            </a:rPr>
            <a:t>Revising returns</a:t>
          </a:r>
        </a:p>
        <a:p>
          <a:r>
            <a:rPr lang="en-IN" sz="2000" b="1" dirty="0">
              <a:latin typeface="Calibri" panose="020F0502020204030204" pitchFamily="34" charset="0"/>
            </a:rPr>
            <a:t>142(9)</a:t>
          </a:r>
        </a:p>
      </dgm:t>
    </dgm:pt>
    <dgm:pt modelId="{44008FCA-9D3A-4760-A52D-006C59D4ADC3}" type="parTrans" cxnId="{3BDE8500-DD91-4FC0-904E-FB94E5FCF567}">
      <dgm:prSet/>
      <dgm:spPr/>
      <dgm:t>
        <a:bodyPr/>
        <a:lstStyle/>
        <a:p>
          <a:endParaRPr lang="en-IN">
            <a:latin typeface="Calibri" panose="020F0502020204030204" pitchFamily="34" charset="0"/>
          </a:endParaRPr>
        </a:p>
      </dgm:t>
    </dgm:pt>
    <dgm:pt modelId="{6B77100E-59DB-469A-B687-1D7D8F4367DD}" type="sibTrans" cxnId="{3BDE8500-DD91-4FC0-904E-FB94E5FCF567}">
      <dgm:prSet/>
      <dgm:spPr/>
      <dgm:t>
        <a:bodyPr/>
        <a:lstStyle/>
        <a:p>
          <a:endParaRPr lang="en-IN">
            <a:latin typeface="Calibri" panose="020F0502020204030204" pitchFamily="34" charset="0"/>
          </a:endParaRPr>
        </a:p>
      </dgm:t>
    </dgm:pt>
    <dgm:pt modelId="{F69CBFA9-188F-4904-808F-9926B5C3C094}">
      <dgm:prSet phldrT="[Text]" custT="1"/>
      <dgm:spPr>
        <a:solidFill>
          <a:srgbClr val="FAB37E">
            <a:alpha val="90000"/>
          </a:srgbClr>
        </a:solidFill>
      </dgm:spPr>
      <dgm:t>
        <a:bodyPr/>
        <a:lstStyle/>
        <a:p>
          <a:pPr marL="363538" indent="-269875"/>
          <a:r>
            <a:rPr lang="en-IN" sz="2000" dirty="0">
              <a:latin typeface="Calibri" panose="020F0502020204030204" pitchFamily="34" charset="0"/>
            </a:rPr>
            <a:t>Revised before appointed day – accepted </a:t>
          </a:r>
        </a:p>
      </dgm:t>
    </dgm:pt>
    <dgm:pt modelId="{39D7165F-E7FA-4E70-AE2D-BCB949DB1F3C}" type="parTrans" cxnId="{FD478026-62C2-4353-B451-F16E9F84076D}">
      <dgm:prSet/>
      <dgm:spPr/>
      <dgm:t>
        <a:bodyPr/>
        <a:lstStyle/>
        <a:p>
          <a:endParaRPr lang="en-IN">
            <a:latin typeface="Calibri" panose="020F0502020204030204" pitchFamily="34" charset="0"/>
          </a:endParaRPr>
        </a:p>
      </dgm:t>
    </dgm:pt>
    <dgm:pt modelId="{A257C526-7902-42AF-8E94-326A2909E220}" type="sibTrans" cxnId="{FD478026-62C2-4353-B451-F16E9F84076D}">
      <dgm:prSet/>
      <dgm:spPr/>
      <dgm:t>
        <a:bodyPr/>
        <a:lstStyle/>
        <a:p>
          <a:endParaRPr lang="en-IN">
            <a:latin typeface="Calibri" panose="020F0502020204030204" pitchFamily="34" charset="0"/>
          </a:endParaRPr>
        </a:p>
      </dgm:t>
    </dgm:pt>
    <dgm:pt modelId="{FE409410-FD95-453B-893D-8809E57D8A63}">
      <dgm:prSet phldrT="[Text]" custT="1"/>
      <dgm:spPr>
        <a:solidFill>
          <a:srgbClr val="FAB37E">
            <a:alpha val="90000"/>
          </a:srgbClr>
        </a:solidFill>
      </dgm:spPr>
      <dgm:t>
        <a:bodyPr/>
        <a:lstStyle/>
        <a:p>
          <a:pPr marL="363538" indent="-269875"/>
          <a:r>
            <a:rPr lang="en-IN" sz="2000" dirty="0">
              <a:latin typeface="Calibri" panose="020F0502020204030204" pitchFamily="34" charset="0"/>
            </a:rPr>
            <a:t>If liability increases/ credit decreases– GST arrear (if not recovered under existing law)</a:t>
          </a:r>
          <a:endParaRPr lang="en-IN" sz="2000" b="1" dirty="0">
            <a:latin typeface="Calibri" panose="020F0502020204030204" pitchFamily="34" charset="0"/>
          </a:endParaRPr>
        </a:p>
      </dgm:t>
    </dgm:pt>
    <dgm:pt modelId="{74F6096A-AF07-4611-910E-ED45B1F6565A}" type="parTrans" cxnId="{CEA42A32-3ABA-44A9-B7D9-FB28E970BFB8}">
      <dgm:prSet/>
      <dgm:spPr/>
      <dgm:t>
        <a:bodyPr/>
        <a:lstStyle/>
        <a:p>
          <a:endParaRPr lang="en-IN">
            <a:latin typeface="Calibri" panose="020F0502020204030204" pitchFamily="34" charset="0"/>
          </a:endParaRPr>
        </a:p>
      </dgm:t>
    </dgm:pt>
    <dgm:pt modelId="{71871031-9A2E-44B5-989B-3BE338A229CB}" type="sibTrans" cxnId="{CEA42A32-3ABA-44A9-B7D9-FB28E970BFB8}">
      <dgm:prSet/>
      <dgm:spPr/>
      <dgm:t>
        <a:bodyPr/>
        <a:lstStyle/>
        <a:p>
          <a:endParaRPr lang="en-IN">
            <a:latin typeface="Calibri" panose="020F0502020204030204" pitchFamily="34" charset="0"/>
          </a:endParaRPr>
        </a:p>
      </dgm:t>
    </dgm:pt>
    <dgm:pt modelId="{6EDF1CF3-6298-49D6-8232-A57E16C06FF3}">
      <dgm:prSet phldrT="[Text]" custT="1"/>
      <dgm:spPr>
        <a:solidFill>
          <a:srgbClr val="FAB37E">
            <a:alpha val="90000"/>
          </a:srgbClr>
        </a:solidFill>
      </dgm:spPr>
      <dgm:t>
        <a:bodyPr/>
        <a:lstStyle/>
        <a:p>
          <a:pPr marL="363538" indent="-269875"/>
          <a:r>
            <a:rPr lang="en-IN" sz="2000" dirty="0">
              <a:latin typeface="Calibri" panose="020F0502020204030204" pitchFamily="34" charset="0"/>
            </a:rPr>
            <a:t>Revised after appointed day:</a:t>
          </a:r>
        </a:p>
      </dgm:t>
    </dgm:pt>
    <dgm:pt modelId="{8820EA21-CE3D-433D-A755-018B62A665EC}" type="parTrans" cxnId="{34C1ACDA-F7CC-4A32-8F39-B958C9D39788}">
      <dgm:prSet/>
      <dgm:spPr/>
      <dgm:t>
        <a:bodyPr/>
        <a:lstStyle/>
        <a:p>
          <a:endParaRPr lang="en-IN"/>
        </a:p>
      </dgm:t>
    </dgm:pt>
    <dgm:pt modelId="{1E839C70-BF38-4E71-8495-51F189E1950C}" type="sibTrans" cxnId="{34C1ACDA-F7CC-4A32-8F39-B958C9D39788}">
      <dgm:prSet/>
      <dgm:spPr/>
      <dgm:t>
        <a:bodyPr/>
        <a:lstStyle/>
        <a:p>
          <a:endParaRPr lang="en-IN"/>
        </a:p>
      </dgm:t>
    </dgm:pt>
    <dgm:pt modelId="{B170D227-CBE5-4932-812F-AD680B4CC0D1}">
      <dgm:prSet phldrT="[Text]" custT="1"/>
      <dgm:spPr>
        <a:solidFill>
          <a:srgbClr val="FAB37E">
            <a:alpha val="90000"/>
          </a:srgbClr>
        </a:solidFill>
      </dgm:spPr>
      <dgm:t>
        <a:bodyPr/>
        <a:lstStyle/>
        <a:p>
          <a:pPr marL="363538" indent="-269875"/>
          <a:r>
            <a:rPr lang="en-IN" sz="2000" b="1" dirty="0">
              <a:latin typeface="Calibri" panose="020F0502020204030204" pitchFamily="34" charset="0"/>
            </a:rPr>
            <a:t>If liability decreases/ credit increases – refund (but if rejected, no credit)</a:t>
          </a:r>
        </a:p>
      </dgm:t>
    </dgm:pt>
    <dgm:pt modelId="{FC6A782D-CB3B-4679-A966-0806CE02AE7D}" type="parTrans" cxnId="{FA3D1697-58A2-4ABB-8EE9-C1341969D049}">
      <dgm:prSet/>
      <dgm:spPr/>
      <dgm:t>
        <a:bodyPr/>
        <a:lstStyle/>
        <a:p>
          <a:endParaRPr lang="en-IN"/>
        </a:p>
      </dgm:t>
    </dgm:pt>
    <dgm:pt modelId="{C2866791-6C57-4AA3-865F-C7FCCEBCCA5A}" type="sibTrans" cxnId="{FA3D1697-58A2-4ABB-8EE9-C1341969D049}">
      <dgm:prSet/>
      <dgm:spPr/>
      <dgm:t>
        <a:bodyPr/>
        <a:lstStyle/>
        <a:p>
          <a:endParaRPr lang="en-IN"/>
        </a:p>
      </dgm:t>
    </dgm:pt>
    <dgm:pt modelId="{32E3CA29-0AC1-4E3C-A082-1A46213EF027}">
      <dgm:prSet phldrT="[Text]" custT="1"/>
      <dgm:spPr>
        <a:solidFill>
          <a:srgbClr val="FF6600"/>
        </a:solidFill>
        <a:ln>
          <a:solidFill>
            <a:srgbClr val="FF964F"/>
          </a:solidFill>
        </a:ln>
      </dgm:spPr>
      <dgm:t>
        <a:bodyPr/>
        <a:lstStyle/>
        <a:p>
          <a:r>
            <a:rPr lang="en-IN" sz="2400" b="1" dirty="0">
              <a:latin typeface="Calibri" panose="020F0502020204030204" pitchFamily="34" charset="0"/>
            </a:rPr>
            <a:t>Refund </a:t>
          </a:r>
          <a:r>
            <a:rPr lang="en-IN" sz="2200" b="1" dirty="0">
              <a:latin typeface="Calibri" panose="020F0502020204030204" pitchFamily="34" charset="0"/>
            </a:rPr>
            <a:t>applications </a:t>
          </a:r>
          <a:r>
            <a:rPr lang="en-IN" sz="2000" b="1" dirty="0">
              <a:latin typeface="Calibri" panose="020F0502020204030204" pitchFamily="34" charset="0"/>
            </a:rPr>
            <a:t>142(3),(4),(5)</a:t>
          </a:r>
        </a:p>
      </dgm:t>
    </dgm:pt>
    <dgm:pt modelId="{7BAB0582-704F-43C1-856B-31AF800115B2}" type="parTrans" cxnId="{356197E3-D083-4B94-97D0-B41EE97B1673}">
      <dgm:prSet/>
      <dgm:spPr/>
      <dgm:t>
        <a:bodyPr/>
        <a:lstStyle/>
        <a:p>
          <a:endParaRPr lang="en-IN"/>
        </a:p>
      </dgm:t>
    </dgm:pt>
    <dgm:pt modelId="{6B9F00EE-452E-434A-B7B5-B694EC289E36}" type="sibTrans" cxnId="{356197E3-D083-4B94-97D0-B41EE97B1673}">
      <dgm:prSet/>
      <dgm:spPr/>
      <dgm:t>
        <a:bodyPr/>
        <a:lstStyle/>
        <a:p>
          <a:endParaRPr lang="en-IN"/>
        </a:p>
      </dgm:t>
    </dgm:pt>
    <dgm:pt modelId="{1EE9B64D-1864-44A0-B994-6E89AC7357BF}">
      <dgm:prSet phldrT="[Text]" custT="1"/>
      <dgm:spPr>
        <a:solidFill>
          <a:srgbClr val="FAB37E"/>
        </a:solidFill>
        <a:ln>
          <a:solidFill>
            <a:srgbClr val="FF964F"/>
          </a:solidFill>
        </a:ln>
      </dgm:spPr>
      <dgm:t>
        <a:bodyPr/>
        <a:lstStyle/>
        <a:p>
          <a:pPr>
            <a:buFontTx/>
            <a:buNone/>
          </a:pPr>
          <a:r>
            <a:rPr lang="en-IN" sz="2000" dirty="0">
              <a:latin typeface="Calibri" panose="020F0502020204030204" pitchFamily="34" charset="0"/>
            </a:rPr>
            <a:t>Application allowed only if credit not c/f</a:t>
          </a:r>
          <a:endParaRPr lang="en-IN" sz="2000" b="1" dirty="0">
            <a:latin typeface="Calibri" panose="020F0502020204030204" pitchFamily="34" charset="0"/>
          </a:endParaRPr>
        </a:p>
      </dgm:t>
    </dgm:pt>
    <dgm:pt modelId="{F66FC3D2-118A-454E-98BF-9388645F57D1}" type="parTrans" cxnId="{641595EC-B41A-4552-AE04-3EC8C6E01E41}">
      <dgm:prSet/>
      <dgm:spPr/>
      <dgm:t>
        <a:bodyPr/>
        <a:lstStyle/>
        <a:p>
          <a:endParaRPr lang="en-IN"/>
        </a:p>
      </dgm:t>
    </dgm:pt>
    <dgm:pt modelId="{B2A98ECC-C7A7-4848-B9C2-D3D65B4A231C}" type="sibTrans" cxnId="{641595EC-B41A-4552-AE04-3EC8C6E01E41}">
      <dgm:prSet/>
      <dgm:spPr/>
      <dgm:t>
        <a:bodyPr/>
        <a:lstStyle/>
        <a:p>
          <a:endParaRPr lang="en-IN"/>
        </a:p>
      </dgm:t>
    </dgm:pt>
    <dgm:pt modelId="{B4531BEE-8E78-4D42-8DBB-38D8F599A701}">
      <dgm:prSet custT="1"/>
      <dgm:spPr>
        <a:solidFill>
          <a:srgbClr val="FAB37E"/>
        </a:solidFill>
      </dgm:spPr>
      <dgm:t>
        <a:bodyPr/>
        <a:lstStyle/>
        <a:p>
          <a:r>
            <a:rPr lang="en-IN" sz="2000" dirty="0">
              <a:latin typeface="Calibri" panose="020F0502020204030204" pitchFamily="34" charset="0"/>
            </a:rPr>
            <a:t>Any application under existing laws – </a:t>
          </a:r>
          <a:r>
            <a:rPr lang="en-IN" sz="2000" b="1" dirty="0">
              <a:latin typeface="Calibri" panose="020F0502020204030204" pitchFamily="34" charset="0"/>
            </a:rPr>
            <a:t>disposed of under existing laws</a:t>
          </a:r>
        </a:p>
      </dgm:t>
    </dgm:pt>
    <dgm:pt modelId="{43EBCD41-EB9F-49E3-96D1-666A5A2CF029}" type="parTrans" cxnId="{627324DA-DC21-49D6-9AC5-F61B12D13467}">
      <dgm:prSet/>
      <dgm:spPr/>
      <dgm:t>
        <a:bodyPr/>
        <a:lstStyle/>
        <a:p>
          <a:endParaRPr lang="en-IN"/>
        </a:p>
      </dgm:t>
    </dgm:pt>
    <dgm:pt modelId="{671D269E-C47B-488E-A8C0-7D4EFD6EDAA1}" type="sibTrans" cxnId="{627324DA-DC21-49D6-9AC5-F61B12D13467}">
      <dgm:prSet/>
      <dgm:spPr/>
      <dgm:t>
        <a:bodyPr/>
        <a:lstStyle/>
        <a:p>
          <a:endParaRPr lang="en-IN"/>
        </a:p>
      </dgm:t>
    </dgm:pt>
    <dgm:pt modelId="{8F06525F-6F64-4486-B55C-46B5C915D5B3}">
      <dgm:prSet custT="1"/>
      <dgm:spPr>
        <a:solidFill>
          <a:srgbClr val="FAB37E"/>
        </a:solidFill>
      </dgm:spPr>
      <dgm:t>
        <a:bodyPr/>
        <a:lstStyle/>
        <a:p>
          <a:r>
            <a:rPr lang="en-IN" sz="2000" dirty="0">
              <a:latin typeface="Calibri" panose="020F0502020204030204" pitchFamily="34" charset="0"/>
            </a:rPr>
            <a:t>If accepted – refundable</a:t>
          </a:r>
        </a:p>
      </dgm:t>
    </dgm:pt>
    <dgm:pt modelId="{135D465E-F9FD-4344-A017-21FE2E2FFB8C}" type="parTrans" cxnId="{4EE80C57-1B94-4C0A-884F-D2FFFA1C6424}">
      <dgm:prSet/>
      <dgm:spPr/>
      <dgm:t>
        <a:bodyPr/>
        <a:lstStyle/>
        <a:p>
          <a:endParaRPr lang="en-IN"/>
        </a:p>
      </dgm:t>
    </dgm:pt>
    <dgm:pt modelId="{0AFEE4C1-4BC9-40AA-9548-A795D86CB1D6}" type="sibTrans" cxnId="{4EE80C57-1B94-4C0A-884F-D2FFFA1C6424}">
      <dgm:prSet/>
      <dgm:spPr/>
      <dgm:t>
        <a:bodyPr/>
        <a:lstStyle/>
        <a:p>
          <a:endParaRPr lang="en-IN"/>
        </a:p>
      </dgm:t>
    </dgm:pt>
    <dgm:pt modelId="{8E7B5C2F-458A-4139-83C5-3E96151E7BDB}">
      <dgm:prSet custT="1"/>
      <dgm:spPr>
        <a:solidFill>
          <a:srgbClr val="FAB37E"/>
        </a:solidFill>
      </dgm:spPr>
      <dgm:t>
        <a:bodyPr/>
        <a:lstStyle/>
        <a:p>
          <a:r>
            <a:rPr lang="en-IN" sz="2000">
              <a:latin typeface="Calibri" panose="020F0502020204030204" pitchFamily="34" charset="0"/>
            </a:rPr>
            <a:t>If </a:t>
          </a:r>
          <a:r>
            <a:rPr lang="en-IN" sz="2000" b="1">
              <a:latin typeface="Calibri" panose="020F0502020204030204" pitchFamily="34" charset="0"/>
            </a:rPr>
            <a:t>rejected, input tax credit not allowed </a:t>
          </a:r>
          <a:r>
            <a:rPr lang="en-IN" sz="2000">
              <a:latin typeface="Calibri" panose="020F0502020204030204" pitchFamily="34" charset="0"/>
            </a:rPr>
            <a:t>(i.e., no refund, no credit.)</a:t>
          </a:r>
          <a:endParaRPr lang="en-IN" sz="2000" dirty="0">
            <a:latin typeface="Calibri" panose="020F0502020204030204" pitchFamily="34" charset="0"/>
          </a:endParaRPr>
        </a:p>
      </dgm:t>
    </dgm:pt>
    <dgm:pt modelId="{F72E1DB9-CA90-4815-98B4-F2BDC7073421}" type="parTrans" cxnId="{B01F98FC-F895-4EBD-AD9C-EE6223FCAE21}">
      <dgm:prSet/>
      <dgm:spPr/>
      <dgm:t>
        <a:bodyPr/>
        <a:lstStyle/>
        <a:p>
          <a:endParaRPr lang="en-IN"/>
        </a:p>
      </dgm:t>
    </dgm:pt>
    <dgm:pt modelId="{9A62409B-F29F-43C0-B270-F40B0689C2E5}" type="sibTrans" cxnId="{B01F98FC-F895-4EBD-AD9C-EE6223FCAE21}">
      <dgm:prSet/>
      <dgm:spPr/>
      <dgm:t>
        <a:bodyPr/>
        <a:lstStyle/>
        <a:p>
          <a:endParaRPr lang="en-IN"/>
        </a:p>
      </dgm:t>
    </dgm:pt>
    <dgm:pt modelId="{29546A34-FE3B-4040-A4C7-CAB0EE39C371}" type="pres">
      <dgm:prSet presAssocID="{86C4BAC3-526B-4679-87F4-1A252554973D}" presName="Name0" presStyleCnt="0">
        <dgm:presLayoutVars>
          <dgm:dir/>
          <dgm:animLvl val="lvl"/>
          <dgm:resizeHandles/>
        </dgm:presLayoutVars>
      </dgm:prSet>
      <dgm:spPr/>
    </dgm:pt>
    <dgm:pt modelId="{34F65DC5-CC41-47D0-813A-5EC3523F94E2}" type="pres">
      <dgm:prSet presAssocID="{32E3CA29-0AC1-4E3C-A082-1A46213EF027}" presName="linNode" presStyleCnt="0"/>
      <dgm:spPr/>
    </dgm:pt>
    <dgm:pt modelId="{B7EF659D-DF16-4EC9-9E06-B29D5F599526}" type="pres">
      <dgm:prSet presAssocID="{32E3CA29-0AC1-4E3C-A082-1A46213EF027}" presName="parentShp" presStyleLbl="node1" presStyleIdx="0" presStyleCnt="2" custScaleX="61765" custScaleY="134749" custLinFactNeighborX="-12745">
        <dgm:presLayoutVars>
          <dgm:bulletEnabled val="1"/>
        </dgm:presLayoutVars>
      </dgm:prSet>
      <dgm:spPr/>
    </dgm:pt>
    <dgm:pt modelId="{2690829D-901D-4A45-A223-50E65BB9873E}" type="pres">
      <dgm:prSet presAssocID="{32E3CA29-0AC1-4E3C-A082-1A46213EF027}" presName="childShp" presStyleLbl="bgAccFollowNode1" presStyleIdx="0" presStyleCnt="2" custScaleX="133100" custScaleY="225459">
        <dgm:presLayoutVars>
          <dgm:bulletEnabled val="1"/>
        </dgm:presLayoutVars>
      </dgm:prSet>
      <dgm:spPr/>
    </dgm:pt>
    <dgm:pt modelId="{A0BE7381-E2F1-485B-A34D-98E1C1B9566B}" type="pres">
      <dgm:prSet presAssocID="{6B9F00EE-452E-434A-B7B5-B694EC289E36}" presName="spacing" presStyleCnt="0"/>
      <dgm:spPr/>
    </dgm:pt>
    <dgm:pt modelId="{4D64B005-B628-4E01-BB48-448C2328123B}" type="pres">
      <dgm:prSet presAssocID="{756759BD-AACC-4DA2-9637-19C8C0B628FB}" presName="linNode" presStyleCnt="0"/>
      <dgm:spPr/>
    </dgm:pt>
    <dgm:pt modelId="{88866E9C-89D7-467D-8C5C-B9FA16EC1086}" type="pres">
      <dgm:prSet presAssocID="{756759BD-AACC-4DA2-9637-19C8C0B628FB}" presName="parentShp" presStyleLbl="node1" presStyleIdx="1" presStyleCnt="2" custScaleX="56448" custScaleY="109681">
        <dgm:presLayoutVars>
          <dgm:bulletEnabled val="1"/>
        </dgm:presLayoutVars>
      </dgm:prSet>
      <dgm:spPr/>
    </dgm:pt>
    <dgm:pt modelId="{5D79DD1F-AB4B-40B9-A978-C0AA786BA593}" type="pres">
      <dgm:prSet presAssocID="{756759BD-AACC-4DA2-9637-19C8C0B628FB}" presName="childShp" presStyleLbl="bgAccFollowNode1" presStyleIdx="1" presStyleCnt="2" custScaleX="132496" custScaleY="221328">
        <dgm:presLayoutVars>
          <dgm:bulletEnabled val="1"/>
        </dgm:presLayoutVars>
      </dgm:prSet>
      <dgm:spPr/>
    </dgm:pt>
  </dgm:ptLst>
  <dgm:cxnLst>
    <dgm:cxn modelId="{3BDE8500-DD91-4FC0-904E-FB94E5FCF567}" srcId="{86C4BAC3-526B-4679-87F4-1A252554973D}" destId="{756759BD-AACC-4DA2-9637-19C8C0B628FB}" srcOrd="1" destOrd="0" parTransId="{44008FCA-9D3A-4760-A52D-006C59D4ADC3}" sibTransId="{6B77100E-59DB-469A-B687-1D7D8F4367DD}"/>
    <dgm:cxn modelId="{1F577D15-4F86-4046-AF32-BCFC862528D2}" type="presOf" srcId="{1EE9B64D-1864-44A0-B994-6E89AC7357BF}" destId="{2690829D-901D-4A45-A223-50E65BB9873E}" srcOrd="0" destOrd="0" presId="urn:microsoft.com/office/officeart/2005/8/layout/vList6"/>
    <dgm:cxn modelId="{03E5EA25-C646-405C-A467-8D67AFB047D7}" type="presOf" srcId="{32E3CA29-0AC1-4E3C-A082-1A46213EF027}" destId="{B7EF659D-DF16-4EC9-9E06-B29D5F599526}" srcOrd="0" destOrd="0" presId="urn:microsoft.com/office/officeart/2005/8/layout/vList6"/>
    <dgm:cxn modelId="{FD478026-62C2-4353-B451-F16E9F84076D}" srcId="{756759BD-AACC-4DA2-9637-19C8C0B628FB}" destId="{F69CBFA9-188F-4904-808F-9926B5C3C094}" srcOrd="0" destOrd="0" parTransId="{39D7165F-E7FA-4E70-AE2D-BCB949DB1F3C}" sibTransId="{A257C526-7902-42AF-8E94-326A2909E220}"/>
    <dgm:cxn modelId="{67CE9628-5BBC-4919-BBC7-5EA83D74ED03}" type="presOf" srcId="{FE409410-FD95-453B-893D-8809E57D8A63}" destId="{5D79DD1F-AB4B-40B9-A978-C0AA786BA593}" srcOrd="0" destOrd="2" presId="urn:microsoft.com/office/officeart/2005/8/layout/vList6"/>
    <dgm:cxn modelId="{3340462B-7792-43BB-9D52-565D044B554A}" type="presOf" srcId="{8E7B5C2F-458A-4139-83C5-3E96151E7BDB}" destId="{2690829D-901D-4A45-A223-50E65BB9873E}" srcOrd="0" destOrd="3" presId="urn:microsoft.com/office/officeart/2005/8/layout/vList6"/>
    <dgm:cxn modelId="{9BB3762F-06CA-4FEB-B337-052812BBF2CB}" type="presOf" srcId="{B170D227-CBE5-4932-812F-AD680B4CC0D1}" destId="{5D79DD1F-AB4B-40B9-A978-C0AA786BA593}" srcOrd="0" destOrd="3" presId="urn:microsoft.com/office/officeart/2005/8/layout/vList6"/>
    <dgm:cxn modelId="{CEA42A32-3ABA-44A9-B7D9-FB28E970BFB8}" srcId="{756759BD-AACC-4DA2-9637-19C8C0B628FB}" destId="{FE409410-FD95-453B-893D-8809E57D8A63}" srcOrd="2" destOrd="0" parTransId="{74F6096A-AF07-4611-910E-ED45B1F6565A}" sibTransId="{71871031-9A2E-44B5-989B-3BE338A229CB}"/>
    <dgm:cxn modelId="{866EA53A-3A5B-4A40-B7D8-CD0A31074FE0}" type="presOf" srcId="{86C4BAC3-526B-4679-87F4-1A252554973D}" destId="{29546A34-FE3B-4040-A4C7-CAB0EE39C371}" srcOrd="0" destOrd="0" presId="urn:microsoft.com/office/officeart/2005/8/layout/vList6"/>
    <dgm:cxn modelId="{5C6D4675-D661-47BB-8B75-94C51FE3D30B}" type="presOf" srcId="{6EDF1CF3-6298-49D6-8232-A57E16C06FF3}" destId="{5D79DD1F-AB4B-40B9-A978-C0AA786BA593}" srcOrd="0" destOrd="1" presId="urn:microsoft.com/office/officeart/2005/8/layout/vList6"/>
    <dgm:cxn modelId="{4EE80C57-1B94-4C0A-884F-D2FFFA1C6424}" srcId="{32E3CA29-0AC1-4E3C-A082-1A46213EF027}" destId="{8F06525F-6F64-4486-B55C-46B5C915D5B3}" srcOrd="2" destOrd="0" parTransId="{135D465E-F9FD-4344-A017-21FE2E2FFB8C}" sibTransId="{0AFEE4C1-4BC9-40AA-9548-A795D86CB1D6}"/>
    <dgm:cxn modelId="{F07BE08F-C073-4973-A940-8197F6D53829}" type="presOf" srcId="{F69CBFA9-188F-4904-808F-9926B5C3C094}" destId="{5D79DD1F-AB4B-40B9-A978-C0AA786BA593}" srcOrd="0" destOrd="0" presId="urn:microsoft.com/office/officeart/2005/8/layout/vList6"/>
    <dgm:cxn modelId="{FA3D1697-58A2-4ABB-8EE9-C1341969D049}" srcId="{756759BD-AACC-4DA2-9637-19C8C0B628FB}" destId="{B170D227-CBE5-4932-812F-AD680B4CC0D1}" srcOrd="3" destOrd="0" parTransId="{FC6A782D-CB3B-4679-A966-0806CE02AE7D}" sibTransId="{C2866791-6C57-4AA3-865F-C7FCCEBCCA5A}"/>
    <dgm:cxn modelId="{13BE79A0-E602-4FD8-9215-AACAAF0380F4}" type="presOf" srcId="{B4531BEE-8E78-4D42-8DBB-38D8F599A701}" destId="{2690829D-901D-4A45-A223-50E65BB9873E}" srcOrd="0" destOrd="1" presId="urn:microsoft.com/office/officeart/2005/8/layout/vList6"/>
    <dgm:cxn modelId="{3B9262B7-3FEE-4FA8-83BA-54669B5291A0}" type="presOf" srcId="{756759BD-AACC-4DA2-9637-19C8C0B628FB}" destId="{88866E9C-89D7-467D-8C5C-B9FA16EC1086}" srcOrd="0" destOrd="0" presId="urn:microsoft.com/office/officeart/2005/8/layout/vList6"/>
    <dgm:cxn modelId="{627324DA-DC21-49D6-9AC5-F61B12D13467}" srcId="{32E3CA29-0AC1-4E3C-A082-1A46213EF027}" destId="{B4531BEE-8E78-4D42-8DBB-38D8F599A701}" srcOrd="1" destOrd="0" parTransId="{43EBCD41-EB9F-49E3-96D1-666A5A2CF029}" sibTransId="{671D269E-C47B-488E-A8C0-7D4EFD6EDAA1}"/>
    <dgm:cxn modelId="{34C1ACDA-F7CC-4A32-8F39-B958C9D39788}" srcId="{756759BD-AACC-4DA2-9637-19C8C0B628FB}" destId="{6EDF1CF3-6298-49D6-8232-A57E16C06FF3}" srcOrd="1" destOrd="0" parTransId="{8820EA21-CE3D-433D-A755-018B62A665EC}" sibTransId="{1E839C70-BF38-4E71-8495-51F189E1950C}"/>
    <dgm:cxn modelId="{356197E3-D083-4B94-97D0-B41EE97B1673}" srcId="{86C4BAC3-526B-4679-87F4-1A252554973D}" destId="{32E3CA29-0AC1-4E3C-A082-1A46213EF027}" srcOrd="0" destOrd="0" parTransId="{7BAB0582-704F-43C1-856B-31AF800115B2}" sibTransId="{6B9F00EE-452E-434A-B7B5-B694EC289E36}"/>
    <dgm:cxn modelId="{32C447E9-53B1-454D-A3AE-934903124694}" type="presOf" srcId="{8F06525F-6F64-4486-B55C-46B5C915D5B3}" destId="{2690829D-901D-4A45-A223-50E65BB9873E}" srcOrd="0" destOrd="2" presId="urn:microsoft.com/office/officeart/2005/8/layout/vList6"/>
    <dgm:cxn modelId="{641595EC-B41A-4552-AE04-3EC8C6E01E41}" srcId="{32E3CA29-0AC1-4E3C-A082-1A46213EF027}" destId="{1EE9B64D-1864-44A0-B994-6E89AC7357BF}" srcOrd="0" destOrd="0" parTransId="{F66FC3D2-118A-454E-98BF-9388645F57D1}" sibTransId="{B2A98ECC-C7A7-4848-B9C2-D3D65B4A231C}"/>
    <dgm:cxn modelId="{B01F98FC-F895-4EBD-AD9C-EE6223FCAE21}" srcId="{32E3CA29-0AC1-4E3C-A082-1A46213EF027}" destId="{8E7B5C2F-458A-4139-83C5-3E96151E7BDB}" srcOrd="3" destOrd="0" parTransId="{F72E1DB9-CA90-4815-98B4-F2BDC7073421}" sibTransId="{9A62409B-F29F-43C0-B270-F40B0689C2E5}"/>
    <dgm:cxn modelId="{161D5F79-49A3-446B-8A99-732C25552382}" type="presParOf" srcId="{29546A34-FE3B-4040-A4C7-CAB0EE39C371}" destId="{34F65DC5-CC41-47D0-813A-5EC3523F94E2}" srcOrd="0" destOrd="0" presId="urn:microsoft.com/office/officeart/2005/8/layout/vList6"/>
    <dgm:cxn modelId="{FDB47A75-0870-4AAB-ADE5-845E9A4CC99A}" type="presParOf" srcId="{34F65DC5-CC41-47D0-813A-5EC3523F94E2}" destId="{B7EF659D-DF16-4EC9-9E06-B29D5F599526}" srcOrd="0" destOrd="0" presId="urn:microsoft.com/office/officeart/2005/8/layout/vList6"/>
    <dgm:cxn modelId="{DB00BF85-F83A-4C4A-A021-CB9128D34D67}" type="presParOf" srcId="{34F65DC5-CC41-47D0-813A-5EC3523F94E2}" destId="{2690829D-901D-4A45-A223-50E65BB9873E}" srcOrd="1" destOrd="0" presId="urn:microsoft.com/office/officeart/2005/8/layout/vList6"/>
    <dgm:cxn modelId="{4F02DAD6-9DF1-48EE-9872-86E56C912B3E}" type="presParOf" srcId="{29546A34-FE3B-4040-A4C7-CAB0EE39C371}" destId="{A0BE7381-E2F1-485B-A34D-98E1C1B9566B}" srcOrd="1" destOrd="0" presId="urn:microsoft.com/office/officeart/2005/8/layout/vList6"/>
    <dgm:cxn modelId="{BEA3D777-03EC-4871-BC5C-DC53EF6DDCAA}" type="presParOf" srcId="{29546A34-FE3B-4040-A4C7-CAB0EE39C371}" destId="{4D64B005-B628-4E01-BB48-448C2328123B}" srcOrd="2" destOrd="0" presId="urn:microsoft.com/office/officeart/2005/8/layout/vList6"/>
    <dgm:cxn modelId="{8C808F93-4401-44BB-9845-B9B6251D681C}" type="presParOf" srcId="{4D64B005-B628-4E01-BB48-448C2328123B}" destId="{88866E9C-89D7-467D-8C5C-B9FA16EC1086}" srcOrd="0" destOrd="0" presId="urn:microsoft.com/office/officeart/2005/8/layout/vList6"/>
    <dgm:cxn modelId="{5EAAD7E9-6447-4367-925F-89D6BF0F8BCA}" type="presParOf" srcId="{4D64B005-B628-4E01-BB48-448C2328123B}" destId="{5D79DD1F-AB4B-40B9-A978-C0AA786BA59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6C4BAC3-526B-4679-87F4-1A252554973D}"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IN"/>
        </a:p>
      </dgm:t>
    </dgm:pt>
    <dgm:pt modelId="{756759BD-AACC-4DA2-9637-19C8C0B628FB}">
      <dgm:prSet phldrT="[Text]" custT="1"/>
      <dgm:spPr>
        <a:solidFill>
          <a:srgbClr val="FF6600"/>
        </a:solidFill>
        <a:ln>
          <a:solidFill>
            <a:srgbClr val="FF964F"/>
          </a:solidFill>
        </a:ln>
      </dgm:spPr>
      <dgm:t>
        <a:bodyPr/>
        <a:lstStyle/>
        <a:p>
          <a:r>
            <a:rPr lang="en-IN" sz="2400" b="1" dirty="0">
              <a:latin typeface="Calibri" panose="020F0502020204030204" pitchFamily="34" charset="0"/>
            </a:rPr>
            <a:t>Appeal, review, reference, assessment, adjudication</a:t>
          </a:r>
        </a:p>
        <a:p>
          <a:r>
            <a:rPr lang="en-IN" sz="2400" b="1" dirty="0">
              <a:latin typeface="Calibri" panose="020F0502020204030204" pitchFamily="34" charset="0"/>
            </a:rPr>
            <a:t> </a:t>
          </a:r>
          <a:r>
            <a:rPr lang="en-IN" sz="2200" b="1" dirty="0">
              <a:latin typeface="Calibri" panose="020F0502020204030204" pitchFamily="34" charset="0"/>
            </a:rPr>
            <a:t>142(6),(7),(8)</a:t>
          </a:r>
        </a:p>
      </dgm:t>
    </dgm:pt>
    <dgm:pt modelId="{44008FCA-9D3A-4760-A52D-006C59D4ADC3}" type="parTrans" cxnId="{3BDE8500-DD91-4FC0-904E-FB94E5FCF567}">
      <dgm:prSet/>
      <dgm:spPr/>
      <dgm:t>
        <a:bodyPr/>
        <a:lstStyle/>
        <a:p>
          <a:endParaRPr lang="en-IN">
            <a:latin typeface="Calibri" panose="020F0502020204030204" pitchFamily="34" charset="0"/>
          </a:endParaRPr>
        </a:p>
      </dgm:t>
    </dgm:pt>
    <dgm:pt modelId="{6B77100E-59DB-469A-B687-1D7D8F4367DD}" type="sibTrans" cxnId="{3BDE8500-DD91-4FC0-904E-FB94E5FCF567}">
      <dgm:prSet/>
      <dgm:spPr/>
      <dgm:t>
        <a:bodyPr/>
        <a:lstStyle/>
        <a:p>
          <a:endParaRPr lang="en-IN">
            <a:latin typeface="Calibri" panose="020F0502020204030204" pitchFamily="34" charset="0"/>
          </a:endParaRPr>
        </a:p>
      </dgm:t>
    </dgm:pt>
    <dgm:pt modelId="{F69CBFA9-188F-4904-808F-9926B5C3C094}">
      <dgm:prSet phldrT="[Text]" custT="1"/>
      <dgm:spPr>
        <a:solidFill>
          <a:srgbClr val="FAB37E">
            <a:alpha val="90000"/>
          </a:srgbClr>
        </a:solidFill>
      </dgm:spPr>
      <dgm:t>
        <a:bodyPr/>
        <a:lstStyle/>
        <a:p>
          <a:pPr marL="363538" indent="-269875"/>
          <a:r>
            <a:rPr lang="en-IN" sz="2000" dirty="0">
              <a:latin typeface="Calibri" panose="020F0502020204030204" pitchFamily="34" charset="0"/>
            </a:rPr>
            <a:t>If initiated under existing law – to be disposed off under existing law</a:t>
          </a:r>
        </a:p>
      </dgm:t>
    </dgm:pt>
    <dgm:pt modelId="{39D7165F-E7FA-4E70-AE2D-BCB949DB1F3C}" type="parTrans" cxnId="{FD478026-62C2-4353-B451-F16E9F84076D}">
      <dgm:prSet/>
      <dgm:spPr/>
      <dgm:t>
        <a:bodyPr/>
        <a:lstStyle/>
        <a:p>
          <a:endParaRPr lang="en-IN">
            <a:latin typeface="Calibri" panose="020F0502020204030204" pitchFamily="34" charset="0"/>
          </a:endParaRPr>
        </a:p>
      </dgm:t>
    </dgm:pt>
    <dgm:pt modelId="{A257C526-7902-42AF-8E94-326A2909E220}" type="sibTrans" cxnId="{FD478026-62C2-4353-B451-F16E9F84076D}">
      <dgm:prSet/>
      <dgm:spPr/>
      <dgm:t>
        <a:bodyPr/>
        <a:lstStyle/>
        <a:p>
          <a:endParaRPr lang="en-IN">
            <a:latin typeface="Calibri" panose="020F0502020204030204" pitchFamily="34" charset="0"/>
          </a:endParaRPr>
        </a:p>
      </dgm:t>
    </dgm:pt>
    <dgm:pt modelId="{FE409410-FD95-453B-893D-8809E57D8A63}">
      <dgm:prSet phldrT="[Text]" custT="1"/>
      <dgm:spPr>
        <a:solidFill>
          <a:srgbClr val="FAB37E">
            <a:alpha val="90000"/>
          </a:srgbClr>
        </a:solidFill>
      </dgm:spPr>
      <dgm:t>
        <a:bodyPr/>
        <a:lstStyle/>
        <a:p>
          <a:pPr marL="363538" indent="-269875"/>
          <a:r>
            <a:rPr lang="en-IN" sz="2000" dirty="0">
              <a:latin typeface="Calibri" panose="020F0502020204030204" pitchFamily="34" charset="0"/>
            </a:rPr>
            <a:t>Credit found admissible – refund (provided credit not carried forward under GST)</a:t>
          </a:r>
          <a:endParaRPr lang="en-IN" sz="2000" b="1" dirty="0">
            <a:latin typeface="Calibri" panose="020F0502020204030204" pitchFamily="34" charset="0"/>
          </a:endParaRPr>
        </a:p>
      </dgm:t>
    </dgm:pt>
    <dgm:pt modelId="{74F6096A-AF07-4611-910E-ED45B1F6565A}" type="parTrans" cxnId="{CEA42A32-3ABA-44A9-B7D9-FB28E970BFB8}">
      <dgm:prSet/>
      <dgm:spPr/>
      <dgm:t>
        <a:bodyPr/>
        <a:lstStyle/>
        <a:p>
          <a:endParaRPr lang="en-IN">
            <a:latin typeface="Calibri" panose="020F0502020204030204" pitchFamily="34" charset="0"/>
          </a:endParaRPr>
        </a:p>
      </dgm:t>
    </dgm:pt>
    <dgm:pt modelId="{71871031-9A2E-44B5-989B-3BE338A229CB}" type="sibTrans" cxnId="{CEA42A32-3ABA-44A9-B7D9-FB28E970BFB8}">
      <dgm:prSet/>
      <dgm:spPr/>
      <dgm:t>
        <a:bodyPr/>
        <a:lstStyle/>
        <a:p>
          <a:endParaRPr lang="en-IN">
            <a:latin typeface="Calibri" panose="020F0502020204030204" pitchFamily="34" charset="0"/>
          </a:endParaRPr>
        </a:p>
      </dgm:t>
    </dgm:pt>
    <dgm:pt modelId="{2BEC2E02-B4D4-4A6E-A8A7-021F9D226A2B}">
      <dgm:prSet phldrT="[Text]" custT="1"/>
      <dgm:spPr>
        <a:solidFill>
          <a:srgbClr val="FAB37E">
            <a:alpha val="90000"/>
          </a:srgbClr>
        </a:solidFill>
      </dgm:spPr>
      <dgm:t>
        <a:bodyPr/>
        <a:lstStyle/>
        <a:p>
          <a:pPr marL="363538" indent="-269875"/>
          <a:r>
            <a:rPr lang="en-IN" sz="2000" b="1" dirty="0">
              <a:latin typeface="Calibri" panose="020F0502020204030204" pitchFamily="34" charset="0"/>
            </a:rPr>
            <a:t>Amount rejected – no refund, no credit</a:t>
          </a:r>
        </a:p>
      </dgm:t>
    </dgm:pt>
    <dgm:pt modelId="{682768D3-6620-4661-9D70-CF7027051369}" type="parTrans" cxnId="{B511259B-A109-4E2D-9599-195BD748A7EE}">
      <dgm:prSet/>
      <dgm:spPr/>
      <dgm:t>
        <a:bodyPr/>
        <a:lstStyle/>
        <a:p>
          <a:endParaRPr lang="en-IN"/>
        </a:p>
      </dgm:t>
    </dgm:pt>
    <dgm:pt modelId="{C0F9575E-6D12-48DE-9EC0-05C5E72114B0}" type="sibTrans" cxnId="{B511259B-A109-4E2D-9599-195BD748A7EE}">
      <dgm:prSet/>
      <dgm:spPr/>
      <dgm:t>
        <a:bodyPr/>
        <a:lstStyle/>
        <a:p>
          <a:endParaRPr lang="en-IN"/>
        </a:p>
      </dgm:t>
    </dgm:pt>
    <dgm:pt modelId="{28ADED11-0C3F-4B27-AF50-00E02A45E472}">
      <dgm:prSet phldrT="[Text]" custT="1"/>
      <dgm:spPr>
        <a:solidFill>
          <a:srgbClr val="FAB37E">
            <a:alpha val="90000"/>
          </a:srgbClr>
        </a:solidFill>
      </dgm:spPr>
      <dgm:t>
        <a:bodyPr/>
        <a:lstStyle/>
        <a:p>
          <a:pPr marL="363538" indent="-269875"/>
          <a:r>
            <a:rPr lang="en-IN" sz="2000" b="1" dirty="0">
              <a:latin typeface="Calibri" panose="020F0502020204030204" pitchFamily="34" charset="0"/>
            </a:rPr>
            <a:t>If amount is found recoverable – GST arrears </a:t>
          </a:r>
          <a:r>
            <a:rPr lang="en-IN" sz="2000" b="0" dirty="0">
              <a:latin typeface="Calibri" panose="020F0502020204030204" pitchFamily="34" charset="0"/>
            </a:rPr>
            <a:t>(if not recovered under existing law)</a:t>
          </a:r>
        </a:p>
      </dgm:t>
    </dgm:pt>
    <dgm:pt modelId="{560CBDC2-2457-4078-9DA2-244F6B42F1AB}" type="parTrans" cxnId="{87BA7967-671E-4347-AC42-7C8092A7E463}">
      <dgm:prSet/>
      <dgm:spPr/>
      <dgm:t>
        <a:bodyPr/>
        <a:lstStyle/>
        <a:p>
          <a:endParaRPr lang="en-IN"/>
        </a:p>
      </dgm:t>
    </dgm:pt>
    <dgm:pt modelId="{18BADC70-E0F3-49EE-A9F6-B83FA6862AD3}" type="sibTrans" cxnId="{87BA7967-671E-4347-AC42-7C8092A7E463}">
      <dgm:prSet/>
      <dgm:spPr/>
      <dgm:t>
        <a:bodyPr/>
        <a:lstStyle/>
        <a:p>
          <a:endParaRPr lang="en-IN"/>
        </a:p>
      </dgm:t>
    </dgm:pt>
    <dgm:pt modelId="{CBD2885D-D332-4305-A3D3-ED4DA63697BA}">
      <dgm:prSet phldrT="[Text]" custT="1"/>
      <dgm:spPr>
        <a:solidFill>
          <a:srgbClr val="FAB37E">
            <a:alpha val="90000"/>
          </a:srgbClr>
        </a:solidFill>
      </dgm:spPr>
      <dgm:t>
        <a:bodyPr/>
        <a:lstStyle/>
        <a:p>
          <a:pPr marL="363538" indent="-269875"/>
          <a:r>
            <a:rPr lang="en-IN" sz="2000" b="0" dirty="0">
              <a:latin typeface="Calibri" panose="020F0502020204030204" pitchFamily="34" charset="0"/>
            </a:rPr>
            <a:t>Such GST arrears – not admissible as credit</a:t>
          </a:r>
        </a:p>
      </dgm:t>
    </dgm:pt>
    <dgm:pt modelId="{5D5DCA9D-106B-4FDE-B59C-DC5E5D05ECD3}" type="parTrans" cxnId="{F58B3B37-F479-4CBD-A4AB-33DA6061859C}">
      <dgm:prSet/>
      <dgm:spPr/>
      <dgm:t>
        <a:bodyPr/>
        <a:lstStyle/>
        <a:p>
          <a:endParaRPr lang="en-IN"/>
        </a:p>
      </dgm:t>
    </dgm:pt>
    <dgm:pt modelId="{9F1D74B3-25E5-4CB8-9A9B-D1B684FFE1DC}" type="sibTrans" cxnId="{F58B3B37-F479-4CBD-A4AB-33DA6061859C}">
      <dgm:prSet/>
      <dgm:spPr/>
      <dgm:t>
        <a:bodyPr/>
        <a:lstStyle/>
        <a:p>
          <a:endParaRPr lang="en-IN"/>
        </a:p>
      </dgm:t>
    </dgm:pt>
    <dgm:pt modelId="{29546A34-FE3B-4040-A4C7-CAB0EE39C371}" type="pres">
      <dgm:prSet presAssocID="{86C4BAC3-526B-4679-87F4-1A252554973D}" presName="Name0" presStyleCnt="0">
        <dgm:presLayoutVars>
          <dgm:dir/>
          <dgm:animLvl val="lvl"/>
          <dgm:resizeHandles/>
        </dgm:presLayoutVars>
      </dgm:prSet>
      <dgm:spPr/>
    </dgm:pt>
    <dgm:pt modelId="{4D64B005-B628-4E01-BB48-448C2328123B}" type="pres">
      <dgm:prSet presAssocID="{756759BD-AACC-4DA2-9637-19C8C0B628FB}" presName="linNode" presStyleCnt="0"/>
      <dgm:spPr/>
    </dgm:pt>
    <dgm:pt modelId="{88866E9C-89D7-467D-8C5C-B9FA16EC1086}" type="pres">
      <dgm:prSet presAssocID="{756759BD-AACC-4DA2-9637-19C8C0B628FB}" presName="parentShp" presStyleLbl="node1" presStyleIdx="0" presStyleCnt="1" custScaleX="63738" custScaleY="515006">
        <dgm:presLayoutVars>
          <dgm:bulletEnabled val="1"/>
        </dgm:presLayoutVars>
      </dgm:prSet>
      <dgm:spPr/>
    </dgm:pt>
    <dgm:pt modelId="{5D79DD1F-AB4B-40B9-A978-C0AA786BA593}" type="pres">
      <dgm:prSet presAssocID="{756759BD-AACC-4DA2-9637-19C8C0B628FB}" presName="childShp" presStyleLbl="bgAccFollowNode1" presStyleIdx="0" presStyleCnt="1" custScaleX="121000" custScaleY="759143">
        <dgm:presLayoutVars>
          <dgm:bulletEnabled val="1"/>
        </dgm:presLayoutVars>
      </dgm:prSet>
      <dgm:spPr/>
    </dgm:pt>
  </dgm:ptLst>
  <dgm:cxnLst>
    <dgm:cxn modelId="{3BDE8500-DD91-4FC0-904E-FB94E5FCF567}" srcId="{86C4BAC3-526B-4679-87F4-1A252554973D}" destId="{756759BD-AACC-4DA2-9637-19C8C0B628FB}" srcOrd="0" destOrd="0" parTransId="{44008FCA-9D3A-4760-A52D-006C59D4ADC3}" sibTransId="{6B77100E-59DB-469A-B687-1D7D8F4367DD}"/>
    <dgm:cxn modelId="{6BDEE101-8AFF-45C7-A798-8030A32B6F70}" type="presOf" srcId="{86C4BAC3-526B-4679-87F4-1A252554973D}" destId="{29546A34-FE3B-4040-A4C7-CAB0EE39C371}" srcOrd="0" destOrd="0" presId="urn:microsoft.com/office/officeart/2005/8/layout/vList6"/>
    <dgm:cxn modelId="{FD478026-62C2-4353-B451-F16E9F84076D}" srcId="{756759BD-AACC-4DA2-9637-19C8C0B628FB}" destId="{F69CBFA9-188F-4904-808F-9926B5C3C094}" srcOrd="0" destOrd="0" parTransId="{39D7165F-E7FA-4E70-AE2D-BCB949DB1F3C}" sibTransId="{A257C526-7902-42AF-8E94-326A2909E220}"/>
    <dgm:cxn modelId="{11B99E2C-C743-4019-A861-9F162B95E94A}" type="presOf" srcId="{F69CBFA9-188F-4904-808F-9926B5C3C094}" destId="{5D79DD1F-AB4B-40B9-A978-C0AA786BA593}" srcOrd="0" destOrd="0" presId="urn:microsoft.com/office/officeart/2005/8/layout/vList6"/>
    <dgm:cxn modelId="{CEA42A32-3ABA-44A9-B7D9-FB28E970BFB8}" srcId="{756759BD-AACC-4DA2-9637-19C8C0B628FB}" destId="{FE409410-FD95-453B-893D-8809E57D8A63}" srcOrd="1" destOrd="0" parTransId="{74F6096A-AF07-4611-910E-ED45B1F6565A}" sibTransId="{71871031-9A2E-44B5-989B-3BE338A229CB}"/>
    <dgm:cxn modelId="{F58B3B37-F479-4CBD-A4AB-33DA6061859C}" srcId="{756759BD-AACC-4DA2-9637-19C8C0B628FB}" destId="{CBD2885D-D332-4305-A3D3-ED4DA63697BA}" srcOrd="4" destOrd="0" parTransId="{5D5DCA9D-106B-4FDE-B59C-DC5E5D05ECD3}" sibTransId="{9F1D74B3-25E5-4CB8-9A9B-D1B684FFE1DC}"/>
    <dgm:cxn modelId="{87BA7967-671E-4347-AC42-7C8092A7E463}" srcId="{756759BD-AACC-4DA2-9637-19C8C0B628FB}" destId="{28ADED11-0C3F-4B27-AF50-00E02A45E472}" srcOrd="3" destOrd="0" parTransId="{560CBDC2-2457-4078-9DA2-244F6B42F1AB}" sibTransId="{18BADC70-E0F3-49EE-A9F6-B83FA6862AD3}"/>
    <dgm:cxn modelId="{3A9C8250-3C32-4B67-B39B-79ABB40A3374}" type="presOf" srcId="{FE409410-FD95-453B-893D-8809E57D8A63}" destId="{5D79DD1F-AB4B-40B9-A978-C0AA786BA593}" srcOrd="0" destOrd="1" presId="urn:microsoft.com/office/officeart/2005/8/layout/vList6"/>
    <dgm:cxn modelId="{7640748B-60B0-4D6B-B8E6-115ADBBB7B95}" type="presOf" srcId="{CBD2885D-D332-4305-A3D3-ED4DA63697BA}" destId="{5D79DD1F-AB4B-40B9-A978-C0AA786BA593}" srcOrd="0" destOrd="4" presId="urn:microsoft.com/office/officeart/2005/8/layout/vList6"/>
    <dgm:cxn modelId="{BA1ABD94-BE96-4061-8C5C-1E69ABCDA141}" type="presOf" srcId="{756759BD-AACC-4DA2-9637-19C8C0B628FB}" destId="{88866E9C-89D7-467D-8C5C-B9FA16EC1086}" srcOrd="0" destOrd="0" presId="urn:microsoft.com/office/officeart/2005/8/layout/vList6"/>
    <dgm:cxn modelId="{6A60E69A-32A5-435E-8CC1-DEC7C88B35FB}" type="presOf" srcId="{28ADED11-0C3F-4B27-AF50-00E02A45E472}" destId="{5D79DD1F-AB4B-40B9-A978-C0AA786BA593}" srcOrd="0" destOrd="3" presId="urn:microsoft.com/office/officeart/2005/8/layout/vList6"/>
    <dgm:cxn modelId="{B511259B-A109-4E2D-9599-195BD748A7EE}" srcId="{756759BD-AACC-4DA2-9637-19C8C0B628FB}" destId="{2BEC2E02-B4D4-4A6E-A8A7-021F9D226A2B}" srcOrd="2" destOrd="0" parTransId="{682768D3-6620-4661-9D70-CF7027051369}" sibTransId="{C0F9575E-6D12-48DE-9EC0-05C5E72114B0}"/>
    <dgm:cxn modelId="{804AB1FE-A42A-48FF-97E5-46D7C132DD4B}" type="presOf" srcId="{2BEC2E02-B4D4-4A6E-A8A7-021F9D226A2B}" destId="{5D79DD1F-AB4B-40B9-A978-C0AA786BA593}" srcOrd="0" destOrd="2" presId="urn:microsoft.com/office/officeart/2005/8/layout/vList6"/>
    <dgm:cxn modelId="{2F3F1CC1-A207-4101-8B17-DAECE47449FA}" type="presParOf" srcId="{29546A34-FE3B-4040-A4C7-CAB0EE39C371}" destId="{4D64B005-B628-4E01-BB48-448C2328123B}" srcOrd="0" destOrd="0" presId="urn:microsoft.com/office/officeart/2005/8/layout/vList6"/>
    <dgm:cxn modelId="{554B6901-C9E5-4B6A-9CD6-B4D193163920}" type="presParOf" srcId="{4D64B005-B628-4E01-BB48-448C2328123B}" destId="{88866E9C-89D7-467D-8C5C-B9FA16EC1086}" srcOrd="0" destOrd="0" presId="urn:microsoft.com/office/officeart/2005/8/layout/vList6"/>
    <dgm:cxn modelId="{E720E2E6-F805-4BED-AAB7-D84E20153776}" type="presParOf" srcId="{4D64B005-B628-4E01-BB48-448C2328123B}" destId="{5D79DD1F-AB4B-40B9-A978-C0AA786BA59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8518D2-E38D-41CC-9F5C-964FF9974D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E3D0C70-B5B5-411B-9B81-D633D1AA9593}">
      <dgm:prSet/>
      <dgm:spPr>
        <a:solidFill>
          <a:srgbClr val="FA6500"/>
        </a:solidFill>
      </dgm:spPr>
      <dgm:t>
        <a:bodyPr/>
        <a:lstStyle/>
        <a:p>
          <a:r>
            <a:rPr lang="en-US" dirty="0">
              <a:latin typeface="Calibri" panose="020F0502020204030204" pitchFamily="34" charset="0"/>
            </a:rPr>
            <a:t>Service tax</a:t>
          </a:r>
          <a:endParaRPr lang="en-IN" dirty="0">
            <a:latin typeface="Calibri" panose="020F0502020204030204" pitchFamily="34" charset="0"/>
          </a:endParaRPr>
        </a:p>
      </dgm:t>
    </dgm:pt>
    <dgm:pt modelId="{77804B2A-C98B-4BF6-9C0F-0E81A6692715}" type="parTrans" cxnId="{57C6197F-206F-4C14-A273-4602BCAAF828}">
      <dgm:prSet/>
      <dgm:spPr/>
      <dgm:t>
        <a:bodyPr/>
        <a:lstStyle/>
        <a:p>
          <a:endParaRPr lang="en-US"/>
        </a:p>
      </dgm:t>
    </dgm:pt>
    <dgm:pt modelId="{63F37B2C-B3B4-41B6-984B-66F6971F3351}" type="sibTrans" cxnId="{57C6197F-206F-4C14-A273-4602BCAAF828}">
      <dgm:prSet/>
      <dgm:spPr/>
      <dgm:t>
        <a:bodyPr/>
        <a:lstStyle/>
        <a:p>
          <a:endParaRPr lang="en-US"/>
        </a:p>
      </dgm:t>
    </dgm:pt>
    <dgm:pt modelId="{9F56FCB1-47F0-4D71-8D76-D91A31EDACB5}">
      <dgm:prSet/>
      <dgm:spPr>
        <a:solidFill>
          <a:srgbClr val="FA6500"/>
        </a:solidFill>
      </dgm:spPr>
      <dgm:t>
        <a:bodyPr/>
        <a:lstStyle/>
        <a:p>
          <a:r>
            <a:rPr lang="en-US" dirty="0">
              <a:latin typeface="Calibri" panose="020F0502020204030204" pitchFamily="34" charset="0"/>
            </a:rPr>
            <a:t>VAT</a:t>
          </a:r>
          <a:endParaRPr lang="en-IN" dirty="0">
            <a:latin typeface="Calibri" panose="020F0502020204030204" pitchFamily="34" charset="0"/>
          </a:endParaRPr>
        </a:p>
      </dgm:t>
    </dgm:pt>
    <dgm:pt modelId="{2E1F27AB-D5EF-425C-AA24-ED4DC62D619A}" type="parTrans" cxnId="{FD3F8A77-37F2-4517-BEF4-E7798C9983A5}">
      <dgm:prSet/>
      <dgm:spPr/>
      <dgm:t>
        <a:bodyPr/>
        <a:lstStyle/>
        <a:p>
          <a:endParaRPr lang="en-US"/>
        </a:p>
      </dgm:t>
    </dgm:pt>
    <dgm:pt modelId="{EFF0E5EE-6D91-456D-A831-44021D00CED2}" type="sibTrans" cxnId="{FD3F8A77-37F2-4517-BEF4-E7798C9983A5}">
      <dgm:prSet/>
      <dgm:spPr/>
      <dgm:t>
        <a:bodyPr/>
        <a:lstStyle/>
        <a:p>
          <a:endParaRPr lang="en-US"/>
        </a:p>
      </dgm:t>
    </dgm:pt>
    <dgm:pt modelId="{BCF5A80B-D47D-468B-B075-082587053889}" type="pres">
      <dgm:prSet presAssocID="{0A8518D2-E38D-41CC-9F5C-964FF9974D7E}" presName="linear" presStyleCnt="0">
        <dgm:presLayoutVars>
          <dgm:animLvl val="lvl"/>
          <dgm:resizeHandles val="exact"/>
        </dgm:presLayoutVars>
      </dgm:prSet>
      <dgm:spPr/>
    </dgm:pt>
    <dgm:pt modelId="{FA1CD377-2F6D-4CF3-8045-04C88DFD8AA4}" type="pres">
      <dgm:prSet presAssocID="{BE3D0C70-B5B5-411B-9B81-D633D1AA9593}" presName="parentText" presStyleLbl="node1" presStyleIdx="0" presStyleCnt="2" custScaleY="20555" custLinFactY="-44305" custLinFactNeighborY="-100000">
        <dgm:presLayoutVars>
          <dgm:chMax val="0"/>
          <dgm:bulletEnabled val="1"/>
        </dgm:presLayoutVars>
      </dgm:prSet>
      <dgm:spPr/>
    </dgm:pt>
    <dgm:pt modelId="{53DA91A4-C431-47DC-9352-CB2F6E3314A2}" type="pres">
      <dgm:prSet presAssocID="{63F37B2C-B3B4-41B6-984B-66F6971F3351}" presName="spacer" presStyleCnt="0"/>
      <dgm:spPr/>
    </dgm:pt>
    <dgm:pt modelId="{11C4864A-1FB7-4C3C-9610-20B2F0093490}" type="pres">
      <dgm:prSet presAssocID="{9F56FCB1-47F0-4D71-8D76-D91A31EDACB5}" presName="parentText" presStyleLbl="node1" presStyleIdx="1" presStyleCnt="2" custScaleY="20555" custLinFactY="-47555" custLinFactNeighborY="-100000">
        <dgm:presLayoutVars>
          <dgm:chMax val="0"/>
          <dgm:bulletEnabled val="1"/>
        </dgm:presLayoutVars>
      </dgm:prSet>
      <dgm:spPr/>
    </dgm:pt>
  </dgm:ptLst>
  <dgm:cxnLst>
    <dgm:cxn modelId="{93737A22-9042-40B0-86FD-3C3F1D8609D0}" type="presOf" srcId="{BE3D0C70-B5B5-411B-9B81-D633D1AA9593}" destId="{FA1CD377-2F6D-4CF3-8045-04C88DFD8AA4}" srcOrd="0" destOrd="0" presId="urn:microsoft.com/office/officeart/2005/8/layout/vList2"/>
    <dgm:cxn modelId="{FD3F8A77-37F2-4517-BEF4-E7798C9983A5}" srcId="{0A8518D2-E38D-41CC-9F5C-964FF9974D7E}" destId="{9F56FCB1-47F0-4D71-8D76-D91A31EDACB5}" srcOrd="1" destOrd="0" parTransId="{2E1F27AB-D5EF-425C-AA24-ED4DC62D619A}" sibTransId="{EFF0E5EE-6D91-456D-A831-44021D00CED2}"/>
    <dgm:cxn modelId="{57C6197F-206F-4C14-A273-4602BCAAF828}" srcId="{0A8518D2-E38D-41CC-9F5C-964FF9974D7E}" destId="{BE3D0C70-B5B5-411B-9B81-D633D1AA9593}" srcOrd="0" destOrd="0" parTransId="{77804B2A-C98B-4BF6-9C0F-0E81A6692715}" sibTransId="{63F37B2C-B3B4-41B6-984B-66F6971F3351}"/>
    <dgm:cxn modelId="{27901BC7-B13D-44F0-907A-F99E7795A6C6}" type="presOf" srcId="{9F56FCB1-47F0-4D71-8D76-D91A31EDACB5}" destId="{11C4864A-1FB7-4C3C-9610-20B2F0093490}" srcOrd="0" destOrd="0" presId="urn:microsoft.com/office/officeart/2005/8/layout/vList2"/>
    <dgm:cxn modelId="{5C13A5FD-42DA-45B6-9B58-7C408F885C5E}" type="presOf" srcId="{0A8518D2-E38D-41CC-9F5C-964FF9974D7E}" destId="{BCF5A80B-D47D-468B-B075-082587053889}" srcOrd="0" destOrd="0" presId="urn:microsoft.com/office/officeart/2005/8/layout/vList2"/>
    <dgm:cxn modelId="{6648DF65-3020-4164-A32F-80CD5E8E0638}" type="presParOf" srcId="{BCF5A80B-D47D-468B-B075-082587053889}" destId="{FA1CD377-2F6D-4CF3-8045-04C88DFD8AA4}" srcOrd="0" destOrd="0" presId="urn:microsoft.com/office/officeart/2005/8/layout/vList2"/>
    <dgm:cxn modelId="{4E1B9862-6B58-4686-AAC8-9D2426A1C0AE}" type="presParOf" srcId="{BCF5A80B-D47D-468B-B075-082587053889}" destId="{53DA91A4-C431-47DC-9352-CB2F6E3314A2}" srcOrd="1" destOrd="0" presId="urn:microsoft.com/office/officeart/2005/8/layout/vList2"/>
    <dgm:cxn modelId="{A160DF06-0180-4DF2-AB19-906494A3F763}" type="presParOf" srcId="{BCF5A80B-D47D-468B-B075-082587053889}" destId="{11C4864A-1FB7-4C3C-9610-20B2F0093490}" srcOrd="2"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D62F9C-05F2-4005-936A-07BBCE33CA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9F844F8-A44F-4051-B001-EB7A6A191E81}">
      <dgm:prSet custT="1">
        <dgm:style>
          <a:lnRef idx="2">
            <a:schemeClr val="accent4"/>
          </a:lnRef>
          <a:fillRef idx="1">
            <a:schemeClr val="lt1"/>
          </a:fillRef>
          <a:effectRef idx="0">
            <a:schemeClr val="accent4"/>
          </a:effectRef>
          <a:fontRef idx="minor">
            <a:schemeClr val="dk1"/>
          </a:fontRef>
        </dgm:style>
      </dgm:prSet>
      <dgm:spPr/>
      <dgm:t>
        <a:bodyPr/>
        <a:lstStyle/>
        <a:p>
          <a:r>
            <a:rPr lang="en-US" sz="2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Tax Cost</a:t>
          </a:r>
          <a:endParaRPr lang="en-IN" sz="2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dgm:t>
    </dgm:pt>
    <dgm:pt modelId="{47E420C3-69D5-4165-AFA3-15B827D8E810}" type="parTrans" cxnId="{2DB82AEA-52C0-45A8-8B56-6356768959C0}">
      <dgm:prSet/>
      <dgm:spPr/>
      <dgm:t>
        <a:bodyPr/>
        <a:lstStyle/>
        <a:p>
          <a:endParaRPr lang="en-US"/>
        </a:p>
      </dgm:t>
    </dgm:pt>
    <dgm:pt modelId="{5591D256-91DE-493D-B1DC-75CD16B52649}" type="sibTrans" cxnId="{2DB82AEA-52C0-45A8-8B56-6356768959C0}">
      <dgm:prSet/>
      <dgm:spPr/>
      <dgm:t>
        <a:bodyPr/>
        <a:lstStyle/>
        <a:p>
          <a:endParaRPr lang="en-US"/>
        </a:p>
      </dgm:t>
    </dgm:pt>
    <dgm:pt modelId="{8AF88A6F-95D7-4100-AF0B-1A22676B3E50}" type="pres">
      <dgm:prSet presAssocID="{51D62F9C-05F2-4005-936A-07BBCE33CAEC}" presName="linear" presStyleCnt="0">
        <dgm:presLayoutVars>
          <dgm:animLvl val="lvl"/>
          <dgm:resizeHandles val="exact"/>
        </dgm:presLayoutVars>
      </dgm:prSet>
      <dgm:spPr/>
    </dgm:pt>
    <dgm:pt modelId="{5262DF76-3C25-44F0-ADAB-D82937EEECB9}" type="pres">
      <dgm:prSet presAssocID="{49F844F8-A44F-4051-B001-EB7A6A191E81}" presName="parentText" presStyleLbl="node1" presStyleIdx="0" presStyleCnt="1" custLinFactNeighborX="-2186">
        <dgm:presLayoutVars>
          <dgm:chMax val="0"/>
          <dgm:bulletEnabled val="1"/>
        </dgm:presLayoutVars>
      </dgm:prSet>
      <dgm:spPr/>
    </dgm:pt>
  </dgm:ptLst>
  <dgm:cxnLst>
    <dgm:cxn modelId="{7CA78762-DD77-401D-BD02-C59DDEB9753B}" type="presOf" srcId="{51D62F9C-05F2-4005-936A-07BBCE33CAEC}" destId="{8AF88A6F-95D7-4100-AF0B-1A22676B3E50}" srcOrd="0" destOrd="0" presId="urn:microsoft.com/office/officeart/2005/8/layout/vList2"/>
    <dgm:cxn modelId="{DA4E874C-323D-4B0F-B4C5-728C5AFAB16C}" type="presOf" srcId="{49F844F8-A44F-4051-B001-EB7A6A191E81}" destId="{5262DF76-3C25-44F0-ADAB-D82937EEECB9}" srcOrd="0" destOrd="0" presId="urn:microsoft.com/office/officeart/2005/8/layout/vList2"/>
    <dgm:cxn modelId="{2DB82AEA-52C0-45A8-8B56-6356768959C0}" srcId="{51D62F9C-05F2-4005-936A-07BBCE33CAEC}" destId="{49F844F8-A44F-4051-B001-EB7A6A191E81}" srcOrd="0" destOrd="0" parTransId="{47E420C3-69D5-4165-AFA3-15B827D8E810}" sibTransId="{5591D256-91DE-493D-B1DC-75CD16B52649}"/>
    <dgm:cxn modelId="{FEEB5D70-D4E4-4F12-AABD-139852347603}" type="presParOf" srcId="{8AF88A6F-95D7-4100-AF0B-1A22676B3E50}" destId="{5262DF76-3C25-44F0-ADAB-D82937EEECB9}" srcOrd="0" destOrd="0" presId="urn:microsoft.com/office/officeart/2005/8/layout/vList2"/>
  </dgm:cxnLst>
  <dgm:bg/>
  <dgm:whole>
    <a:ln>
      <a:solidFill>
        <a:schemeClr val="tx1"/>
      </a:solidFill>
    </a:ln>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85135A-D2B2-4C9B-BAD0-632E0047399B}"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IN"/>
        </a:p>
      </dgm:t>
    </dgm:pt>
    <dgm:pt modelId="{00DD7365-2601-464F-8799-A1F6F0D4AE0B}">
      <dgm:prSet phldrT="[Text]" custT="1"/>
      <dgm:spPr>
        <a:ln>
          <a:solidFill>
            <a:srgbClr val="D65700"/>
          </a:solidFill>
        </a:ln>
      </dgm:spPr>
      <dgm:t>
        <a:bodyPr/>
        <a:lstStyle/>
        <a:p>
          <a:pPr algn="l"/>
          <a:r>
            <a:rPr lang="en-IN" sz="2800" dirty="0">
              <a:latin typeface="Calibri" panose="020F0502020204030204" pitchFamily="34" charset="0"/>
            </a:rPr>
            <a:t>Developer</a:t>
          </a:r>
        </a:p>
      </dgm:t>
    </dgm:pt>
    <dgm:pt modelId="{27F9D77B-BAD1-48AE-9929-4DFE6751FFEF}" type="parTrans" cxnId="{0EA32CB1-63EB-409A-83FF-547A87943F37}">
      <dgm:prSet/>
      <dgm:spPr/>
      <dgm:t>
        <a:bodyPr/>
        <a:lstStyle/>
        <a:p>
          <a:endParaRPr lang="en-IN">
            <a:latin typeface="Calibri" panose="020F0502020204030204" pitchFamily="34" charset="0"/>
          </a:endParaRPr>
        </a:p>
      </dgm:t>
    </dgm:pt>
    <dgm:pt modelId="{78ECBC7E-DF6B-4B09-9C77-A320C82A3842}" type="sibTrans" cxnId="{0EA32CB1-63EB-409A-83FF-547A87943F37}">
      <dgm:prSet/>
      <dgm:spPr/>
      <dgm:t>
        <a:bodyPr/>
        <a:lstStyle/>
        <a:p>
          <a:endParaRPr lang="en-IN">
            <a:latin typeface="Calibri" panose="020F0502020204030204" pitchFamily="34" charset="0"/>
          </a:endParaRPr>
        </a:p>
      </dgm:t>
    </dgm:pt>
    <dgm:pt modelId="{587DD80C-6272-4015-AD4E-2DDF0EE83343}">
      <dgm:prSet phldrT="[Text]" custT="1"/>
      <dgm:spPr>
        <a:ln>
          <a:solidFill>
            <a:srgbClr val="FF6600"/>
          </a:solidFill>
        </a:ln>
      </dgm:spPr>
      <dgm:t>
        <a:bodyPr/>
        <a:lstStyle/>
        <a:p>
          <a:pPr algn="l">
            <a:spcAft>
              <a:spcPts val="0"/>
            </a:spcAft>
          </a:pPr>
          <a:endParaRPr lang="en-IN" sz="2800" dirty="0">
            <a:latin typeface="Calibri" panose="020F0502020204030204" pitchFamily="34" charset="0"/>
          </a:endParaRPr>
        </a:p>
        <a:p>
          <a:pPr algn="l">
            <a:spcAft>
              <a:spcPts val="0"/>
            </a:spcAft>
          </a:pPr>
          <a:r>
            <a:rPr lang="en-IN" sz="2800" dirty="0">
              <a:latin typeface="Calibri" panose="020F0502020204030204" pitchFamily="34" charset="0"/>
            </a:rPr>
            <a:t>Sub-Contractor</a:t>
          </a:r>
        </a:p>
      </dgm:t>
    </dgm:pt>
    <dgm:pt modelId="{5F45A7A7-224B-4F9A-9A7E-EB020D3BE3DB}" type="parTrans" cxnId="{7DA11751-1C64-41FE-BA7D-CBC77E71D8D0}">
      <dgm:prSet/>
      <dgm:spPr/>
      <dgm:t>
        <a:bodyPr/>
        <a:lstStyle/>
        <a:p>
          <a:endParaRPr lang="en-IN">
            <a:latin typeface="Calibri" panose="020F0502020204030204" pitchFamily="34" charset="0"/>
          </a:endParaRPr>
        </a:p>
      </dgm:t>
    </dgm:pt>
    <dgm:pt modelId="{7772F9D6-81F6-4B51-9486-9FA16436F985}" type="sibTrans" cxnId="{7DA11751-1C64-41FE-BA7D-CBC77E71D8D0}">
      <dgm:prSet/>
      <dgm:spPr/>
      <dgm:t>
        <a:bodyPr/>
        <a:lstStyle/>
        <a:p>
          <a:endParaRPr lang="en-IN">
            <a:latin typeface="Calibri" panose="020F0502020204030204" pitchFamily="34" charset="0"/>
          </a:endParaRPr>
        </a:p>
      </dgm:t>
    </dgm:pt>
    <dgm:pt modelId="{BF8306F9-F2A3-46BC-8E81-5333250D244B}">
      <dgm:prSet phldrT="[Text]" custT="1"/>
      <dgm:spPr/>
      <dgm:t>
        <a:bodyPr/>
        <a:lstStyle/>
        <a:p>
          <a:endParaRPr lang="en-IN" sz="2800" dirty="0">
            <a:latin typeface="Calibri" panose="020F0502020204030204" pitchFamily="34" charset="0"/>
          </a:endParaRPr>
        </a:p>
      </dgm:t>
    </dgm:pt>
    <dgm:pt modelId="{E7A7C322-DD75-43E4-86B4-4887E16DB4C1}" type="parTrans" cxnId="{20E82075-1080-4592-B24E-93918A7C8396}">
      <dgm:prSet/>
      <dgm:spPr/>
      <dgm:t>
        <a:bodyPr/>
        <a:lstStyle/>
        <a:p>
          <a:endParaRPr lang="en-IN"/>
        </a:p>
      </dgm:t>
    </dgm:pt>
    <dgm:pt modelId="{E7B631CB-CD6D-4D25-9DE4-5158A30B2F59}" type="sibTrans" cxnId="{20E82075-1080-4592-B24E-93918A7C8396}">
      <dgm:prSet/>
      <dgm:spPr/>
      <dgm:t>
        <a:bodyPr/>
        <a:lstStyle/>
        <a:p>
          <a:endParaRPr lang="en-IN"/>
        </a:p>
      </dgm:t>
    </dgm:pt>
    <dgm:pt modelId="{41B84E70-BB5D-4A57-835A-EA4CD59ABA59}">
      <dgm:prSet phldrT="[Text]" custT="1"/>
      <dgm:spPr>
        <a:ln>
          <a:solidFill>
            <a:srgbClr val="FF964F"/>
          </a:solidFill>
        </a:ln>
      </dgm:spPr>
      <dgm:t>
        <a:bodyPr/>
        <a:lstStyle/>
        <a:p>
          <a:pPr algn="l"/>
          <a:r>
            <a:rPr lang="en-IN" sz="2800" dirty="0">
              <a:latin typeface="Calibri" panose="020F0502020204030204" pitchFamily="34" charset="0"/>
            </a:rPr>
            <a:t>Customer</a:t>
          </a:r>
        </a:p>
      </dgm:t>
    </dgm:pt>
    <dgm:pt modelId="{EB6C9137-1ACB-435D-AE15-92ACBE35E375}" type="parTrans" cxnId="{29C7E156-29E8-46D6-8C89-88C8FDFC56B0}">
      <dgm:prSet/>
      <dgm:spPr/>
      <dgm:t>
        <a:bodyPr/>
        <a:lstStyle/>
        <a:p>
          <a:endParaRPr lang="en-IN"/>
        </a:p>
      </dgm:t>
    </dgm:pt>
    <dgm:pt modelId="{E4E282F2-68FE-4EFF-8995-2940D0FC9DD4}" type="sibTrans" cxnId="{29C7E156-29E8-46D6-8C89-88C8FDFC56B0}">
      <dgm:prSet/>
      <dgm:spPr/>
      <dgm:t>
        <a:bodyPr/>
        <a:lstStyle/>
        <a:p>
          <a:endParaRPr lang="en-IN"/>
        </a:p>
      </dgm:t>
    </dgm:pt>
    <dgm:pt modelId="{6CC0A80C-7AA5-4C39-A182-EF64381B5099}">
      <dgm:prSet phldrT="[Text]" custT="1"/>
      <dgm:spPr>
        <a:ln>
          <a:solidFill>
            <a:srgbClr val="FF964F"/>
          </a:solidFill>
        </a:ln>
      </dgm:spPr>
      <dgm:t>
        <a:bodyPr/>
        <a:lstStyle/>
        <a:p>
          <a:pPr algn="l">
            <a:spcAft>
              <a:spcPts val="0"/>
            </a:spcAft>
          </a:pPr>
          <a:endParaRPr lang="en-IN" sz="2800" dirty="0">
            <a:latin typeface="Calibri" panose="020F0502020204030204" pitchFamily="34" charset="0"/>
          </a:endParaRPr>
        </a:p>
        <a:p>
          <a:pPr algn="l">
            <a:spcAft>
              <a:spcPts val="0"/>
            </a:spcAft>
          </a:pPr>
          <a:r>
            <a:rPr lang="en-IN" sz="2800" dirty="0">
              <a:latin typeface="Calibri" panose="020F0502020204030204" pitchFamily="34" charset="0"/>
            </a:rPr>
            <a:t>Land owner</a:t>
          </a:r>
        </a:p>
      </dgm:t>
    </dgm:pt>
    <dgm:pt modelId="{C9FD809A-572B-4A27-B5FA-51FC4D56F775}" type="sibTrans" cxnId="{33BC80D8-9558-4CAB-B25B-01059D452067}">
      <dgm:prSet/>
      <dgm:spPr/>
      <dgm:t>
        <a:bodyPr/>
        <a:lstStyle/>
        <a:p>
          <a:endParaRPr lang="en-IN">
            <a:latin typeface="Calibri" panose="020F0502020204030204" pitchFamily="34" charset="0"/>
          </a:endParaRPr>
        </a:p>
      </dgm:t>
    </dgm:pt>
    <dgm:pt modelId="{B07D3D5F-9BE3-406B-8A36-77D54BA07E89}" type="parTrans" cxnId="{33BC80D8-9558-4CAB-B25B-01059D452067}">
      <dgm:prSet/>
      <dgm:spPr/>
      <dgm:t>
        <a:bodyPr/>
        <a:lstStyle/>
        <a:p>
          <a:endParaRPr lang="en-IN">
            <a:latin typeface="Calibri" panose="020F0502020204030204" pitchFamily="34" charset="0"/>
          </a:endParaRPr>
        </a:p>
      </dgm:t>
    </dgm:pt>
    <dgm:pt modelId="{D01B5F7C-988B-43B2-875E-39934E1D940A}">
      <dgm:prSet phldrT="[Text]" custT="1"/>
      <dgm:spPr>
        <a:ln>
          <a:solidFill>
            <a:srgbClr val="FF6600"/>
          </a:solidFill>
        </a:ln>
      </dgm:spPr>
      <dgm:t>
        <a:bodyPr/>
        <a:lstStyle/>
        <a:p>
          <a:pPr algn="l"/>
          <a:endParaRPr lang="en-IN" sz="2800" dirty="0">
            <a:latin typeface="Calibri" panose="020F0502020204030204" pitchFamily="34" charset="0"/>
          </a:endParaRPr>
        </a:p>
        <a:p>
          <a:pPr algn="l"/>
          <a:r>
            <a:rPr lang="en-IN" sz="2800" dirty="0">
              <a:latin typeface="Calibri" panose="020F0502020204030204" pitchFamily="34" charset="0"/>
            </a:rPr>
            <a:t>Supplier</a:t>
          </a:r>
        </a:p>
      </dgm:t>
    </dgm:pt>
    <dgm:pt modelId="{A2737EB6-73CB-461F-B401-EDE1FD495A22}" type="parTrans" cxnId="{B486BE97-AE85-4FE7-96AA-BDD1BF02E46C}">
      <dgm:prSet/>
      <dgm:spPr/>
      <dgm:t>
        <a:bodyPr/>
        <a:lstStyle/>
        <a:p>
          <a:endParaRPr lang="en-US"/>
        </a:p>
      </dgm:t>
    </dgm:pt>
    <dgm:pt modelId="{4030EA3C-7213-4C4D-9A0E-90E99845295F}" type="sibTrans" cxnId="{B486BE97-AE85-4FE7-96AA-BDD1BF02E46C}">
      <dgm:prSet/>
      <dgm:spPr/>
      <dgm:t>
        <a:bodyPr/>
        <a:lstStyle/>
        <a:p>
          <a:endParaRPr lang="en-US"/>
        </a:p>
      </dgm:t>
    </dgm:pt>
    <dgm:pt modelId="{4B8C23D5-F3C7-4919-8071-26117E7A1510}" type="pres">
      <dgm:prSet presAssocID="{1885135A-D2B2-4C9B-BAD0-632E0047399B}" presName="Name0" presStyleCnt="0">
        <dgm:presLayoutVars>
          <dgm:chMax val="7"/>
          <dgm:dir/>
          <dgm:animLvl val="lvl"/>
          <dgm:resizeHandles val="exact"/>
        </dgm:presLayoutVars>
      </dgm:prSet>
      <dgm:spPr/>
    </dgm:pt>
    <dgm:pt modelId="{89F8A7C0-0E6F-4D01-98BD-CB01A03F0638}" type="pres">
      <dgm:prSet presAssocID="{00DD7365-2601-464F-8799-A1F6F0D4AE0B}" presName="circle1" presStyleLbl="node1" presStyleIdx="0" presStyleCnt="5"/>
      <dgm:spPr>
        <a:solidFill>
          <a:srgbClr val="D65700"/>
        </a:solidFill>
      </dgm:spPr>
    </dgm:pt>
    <dgm:pt modelId="{A879D1E2-8495-42B5-B7D0-AEF88C3E0737}" type="pres">
      <dgm:prSet presAssocID="{00DD7365-2601-464F-8799-A1F6F0D4AE0B}" presName="space" presStyleCnt="0"/>
      <dgm:spPr/>
    </dgm:pt>
    <dgm:pt modelId="{8D071177-05E3-47D4-8712-B335FE7D64D1}" type="pres">
      <dgm:prSet presAssocID="{00DD7365-2601-464F-8799-A1F6F0D4AE0B}" presName="rect1" presStyleLbl="alignAcc1" presStyleIdx="0" presStyleCnt="5" custScaleY="100001" custLinFactNeighborY="724"/>
      <dgm:spPr/>
    </dgm:pt>
    <dgm:pt modelId="{DF0C5741-A9B5-4253-9D95-A485918FCBD2}" type="pres">
      <dgm:prSet presAssocID="{587DD80C-6272-4015-AD4E-2DDF0EE83343}" presName="vertSpace2" presStyleLbl="node1" presStyleIdx="0" presStyleCnt="5"/>
      <dgm:spPr/>
    </dgm:pt>
    <dgm:pt modelId="{E5FD1611-5059-4B45-BBC1-74792ADFD8C0}" type="pres">
      <dgm:prSet presAssocID="{587DD80C-6272-4015-AD4E-2DDF0EE83343}" presName="circle2" presStyleLbl="node1" presStyleIdx="1" presStyleCnt="5"/>
      <dgm:spPr>
        <a:solidFill>
          <a:srgbClr val="FF6600"/>
        </a:solidFill>
      </dgm:spPr>
    </dgm:pt>
    <dgm:pt modelId="{75B0511F-F1D1-4847-8F85-DAF313F957FF}" type="pres">
      <dgm:prSet presAssocID="{587DD80C-6272-4015-AD4E-2DDF0EE83343}" presName="rect2" presStyleLbl="alignAcc1" presStyleIdx="1" presStyleCnt="5" custScaleY="20160" custLinFactNeighborY="-35387"/>
      <dgm:spPr/>
    </dgm:pt>
    <dgm:pt modelId="{305BAADD-CAB4-46B7-BDF5-273B3A41A89A}" type="pres">
      <dgm:prSet presAssocID="{D01B5F7C-988B-43B2-875E-39934E1D940A}" presName="vertSpace3" presStyleLbl="node1" presStyleIdx="1" presStyleCnt="5"/>
      <dgm:spPr/>
    </dgm:pt>
    <dgm:pt modelId="{4FF1BFE6-60DC-4F5E-8E54-935501FAC989}" type="pres">
      <dgm:prSet presAssocID="{D01B5F7C-988B-43B2-875E-39934E1D940A}" presName="circle3" presStyleLbl="node1" presStyleIdx="2" presStyleCnt="5"/>
      <dgm:spPr/>
    </dgm:pt>
    <dgm:pt modelId="{E65512A3-0EE9-450F-836A-77A06E06305A}" type="pres">
      <dgm:prSet presAssocID="{D01B5F7C-988B-43B2-875E-39934E1D940A}" presName="rect3" presStyleLbl="alignAcc1" presStyleIdx="2" presStyleCnt="5" custScaleY="24394" custLinFactNeighborY="-31756"/>
      <dgm:spPr/>
    </dgm:pt>
    <dgm:pt modelId="{A272DF24-9BD9-47A2-B229-F1750A5A954B}" type="pres">
      <dgm:prSet presAssocID="{6CC0A80C-7AA5-4C39-A182-EF64381B5099}" presName="vertSpace4" presStyleLbl="node1" presStyleIdx="2" presStyleCnt="5"/>
      <dgm:spPr/>
    </dgm:pt>
    <dgm:pt modelId="{3F98A582-85E9-404C-A36E-D816386F449B}" type="pres">
      <dgm:prSet presAssocID="{6CC0A80C-7AA5-4C39-A182-EF64381B5099}" presName="circle4" presStyleLbl="node1" presStyleIdx="3" presStyleCnt="5"/>
      <dgm:spPr/>
    </dgm:pt>
    <dgm:pt modelId="{46B8B33C-339C-49D9-ABB3-EF951C240294}" type="pres">
      <dgm:prSet presAssocID="{6CC0A80C-7AA5-4C39-A182-EF64381B5099}" presName="rect4" presStyleLbl="alignAcc1" presStyleIdx="3" presStyleCnt="5" custScaleY="46651" custLinFactNeighborY="-21269"/>
      <dgm:spPr/>
    </dgm:pt>
    <dgm:pt modelId="{333B0CCB-79E1-45C4-84B4-D0405A93C415}" type="pres">
      <dgm:prSet presAssocID="{41B84E70-BB5D-4A57-835A-EA4CD59ABA59}" presName="vertSpace5" presStyleLbl="node1" presStyleIdx="3" presStyleCnt="5"/>
      <dgm:spPr/>
    </dgm:pt>
    <dgm:pt modelId="{F3DC1F73-B777-48F2-AE01-90328E08E0EB}" type="pres">
      <dgm:prSet presAssocID="{41B84E70-BB5D-4A57-835A-EA4CD59ABA59}" presName="circle5" presStyleLbl="node1" presStyleIdx="4" presStyleCnt="5"/>
      <dgm:spPr/>
    </dgm:pt>
    <dgm:pt modelId="{B20EF196-623E-4728-9FDD-01CA694F5ECC}" type="pres">
      <dgm:prSet presAssocID="{41B84E70-BB5D-4A57-835A-EA4CD59ABA59}" presName="rect5" presStyleLbl="alignAcc1" presStyleIdx="4" presStyleCnt="5" custScaleY="90909" custLinFactNeighborY="34377"/>
      <dgm:spPr/>
    </dgm:pt>
    <dgm:pt modelId="{E750752F-7F9E-495C-94BD-87B902453290}" type="pres">
      <dgm:prSet presAssocID="{00DD7365-2601-464F-8799-A1F6F0D4AE0B}" presName="rect1ParTx" presStyleLbl="alignAcc1" presStyleIdx="4" presStyleCnt="5">
        <dgm:presLayoutVars>
          <dgm:chMax val="1"/>
          <dgm:bulletEnabled val="1"/>
        </dgm:presLayoutVars>
      </dgm:prSet>
      <dgm:spPr/>
    </dgm:pt>
    <dgm:pt modelId="{3B397B4C-DED2-4B49-9938-4800D204459C}" type="pres">
      <dgm:prSet presAssocID="{00DD7365-2601-464F-8799-A1F6F0D4AE0B}" presName="rect1ChTx" presStyleLbl="alignAcc1" presStyleIdx="4" presStyleCnt="5" custScaleX="120448" custLinFactNeighborX="-7423" custLinFactNeighborY="769">
        <dgm:presLayoutVars>
          <dgm:bulletEnabled val="1"/>
        </dgm:presLayoutVars>
      </dgm:prSet>
      <dgm:spPr/>
    </dgm:pt>
    <dgm:pt modelId="{D4C92201-C931-4E5C-860E-9E03D172271D}" type="pres">
      <dgm:prSet presAssocID="{587DD80C-6272-4015-AD4E-2DDF0EE83343}" presName="rect2ParTx" presStyleLbl="alignAcc1" presStyleIdx="4" presStyleCnt="5">
        <dgm:presLayoutVars>
          <dgm:chMax val="1"/>
          <dgm:bulletEnabled val="1"/>
        </dgm:presLayoutVars>
      </dgm:prSet>
      <dgm:spPr/>
    </dgm:pt>
    <dgm:pt modelId="{CF7666F8-A760-40D3-AAA7-2A8D293AC24F}" type="pres">
      <dgm:prSet presAssocID="{587DD80C-6272-4015-AD4E-2DDF0EE83343}" presName="rect2ChTx" presStyleLbl="alignAcc1" presStyleIdx="4" presStyleCnt="5" custScaleX="121429" custScaleY="121001" custLinFactNeighborX="-7423" custLinFactNeighborY="41988">
        <dgm:presLayoutVars>
          <dgm:bulletEnabled val="1"/>
        </dgm:presLayoutVars>
      </dgm:prSet>
      <dgm:spPr/>
    </dgm:pt>
    <dgm:pt modelId="{8D5454F9-2A48-432A-A81A-8C97EC136AFF}" type="pres">
      <dgm:prSet presAssocID="{D01B5F7C-988B-43B2-875E-39934E1D940A}" presName="rect3ParTx" presStyleLbl="alignAcc1" presStyleIdx="4" presStyleCnt="5">
        <dgm:presLayoutVars>
          <dgm:chMax val="1"/>
          <dgm:bulletEnabled val="1"/>
        </dgm:presLayoutVars>
      </dgm:prSet>
      <dgm:spPr/>
    </dgm:pt>
    <dgm:pt modelId="{222763B4-BCAC-4642-8E37-4B2F08ED8795}" type="pres">
      <dgm:prSet presAssocID="{D01B5F7C-988B-43B2-875E-39934E1D940A}" presName="rect3ChTx" presStyleLbl="alignAcc1" presStyleIdx="4" presStyleCnt="5">
        <dgm:presLayoutVars>
          <dgm:bulletEnabled val="1"/>
        </dgm:presLayoutVars>
      </dgm:prSet>
      <dgm:spPr/>
    </dgm:pt>
    <dgm:pt modelId="{05B2DF5C-CF11-4951-8D2A-086FB3542ACF}" type="pres">
      <dgm:prSet presAssocID="{6CC0A80C-7AA5-4C39-A182-EF64381B5099}" presName="rect4ParTx" presStyleLbl="alignAcc1" presStyleIdx="4" presStyleCnt="5">
        <dgm:presLayoutVars>
          <dgm:chMax val="1"/>
          <dgm:bulletEnabled val="1"/>
        </dgm:presLayoutVars>
      </dgm:prSet>
      <dgm:spPr/>
    </dgm:pt>
    <dgm:pt modelId="{43A240F2-FB2A-46E1-AB19-C766ACAAFD20}" type="pres">
      <dgm:prSet presAssocID="{6CC0A80C-7AA5-4C39-A182-EF64381B5099}" presName="rect4ChTx" presStyleLbl="alignAcc1" presStyleIdx="4" presStyleCnt="5">
        <dgm:presLayoutVars>
          <dgm:bulletEnabled val="1"/>
        </dgm:presLayoutVars>
      </dgm:prSet>
      <dgm:spPr/>
    </dgm:pt>
    <dgm:pt modelId="{CB2CA545-4BFF-4C8E-AB79-DAD2BFD0AE03}" type="pres">
      <dgm:prSet presAssocID="{41B84E70-BB5D-4A57-835A-EA4CD59ABA59}" presName="rect5ParTx" presStyleLbl="alignAcc1" presStyleIdx="4" presStyleCnt="5">
        <dgm:presLayoutVars>
          <dgm:chMax val="1"/>
          <dgm:bulletEnabled val="1"/>
        </dgm:presLayoutVars>
      </dgm:prSet>
      <dgm:spPr/>
    </dgm:pt>
    <dgm:pt modelId="{7149BD02-83C8-4C0D-BD9D-2B88FCDDCA71}" type="pres">
      <dgm:prSet presAssocID="{41B84E70-BB5D-4A57-835A-EA4CD59ABA59}" presName="rect5ChTx" presStyleLbl="alignAcc1" presStyleIdx="4" presStyleCnt="5">
        <dgm:presLayoutVars>
          <dgm:bulletEnabled val="1"/>
        </dgm:presLayoutVars>
      </dgm:prSet>
      <dgm:spPr/>
    </dgm:pt>
  </dgm:ptLst>
  <dgm:cxnLst>
    <dgm:cxn modelId="{E6763311-B4F0-41FE-84AF-429C30E4D6A2}" type="presOf" srcId="{1885135A-D2B2-4C9B-BAD0-632E0047399B}" destId="{4B8C23D5-F3C7-4919-8071-26117E7A1510}" srcOrd="0" destOrd="0" presId="urn:microsoft.com/office/officeart/2005/8/layout/target3"/>
    <dgm:cxn modelId="{3A19392F-BC78-4A94-B956-BEDF27B5C869}" type="presOf" srcId="{41B84E70-BB5D-4A57-835A-EA4CD59ABA59}" destId="{B20EF196-623E-4728-9FDD-01CA694F5ECC}" srcOrd="0" destOrd="0" presId="urn:microsoft.com/office/officeart/2005/8/layout/target3"/>
    <dgm:cxn modelId="{38B14B3D-94EC-4D73-AF90-829723C39BD8}" type="presOf" srcId="{6CC0A80C-7AA5-4C39-A182-EF64381B5099}" destId="{05B2DF5C-CF11-4951-8D2A-086FB3542ACF}" srcOrd="1" destOrd="0" presId="urn:microsoft.com/office/officeart/2005/8/layout/target3"/>
    <dgm:cxn modelId="{7DA11751-1C64-41FE-BA7D-CBC77E71D8D0}" srcId="{1885135A-D2B2-4C9B-BAD0-632E0047399B}" destId="{587DD80C-6272-4015-AD4E-2DDF0EE83343}" srcOrd="1" destOrd="0" parTransId="{5F45A7A7-224B-4F9A-9A7E-EB020D3BE3DB}" sibTransId="{7772F9D6-81F6-4B51-9486-9FA16436F985}"/>
    <dgm:cxn modelId="{20E82075-1080-4592-B24E-93918A7C8396}" srcId="{00DD7365-2601-464F-8799-A1F6F0D4AE0B}" destId="{BF8306F9-F2A3-46BC-8E81-5333250D244B}" srcOrd="0" destOrd="0" parTransId="{E7A7C322-DD75-43E4-86B4-4887E16DB4C1}" sibTransId="{E7B631CB-CD6D-4D25-9DE4-5158A30B2F59}"/>
    <dgm:cxn modelId="{29C7E156-29E8-46D6-8C89-88C8FDFC56B0}" srcId="{1885135A-D2B2-4C9B-BAD0-632E0047399B}" destId="{41B84E70-BB5D-4A57-835A-EA4CD59ABA59}" srcOrd="4" destOrd="0" parTransId="{EB6C9137-1ACB-435D-AE15-92ACBE35E375}" sibTransId="{E4E282F2-68FE-4EFF-8995-2940D0FC9DD4}"/>
    <dgm:cxn modelId="{B486BE97-AE85-4FE7-96AA-BDD1BF02E46C}" srcId="{1885135A-D2B2-4C9B-BAD0-632E0047399B}" destId="{D01B5F7C-988B-43B2-875E-39934E1D940A}" srcOrd="2" destOrd="0" parTransId="{A2737EB6-73CB-461F-B401-EDE1FD495A22}" sibTransId="{4030EA3C-7213-4C4D-9A0E-90E99845295F}"/>
    <dgm:cxn modelId="{BB4B37A3-5C46-4E63-AB20-DFD182EA7021}" type="presOf" srcId="{587DD80C-6272-4015-AD4E-2DDF0EE83343}" destId="{75B0511F-F1D1-4847-8F85-DAF313F957FF}" srcOrd="0" destOrd="0" presId="urn:microsoft.com/office/officeart/2005/8/layout/target3"/>
    <dgm:cxn modelId="{0EA32CB1-63EB-409A-83FF-547A87943F37}" srcId="{1885135A-D2B2-4C9B-BAD0-632E0047399B}" destId="{00DD7365-2601-464F-8799-A1F6F0D4AE0B}" srcOrd="0" destOrd="0" parTransId="{27F9D77B-BAD1-48AE-9929-4DFE6751FFEF}" sibTransId="{78ECBC7E-DF6B-4B09-9C77-A320C82A3842}"/>
    <dgm:cxn modelId="{C3DB33B3-FB72-4CF6-8727-A7A672FEF4C0}" type="presOf" srcId="{00DD7365-2601-464F-8799-A1F6F0D4AE0B}" destId="{E750752F-7F9E-495C-94BD-87B902453290}" srcOrd="1" destOrd="0" presId="urn:microsoft.com/office/officeart/2005/8/layout/target3"/>
    <dgm:cxn modelId="{0D113ABD-EEC9-47A9-ABF1-3B4A3DCD69B3}" type="presOf" srcId="{BF8306F9-F2A3-46BC-8E81-5333250D244B}" destId="{3B397B4C-DED2-4B49-9938-4800D204459C}" srcOrd="0" destOrd="0" presId="urn:microsoft.com/office/officeart/2005/8/layout/target3"/>
    <dgm:cxn modelId="{03731DC4-46B7-43CF-B7A7-1EBA6D367764}" type="presOf" srcId="{00DD7365-2601-464F-8799-A1F6F0D4AE0B}" destId="{8D071177-05E3-47D4-8712-B335FE7D64D1}" srcOrd="0" destOrd="0" presId="urn:microsoft.com/office/officeart/2005/8/layout/target3"/>
    <dgm:cxn modelId="{046271D4-74FA-47AD-A145-4513EFE23B7B}" type="presOf" srcId="{587DD80C-6272-4015-AD4E-2DDF0EE83343}" destId="{D4C92201-C931-4E5C-860E-9E03D172271D}" srcOrd="1" destOrd="0" presId="urn:microsoft.com/office/officeart/2005/8/layout/target3"/>
    <dgm:cxn modelId="{33BC80D8-9558-4CAB-B25B-01059D452067}" srcId="{1885135A-D2B2-4C9B-BAD0-632E0047399B}" destId="{6CC0A80C-7AA5-4C39-A182-EF64381B5099}" srcOrd="3" destOrd="0" parTransId="{B07D3D5F-9BE3-406B-8A36-77D54BA07E89}" sibTransId="{C9FD809A-572B-4A27-B5FA-51FC4D56F775}"/>
    <dgm:cxn modelId="{75D182D8-0687-4017-BDA0-D99B2C4EFD5E}" type="presOf" srcId="{41B84E70-BB5D-4A57-835A-EA4CD59ABA59}" destId="{CB2CA545-4BFF-4C8E-AB79-DAD2BFD0AE03}" srcOrd="1" destOrd="0" presId="urn:microsoft.com/office/officeart/2005/8/layout/target3"/>
    <dgm:cxn modelId="{9637E0DC-8BEE-48BA-9594-C9C50FE6AEEF}" type="presOf" srcId="{6CC0A80C-7AA5-4C39-A182-EF64381B5099}" destId="{46B8B33C-339C-49D9-ABB3-EF951C240294}" srcOrd="0" destOrd="0" presId="urn:microsoft.com/office/officeart/2005/8/layout/target3"/>
    <dgm:cxn modelId="{C1D380EB-CB22-44C8-B7E2-2E683FADFD70}" type="presOf" srcId="{D01B5F7C-988B-43B2-875E-39934E1D940A}" destId="{8D5454F9-2A48-432A-A81A-8C97EC136AFF}" srcOrd="1" destOrd="0" presId="urn:microsoft.com/office/officeart/2005/8/layout/target3"/>
    <dgm:cxn modelId="{02EF45F2-0CB9-4AAC-99DD-4948FB2469D2}" type="presOf" srcId="{D01B5F7C-988B-43B2-875E-39934E1D940A}" destId="{E65512A3-0EE9-450F-836A-77A06E06305A}" srcOrd="0" destOrd="0" presId="urn:microsoft.com/office/officeart/2005/8/layout/target3"/>
    <dgm:cxn modelId="{D3525A5A-3E7F-48BE-9E08-B2FC57736D31}" type="presParOf" srcId="{4B8C23D5-F3C7-4919-8071-26117E7A1510}" destId="{89F8A7C0-0E6F-4D01-98BD-CB01A03F0638}" srcOrd="0" destOrd="0" presId="urn:microsoft.com/office/officeart/2005/8/layout/target3"/>
    <dgm:cxn modelId="{0F12B2E8-CAB5-417C-A6C1-64CF62ACD295}" type="presParOf" srcId="{4B8C23D5-F3C7-4919-8071-26117E7A1510}" destId="{A879D1E2-8495-42B5-B7D0-AEF88C3E0737}" srcOrd="1" destOrd="0" presId="urn:microsoft.com/office/officeart/2005/8/layout/target3"/>
    <dgm:cxn modelId="{4F8E71D4-82AE-46B8-9448-973BC23AE2AD}" type="presParOf" srcId="{4B8C23D5-F3C7-4919-8071-26117E7A1510}" destId="{8D071177-05E3-47D4-8712-B335FE7D64D1}" srcOrd="2" destOrd="0" presId="urn:microsoft.com/office/officeart/2005/8/layout/target3"/>
    <dgm:cxn modelId="{8B3ADDA7-DFE6-4169-80F1-5CF09C58C9D8}" type="presParOf" srcId="{4B8C23D5-F3C7-4919-8071-26117E7A1510}" destId="{DF0C5741-A9B5-4253-9D95-A485918FCBD2}" srcOrd="3" destOrd="0" presId="urn:microsoft.com/office/officeart/2005/8/layout/target3"/>
    <dgm:cxn modelId="{6B0352F2-C220-435B-9EAC-4499FD77F757}" type="presParOf" srcId="{4B8C23D5-F3C7-4919-8071-26117E7A1510}" destId="{E5FD1611-5059-4B45-BBC1-74792ADFD8C0}" srcOrd="4" destOrd="0" presId="urn:microsoft.com/office/officeart/2005/8/layout/target3"/>
    <dgm:cxn modelId="{628A4C26-7315-4640-B08B-933BDA1A2301}" type="presParOf" srcId="{4B8C23D5-F3C7-4919-8071-26117E7A1510}" destId="{75B0511F-F1D1-4847-8F85-DAF313F957FF}" srcOrd="5" destOrd="0" presId="urn:microsoft.com/office/officeart/2005/8/layout/target3"/>
    <dgm:cxn modelId="{96041BD6-7811-48E7-AA72-F375E58BBBA6}" type="presParOf" srcId="{4B8C23D5-F3C7-4919-8071-26117E7A1510}" destId="{305BAADD-CAB4-46B7-BDF5-273B3A41A89A}" srcOrd="6" destOrd="0" presId="urn:microsoft.com/office/officeart/2005/8/layout/target3"/>
    <dgm:cxn modelId="{B7B15217-0C2E-4A2B-874F-50877DA2D500}" type="presParOf" srcId="{4B8C23D5-F3C7-4919-8071-26117E7A1510}" destId="{4FF1BFE6-60DC-4F5E-8E54-935501FAC989}" srcOrd="7" destOrd="0" presId="urn:microsoft.com/office/officeart/2005/8/layout/target3"/>
    <dgm:cxn modelId="{13B3140C-F5D4-4144-96C6-4BC5626D6298}" type="presParOf" srcId="{4B8C23D5-F3C7-4919-8071-26117E7A1510}" destId="{E65512A3-0EE9-450F-836A-77A06E06305A}" srcOrd="8" destOrd="0" presId="urn:microsoft.com/office/officeart/2005/8/layout/target3"/>
    <dgm:cxn modelId="{24CD169D-0BA2-4A49-9FB8-B2C532221B15}" type="presParOf" srcId="{4B8C23D5-F3C7-4919-8071-26117E7A1510}" destId="{A272DF24-9BD9-47A2-B229-F1750A5A954B}" srcOrd="9" destOrd="0" presId="urn:microsoft.com/office/officeart/2005/8/layout/target3"/>
    <dgm:cxn modelId="{AB45D414-FCEC-4868-AEA4-17AB779DFD07}" type="presParOf" srcId="{4B8C23D5-F3C7-4919-8071-26117E7A1510}" destId="{3F98A582-85E9-404C-A36E-D816386F449B}" srcOrd="10" destOrd="0" presId="urn:microsoft.com/office/officeart/2005/8/layout/target3"/>
    <dgm:cxn modelId="{7C20E14D-8473-4714-98A3-14C5D0C8C802}" type="presParOf" srcId="{4B8C23D5-F3C7-4919-8071-26117E7A1510}" destId="{46B8B33C-339C-49D9-ABB3-EF951C240294}" srcOrd="11" destOrd="0" presId="urn:microsoft.com/office/officeart/2005/8/layout/target3"/>
    <dgm:cxn modelId="{17C2A90E-C2AB-442B-AE0D-AAA0434FF84D}" type="presParOf" srcId="{4B8C23D5-F3C7-4919-8071-26117E7A1510}" destId="{333B0CCB-79E1-45C4-84B4-D0405A93C415}" srcOrd="12" destOrd="0" presId="urn:microsoft.com/office/officeart/2005/8/layout/target3"/>
    <dgm:cxn modelId="{123D5622-138C-4095-835E-8D4872FCFC07}" type="presParOf" srcId="{4B8C23D5-F3C7-4919-8071-26117E7A1510}" destId="{F3DC1F73-B777-48F2-AE01-90328E08E0EB}" srcOrd="13" destOrd="0" presId="urn:microsoft.com/office/officeart/2005/8/layout/target3"/>
    <dgm:cxn modelId="{50475062-A90B-400A-A4FA-E6DFBFBA4E90}" type="presParOf" srcId="{4B8C23D5-F3C7-4919-8071-26117E7A1510}" destId="{B20EF196-623E-4728-9FDD-01CA694F5ECC}" srcOrd="14" destOrd="0" presId="urn:microsoft.com/office/officeart/2005/8/layout/target3"/>
    <dgm:cxn modelId="{CB38651B-B355-4833-9C4E-545D9BAF74F3}" type="presParOf" srcId="{4B8C23D5-F3C7-4919-8071-26117E7A1510}" destId="{E750752F-7F9E-495C-94BD-87B902453290}" srcOrd="15" destOrd="0" presId="urn:microsoft.com/office/officeart/2005/8/layout/target3"/>
    <dgm:cxn modelId="{C58E0AA1-E17E-4C4D-9A54-84759859E5C9}" type="presParOf" srcId="{4B8C23D5-F3C7-4919-8071-26117E7A1510}" destId="{3B397B4C-DED2-4B49-9938-4800D204459C}" srcOrd="16" destOrd="0" presId="urn:microsoft.com/office/officeart/2005/8/layout/target3"/>
    <dgm:cxn modelId="{1A21BECE-37E9-4CA6-B097-D8B2BB63C397}" type="presParOf" srcId="{4B8C23D5-F3C7-4919-8071-26117E7A1510}" destId="{D4C92201-C931-4E5C-860E-9E03D172271D}" srcOrd="17" destOrd="0" presId="urn:microsoft.com/office/officeart/2005/8/layout/target3"/>
    <dgm:cxn modelId="{CA9EE7FB-E139-4453-8CB4-6C7C82882227}" type="presParOf" srcId="{4B8C23D5-F3C7-4919-8071-26117E7A1510}" destId="{CF7666F8-A760-40D3-AAA7-2A8D293AC24F}" srcOrd="18" destOrd="0" presId="urn:microsoft.com/office/officeart/2005/8/layout/target3"/>
    <dgm:cxn modelId="{06B50701-962B-417F-8233-6542357312DF}" type="presParOf" srcId="{4B8C23D5-F3C7-4919-8071-26117E7A1510}" destId="{8D5454F9-2A48-432A-A81A-8C97EC136AFF}" srcOrd="19" destOrd="0" presId="urn:microsoft.com/office/officeart/2005/8/layout/target3"/>
    <dgm:cxn modelId="{61BF8CDD-30B1-49B4-8B12-184424773436}" type="presParOf" srcId="{4B8C23D5-F3C7-4919-8071-26117E7A1510}" destId="{222763B4-BCAC-4642-8E37-4B2F08ED8795}" srcOrd="20" destOrd="0" presId="urn:microsoft.com/office/officeart/2005/8/layout/target3"/>
    <dgm:cxn modelId="{625E3F82-3351-4D5B-8913-C21CAF0734A3}" type="presParOf" srcId="{4B8C23D5-F3C7-4919-8071-26117E7A1510}" destId="{05B2DF5C-CF11-4951-8D2A-086FB3542ACF}" srcOrd="21" destOrd="0" presId="urn:microsoft.com/office/officeart/2005/8/layout/target3"/>
    <dgm:cxn modelId="{A4B07537-3E18-49FD-85C3-1BC41FC93E56}" type="presParOf" srcId="{4B8C23D5-F3C7-4919-8071-26117E7A1510}" destId="{43A240F2-FB2A-46E1-AB19-C766ACAAFD20}" srcOrd="22" destOrd="0" presId="urn:microsoft.com/office/officeart/2005/8/layout/target3"/>
    <dgm:cxn modelId="{6BC84966-B47D-43F9-A710-970C6B37CE2B}" type="presParOf" srcId="{4B8C23D5-F3C7-4919-8071-26117E7A1510}" destId="{CB2CA545-4BFF-4C8E-AB79-DAD2BFD0AE03}" srcOrd="23" destOrd="0" presId="urn:microsoft.com/office/officeart/2005/8/layout/target3"/>
    <dgm:cxn modelId="{9E6BF692-92BE-46A7-9753-755644494BCB}" type="presParOf" srcId="{4B8C23D5-F3C7-4919-8071-26117E7A1510}" destId="{7149BD02-83C8-4C0D-BD9D-2B88FCDDCA71}" srcOrd="2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8B1EEDF-101C-403C-98EE-32392CB2D6A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21B0EB19-A38C-42A6-AD75-E7F7BCB007FF}">
      <dgm:prSet custT="1"/>
      <dgm:spPr>
        <a:solidFill>
          <a:srgbClr val="FA6500"/>
        </a:solidFill>
      </dgm:spPr>
      <dgm:t>
        <a:bodyPr/>
        <a:lstStyle/>
        <a:p>
          <a:r>
            <a:rPr lang="en-US" sz="1800" dirty="0">
              <a:latin typeface="Calibri" panose="020F0502020204030204" pitchFamily="34" charset="0"/>
            </a:rPr>
            <a:t>Article 366(29-A)(b) provides the meaning of works contract as </a:t>
          </a:r>
          <a:endParaRPr lang="en-IN" sz="1800" dirty="0">
            <a:latin typeface="Calibri" panose="020F0502020204030204" pitchFamily="34" charset="0"/>
          </a:endParaRPr>
        </a:p>
      </dgm:t>
    </dgm:pt>
    <dgm:pt modelId="{575EC0D4-00E3-44ED-9081-37E062E81F26}" type="parTrans" cxnId="{28F217AA-D333-4BBC-8004-330AFB70C7F5}">
      <dgm:prSet/>
      <dgm:spPr/>
      <dgm:t>
        <a:bodyPr/>
        <a:lstStyle/>
        <a:p>
          <a:endParaRPr lang="en-US">
            <a:latin typeface="Calibri" panose="020F0502020204030204" pitchFamily="34" charset="0"/>
          </a:endParaRPr>
        </a:p>
      </dgm:t>
    </dgm:pt>
    <dgm:pt modelId="{050AA271-3131-4971-AD7C-17FEDF70065F}" type="sibTrans" cxnId="{28F217AA-D333-4BBC-8004-330AFB70C7F5}">
      <dgm:prSet/>
      <dgm:spPr/>
      <dgm:t>
        <a:bodyPr/>
        <a:lstStyle/>
        <a:p>
          <a:endParaRPr lang="en-US">
            <a:latin typeface="Calibri" panose="020F0502020204030204" pitchFamily="34" charset="0"/>
          </a:endParaRPr>
        </a:p>
      </dgm:t>
    </dgm:pt>
    <dgm:pt modelId="{5E2F891E-84F4-4E32-92EA-ADECB519583D}">
      <dgm:prSet custT="1">
        <dgm:style>
          <a:lnRef idx="2">
            <a:schemeClr val="dk1"/>
          </a:lnRef>
          <a:fillRef idx="1">
            <a:schemeClr val="lt1"/>
          </a:fillRef>
          <a:effectRef idx="0">
            <a:schemeClr val="dk1"/>
          </a:effectRef>
          <a:fontRef idx="minor">
            <a:schemeClr val="dk1"/>
          </a:fontRef>
        </dgm:style>
      </dgm:prSet>
      <dgm:spPr/>
      <dgm:t>
        <a:bodyPr/>
        <a:lstStyle/>
        <a:p>
          <a:pPr marL="176213" indent="0" algn="l">
            <a:buFontTx/>
            <a:buNone/>
          </a:pPr>
          <a:r>
            <a:rPr lang="en-US" sz="1800" i="1" dirty="0">
              <a:latin typeface="Calibri" panose="020F0502020204030204" pitchFamily="34" charset="0"/>
            </a:rPr>
            <a:t>“A tax on sale or purchase of goods includes a tax on the transfer of property in goods (whether as goods or in some other form) involved in the execution of a works contract”</a:t>
          </a:r>
          <a:endParaRPr lang="en-IN" sz="1800" dirty="0">
            <a:latin typeface="Calibri" panose="020F0502020204030204" pitchFamily="34" charset="0"/>
          </a:endParaRPr>
        </a:p>
      </dgm:t>
    </dgm:pt>
    <dgm:pt modelId="{66FFF86F-ECBA-4CC0-9AF0-452AE4B693B3}" type="parTrans" cxnId="{B72A1BDD-622A-40C9-8676-8AE32B11A04B}">
      <dgm:prSet/>
      <dgm:spPr/>
      <dgm:t>
        <a:bodyPr/>
        <a:lstStyle/>
        <a:p>
          <a:endParaRPr lang="en-US">
            <a:latin typeface="Calibri" panose="020F0502020204030204" pitchFamily="34" charset="0"/>
          </a:endParaRPr>
        </a:p>
      </dgm:t>
    </dgm:pt>
    <dgm:pt modelId="{6B036AAF-883C-48F1-962C-071C5518CD0F}" type="sibTrans" cxnId="{B72A1BDD-622A-40C9-8676-8AE32B11A04B}">
      <dgm:prSet/>
      <dgm:spPr/>
      <dgm:t>
        <a:bodyPr/>
        <a:lstStyle/>
        <a:p>
          <a:endParaRPr lang="en-US">
            <a:latin typeface="Calibri" panose="020F0502020204030204" pitchFamily="34" charset="0"/>
          </a:endParaRPr>
        </a:p>
      </dgm:t>
    </dgm:pt>
    <dgm:pt modelId="{084632F0-8E21-4BCF-8661-D31C5140B7F7}">
      <dgm:prSet custT="1"/>
      <dgm:spPr>
        <a:solidFill>
          <a:srgbClr val="FA6500"/>
        </a:solidFill>
      </dgm:spPr>
      <dgm:t>
        <a:bodyPr/>
        <a:lstStyle/>
        <a:p>
          <a:r>
            <a:rPr lang="en-IN" sz="1800" dirty="0">
              <a:latin typeface="Calibri" panose="020F0502020204030204" pitchFamily="34" charset="0"/>
            </a:rPr>
            <a:t>Works Contract – Sec 2(119) The CGST Act, 2017</a:t>
          </a:r>
        </a:p>
      </dgm:t>
    </dgm:pt>
    <dgm:pt modelId="{5811448B-A05F-4A2B-9D6C-EDD81DF9B61B}" type="parTrans" cxnId="{194C7687-8324-4566-A871-5B0A6B6C5CFA}">
      <dgm:prSet/>
      <dgm:spPr/>
      <dgm:t>
        <a:bodyPr/>
        <a:lstStyle/>
        <a:p>
          <a:endParaRPr lang="en-US">
            <a:latin typeface="Calibri" panose="020F0502020204030204" pitchFamily="34" charset="0"/>
          </a:endParaRPr>
        </a:p>
      </dgm:t>
    </dgm:pt>
    <dgm:pt modelId="{645F3F07-BAE2-4D38-B2EA-EEA95A7A8841}" type="sibTrans" cxnId="{194C7687-8324-4566-A871-5B0A6B6C5CFA}">
      <dgm:prSet/>
      <dgm:spPr/>
      <dgm:t>
        <a:bodyPr/>
        <a:lstStyle/>
        <a:p>
          <a:endParaRPr lang="en-US">
            <a:latin typeface="Calibri" panose="020F0502020204030204" pitchFamily="34" charset="0"/>
          </a:endParaRPr>
        </a:p>
      </dgm:t>
    </dgm:pt>
    <dgm:pt modelId="{9C495B19-5463-4FD9-BE18-4CB8E0E03CEA}">
      <dgm:prSet custT="1"/>
      <dgm:spPr>
        <a:solidFill>
          <a:srgbClr val="FA6500"/>
        </a:solidFill>
      </dgm:spPr>
      <dgm:t>
        <a:bodyPr/>
        <a:lstStyle/>
        <a:p>
          <a:r>
            <a:rPr lang="en-IN" sz="1800" dirty="0">
              <a:latin typeface="Calibri" panose="020F0502020204030204" pitchFamily="34" charset="0"/>
            </a:rPr>
            <a:t>Entry 6 of Schedule II</a:t>
          </a:r>
        </a:p>
      </dgm:t>
    </dgm:pt>
    <dgm:pt modelId="{8A10BB80-CBA6-43B4-80FF-2FD825A22F3B}" type="parTrans" cxnId="{4C44B7F0-1EDC-4316-990D-71842129C8AC}">
      <dgm:prSet/>
      <dgm:spPr/>
      <dgm:t>
        <a:bodyPr/>
        <a:lstStyle/>
        <a:p>
          <a:endParaRPr lang="en-US">
            <a:latin typeface="Calibri" panose="020F0502020204030204" pitchFamily="34" charset="0"/>
          </a:endParaRPr>
        </a:p>
      </dgm:t>
    </dgm:pt>
    <dgm:pt modelId="{1EF70C81-22B4-4AD0-BDCD-B8826C191535}" type="sibTrans" cxnId="{4C44B7F0-1EDC-4316-990D-71842129C8AC}">
      <dgm:prSet/>
      <dgm:spPr/>
      <dgm:t>
        <a:bodyPr/>
        <a:lstStyle/>
        <a:p>
          <a:endParaRPr lang="en-US">
            <a:latin typeface="Calibri" panose="020F0502020204030204" pitchFamily="34" charset="0"/>
          </a:endParaRPr>
        </a:p>
      </dgm:t>
    </dgm:pt>
    <dgm:pt modelId="{21141DC8-00A0-4E94-A560-E563014B9CA4}">
      <dgm:prSet custT="1">
        <dgm:style>
          <a:lnRef idx="2">
            <a:schemeClr val="dk1"/>
          </a:lnRef>
          <a:fillRef idx="1">
            <a:schemeClr val="lt1"/>
          </a:fillRef>
          <a:effectRef idx="0">
            <a:schemeClr val="dk1"/>
          </a:effectRef>
          <a:fontRef idx="minor">
            <a:schemeClr val="dk1"/>
          </a:fontRef>
        </dgm:style>
      </dgm:prSet>
      <dgm:spPr/>
      <dgm:t>
        <a:bodyPr/>
        <a:lstStyle/>
        <a:p>
          <a:pPr marL="176213" indent="0">
            <a:buFontTx/>
            <a:buNone/>
          </a:pPr>
          <a:r>
            <a:rPr lang="en-IN" sz="1800" i="1" dirty="0">
              <a:latin typeface="Calibri" panose="020F0502020204030204" pitchFamily="34" charset="0"/>
            </a:rPr>
            <a:t>“A contract for building, construction, fabrication, completion, erection, installation, fitting out, improvement, modification, repair, maintenance, renovation, alteration or commissioning of any immovable property wherein transfer of property in goods (whether as goods or in some other form) is involved in the execution of such contract”</a:t>
          </a:r>
          <a:endParaRPr lang="en-US" sz="1800" dirty="0">
            <a:latin typeface="Calibri" panose="020F0502020204030204" pitchFamily="34" charset="0"/>
          </a:endParaRPr>
        </a:p>
      </dgm:t>
    </dgm:pt>
    <dgm:pt modelId="{5838BA44-2B04-4B9B-B837-733AF2A9A6EC}" type="parTrans" cxnId="{2FEE5F35-663B-4158-9D20-6822F15C0FEF}">
      <dgm:prSet/>
      <dgm:spPr/>
      <dgm:t>
        <a:bodyPr/>
        <a:lstStyle/>
        <a:p>
          <a:endParaRPr lang="en-US">
            <a:latin typeface="Calibri" panose="020F0502020204030204" pitchFamily="34" charset="0"/>
          </a:endParaRPr>
        </a:p>
      </dgm:t>
    </dgm:pt>
    <dgm:pt modelId="{31135372-FCB9-4456-9FC1-A6491FC224B7}" type="sibTrans" cxnId="{2FEE5F35-663B-4158-9D20-6822F15C0FEF}">
      <dgm:prSet/>
      <dgm:spPr/>
      <dgm:t>
        <a:bodyPr/>
        <a:lstStyle/>
        <a:p>
          <a:endParaRPr lang="en-US">
            <a:latin typeface="Calibri" panose="020F0502020204030204" pitchFamily="34" charset="0"/>
          </a:endParaRPr>
        </a:p>
      </dgm:t>
    </dgm:pt>
    <dgm:pt modelId="{35C07688-0E9C-4620-996E-1104255BA005}">
      <dgm:prSet custT="1">
        <dgm:style>
          <a:lnRef idx="2">
            <a:schemeClr val="dk1"/>
          </a:lnRef>
          <a:fillRef idx="1">
            <a:schemeClr val="lt1"/>
          </a:fillRef>
          <a:effectRef idx="0">
            <a:schemeClr val="dk1"/>
          </a:effectRef>
          <a:fontRef idx="minor">
            <a:schemeClr val="dk1"/>
          </a:fontRef>
        </dgm:style>
      </dgm:prSet>
      <dgm:spPr/>
      <dgm:t>
        <a:bodyPr/>
        <a:lstStyle/>
        <a:p>
          <a:pPr marL="88900" indent="0">
            <a:buFontTx/>
            <a:buNone/>
          </a:pPr>
          <a:r>
            <a:rPr lang="en-IN" sz="1800" dirty="0">
              <a:latin typeface="Calibri" panose="020F0502020204030204" pitchFamily="34" charset="0"/>
            </a:rPr>
            <a:t>Activity of works contract as defined under Sec 2(119) being a composite supply </a:t>
          </a:r>
          <a:r>
            <a:rPr lang="en-IN" sz="1800" b="1" dirty="0">
              <a:latin typeface="Calibri" panose="020F0502020204030204" pitchFamily="34" charset="0"/>
            </a:rPr>
            <a:t>SHALL BE TREATED AS SUPPLY OF SERVICES</a:t>
          </a:r>
          <a:endParaRPr lang="en-US" sz="1800" dirty="0">
            <a:latin typeface="Calibri" panose="020F0502020204030204" pitchFamily="34" charset="0"/>
          </a:endParaRPr>
        </a:p>
      </dgm:t>
    </dgm:pt>
    <dgm:pt modelId="{0457D728-73D2-40E5-A175-FC24994EAB80}" type="parTrans" cxnId="{8256FF8B-6E3D-4DC4-B761-225018746CA2}">
      <dgm:prSet/>
      <dgm:spPr/>
      <dgm:t>
        <a:bodyPr/>
        <a:lstStyle/>
        <a:p>
          <a:endParaRPr lang="en-US">
            <a:latin typeface="Calibri" panose="020F0502020204030204" pitchFamily="34" charset="0"/>
          </a:endParaRPr>
        </a:p>
      </dgm:t>
    </dgm:pt>
    <dgm:pt modelId="{CCC8E28F-8EAD-4A68-9EDF-4426F4463456}" type="sibTrans" cxnId="{8256FF8B-6E3D-4DC4-B761-225018746CA2}">
      <dgm:prSet/>
      <dgm:spPr/>
      <dgm:t>
        <a:bodyPr/>
        <a:lstStyle/>
        <a:p>
          <a:endParaRPr lang="en-US">
            <a:latin typeface="Calibri" panose="020F0502020204030204" pitchFamily="34" charset="0"/>
          </a:endParaRPr>
        </a:p>
      </dgm:t>
    </dgm:pt>
    <dgm:pt modelId="{0801159F-1694-4A48-81B0-DD9520A3F258}" type="pres">
      <dgm:prSet presAssocID="{C8B1EEDF-101C-403C-98EE-32392CB2D6AF}" presName="linear" presStyleCnt="0">
        <dgm:presLayoutVars>
          <dgm:dir/>
          <dgm:animLvl val="lvl"/>
          <dgm:resizeHandles val="exact"/>
        </dgm:presLayoutVars>
      </dgm:prSet>
      <dgm:spPr/>
    </dgm:pt>
    <dgm:pt modelId="{CA2C3FC0-1914-4667-BA55-8A44FC46E7C1}" type="pres">
      <dgm:prSet presAssocID="{21B0EB19-A38C-42A6-AD75-E7F7BCB007FF}" presName="parentLin" presStyleCnt="0"/>
      <dgm:spPr/>
    </dgm:pt>
    <dgm:pt modelId="{77F0475A-83FE-4928-8725-3225FDA19C25}" type="pres">
      <dgm:prSet presAssocID="{21B0EB19-A38C-42A6-AD75-E7F7BCB007FF}" presName="parentLeftMargin" presStyleLbl="node1" presStyleIdx="0" presStyleCnt="3"/>
      <dgm:spPr/>
    </dgm:pt>
    <dgm:pt modelId="{343DF928-5ABE-45DC-9433-E06DA69312CA}" type="pres">
      <dgm:prSet presAssocID="{21B0EB19-A38C-42A6-AD75-E7F7BCB007FF}" presName="parentText" presStyleLbl="node1" presStyleIdx="0" presStyleCnt="3">
        <dgm:presLayoutVars>
          <dgm:chMax val="0"/>
          <dgm:bulletEnabled val="1"/>
        </dgm:presLayoutVars>
      </dgm:prSet>
      <dgm:spPr/>
    </dgm:pt>
    <dgm:pt modelId="{46D68918-BCC4-4426-B85E-30F37FF41F55}" type="pres">
      <dgm:prSet presAssocID="{21B0EB19-A38C-42A6-AD75-E7F7BCB007FF}" presName="negativeSpace" presStyleCnt="0"/>
      <dgm:spPr/>
    </dgm:pt>
    <dgm:pt modelId="{175F66C4-14CE-4617-9C9B-6E0AB88085A0}" type="pres">
      <dgm:prSet presAssocID="{21B0EB19-A38C-42A6-AD75-E7F7BCB007FF}" presName="childText" presStyleLbl="conFgAcc1" presStyleIdx="0" presStyleCnt="3">
        <dgm:presLayoutVars>
          <dgm:bulletEnabled val="1"/>
        </dgm:presLayoutVars>
      </dgm:prSet>
      <dgm:spPr/>
    </dgm:pt>
    <dgm:pt modelId="{A6B8D785-BF9B-49AF-B06A-E6F254D48350}" type="pres">
      <dgm:prSet presAssocID="{050AA271-3131-4971-AD7C-17FEDF70065F}" presName="spaceBetweenRectangles" presStyleCnt="0"/>
      <dgm:spPr/>
    </dgm:pt>
    <dgm:pt modelId="{FA65598F-D9A6-4354-AEEB-BC2DC16BD175}" type="pres">
      <dgm:prSet presAssocID="{084632F0-8E21-4BCF-8661-D31C5140B7F7}" presName="parentLin" presStyleCnt="0"/>
      <dgm:spPr/>
    </dgm:pt>
    <dgm:pt modelId="{8D3982B8-D086-4D92-863F-04F03FA2404E}" type="pres">
      <dgm:prSet presAssocID="{084632F0-8E21-4BCF-8661-D31C5140B7F7}" presName="parentLeftMargin" presStyleLbl="node1" presStyleIdx="0" presStyleCnt="3"/>
      <dgm:spPr/>
    </dgm:pt>
    <dgm:pt modelId="{F856C1E2-2B9F-4BC9-B7B5-5E031068D7B2}" type="pres">
      <dgm:prSet presAssocID="{084632F0-8E21-4BCF-8661-D31C5140B7F7}" presName="parentText" presStyleLbl="node1" presStyleIdx="1" presStyleCnt="3">
        <dgm:presLayoutVars>
          <dgm:chMax val="0"/>
          <dgm:bulletEnabled val="1"/>
        </dgm:presLayoutVars>
      </dgm:prSet>
      <dgm:spPr/>
    </dgm:pt>
    <dgm:pt modelId="{FE388BE7-81A4-4598-A3FC-E63E5C88480F}" type="pres">
      <dgm:prSet presAssocID="{084632F0-8E21-4BCF-8661-D31C5140B7F7}" presName="negativeSpace" presStyleCnt="0"/>
      <dgm:spPr/>
    </dgm:pt>
    <dgm:pt modelId="{1716330C-798F-417E-92CF-903CC3946F44}" type="pres">
      <dgm:prSet presAssocID="{084632F0-8E21-4BCF-8661-D31C5140B7F7}" presName="childText" presStyleLbl="conFgAcc1" presStyleIdx="1" presStyleCnt="3">
        <dgm:presLayoutVars>
          <dgm:bulletEnabled val="1"/>
        </dgm:presLayoutVars>
      </dgm:prSet>
      <dgm:spPr/>
    </dgm:pt>
    <dgm:pt modelId="{F3EB4D0A-5862-4C01-810E-DF5CFA931CD9}" type="pres">
      <dgm:prSet presAssocID="{645F3F07-BAE2-4D38-B2EA-EEA95A7A8841}" presName="spaceBetweenRectangles" presStyleCnt="0"/>
      <dgm:spPr/>
    </dgm:pt>
    <dgm:pt modelId="{D185D44F-DA46-47FE-83D3-AB42BCE29638}" type="pres">
      <dgm:prSet presAssocID="{9C495B19-5463-4FD9-BE18-4CB8E0E03CEA}" presName="parentLin" presStyleCnt="0"/>
      <dgm:spPr/>
    </dgm:pt>
    <dgm:pt modelId="{911E387C-DDC1-47E2-9EA8-1D5F697A9A8C}" type="pres">
      <dgm:prSet presAssocID="{9C495B19-5463-4FD9-BE18-4CB8E0E03CEA}" presName="parentLeftMargin" presStyleLbl="node1" presStyleIdx="1" presStyleCnt="3"/>
      <dgm:spPr/>
    </dgm:pt>
    <dgm:pt modelId="{55D28095-68E4-4DD5-9463-9EB01191B84C}" type="pres">
      <dgm:prSet presAssocID="{9C495B19-5463-4FD9-BE18-4CB8E0E03CEA}" presName="parentText" presStyleLbl="node1" presStyleIdx="2" presStyleCnt="3">
        <dgm:presLayoutVars>
          <dgm:chMax val="0"/>
          <dgm:bulletEnabled val="1"/>
        </dgm:presLayoutVars>
      </dgm:prSet>
      <dgm:spPr/>
    </dgm:pt>
    <dgm:pt modelId="{919879E7-A776-4BAA-A339-DEABE4B0603F}" type="pres">
      <dgm:prSet presAssocID="{9C495B19-5463-4FD9-BE18-4CB8E0E03CEA}" presName="negativeSpace" presStyleCnt="0"/>
      <dgm:spPr/>
    </dgm:pt>
    <dgm:pt modelId="{E3412945-2A16-4C0F-A177-8A666E25F913}" type="pres">
      <dgm:prSet presAssocID="{9C495B19-5463-4FD9-BE18-4CB8E0E03CEA}" presName="childText" presStyleLbl="conFgAcc1" presStyleIdx="2" presStyleCnt="3" custLinFactNeighborY="24368">
        <dgm:presLayoutVars>
          <dgm:bulletEnabled val="1"/>
        </dgm:presLayoutVars>
      </dgm:prSet>
      <dgm:spPr/>
    </dgm:pt>
  </dgm:ptLst>
  <dgm:cxnLst>
    <dgm:cxn modelId="{2FEE5F35-663B-4158-9D20-6822F15C0FEF}" srcId="{084632F0-8E21-4BCF-8661-D31C5140B7F7}" destId="{21141DC8-00A0-4E94-A560-E563014B9CA4}" srcOrd="0" destOrd="0" parTransId="{5838BA44-2B04-4B9B-B837-733AF2A9A6EC}" sibTransId="{31135372-FCB9-4456-9FC1-A6491FC224B7}"/>
    <dgm:cxn modelId="{366F0247-A8BF-4921-98DB-BFBC5C5A8479}" type="presOf" srcId="{9C495B19-5463-4FD9-BE18-4CB8E0E03CEA}" destId="{911E387C-DDC1-47E2-9EA8-1D5F697A9A8C}" srcOrd="0" destOrd="0" presId="urn:microsoft.com/office/officeart/2005/8/layout/list1"/>
    <dgm:cxn modelId="{D29E466B-7760-4A4C-ACB4-582960515A69}" type="presOf" srcId="{5E2F891E-84F4-4E32-92EA-ADECB519583D}" destId="{175F66C4-14CE-4617-9C9B-6E0AB88085A0}" srcOrd="0" destOrd="0" presId="urn:microsoft.com/office/officeart/2005/8/layout/list1"/>
    <dgm:cxn modelId="{613B714C-02FA-4E0B-A81E-8FD903D91C13}" type="presOf" srcId="{084632F0-8E21-4BCF-8661-D31C5140B7F7}" destId="{8D3982B8-D086-4D92-863F-04F03FA2404E}" srcOrd="0" destOrd="0" presId="urn:microsoft.com/office/officeart/2005/8/layout/list1"/>
    <dgm:cxn modelId="{B9DD014D-3AEF-404E-9B6C-CD0AA3884199}" type="presOf" srcId="{21141DC8-00A0-4E94-A560-E563014B9CA4}" destId="{1716330C-798F-417E-92CF-903CC3946F44}" srcOrd="0" destOrd="0" presId="urn:microsoft.com/office/officeart/2005/8/layout/list1"/>
    <dgm:cxn modelId="{0CE83973-57FC-4079-B2E2-3B642D4D94F3}" type="presOf" srcId="{21B0EB19-A38C-42A6-AD75-E7F7BCB007FF}" destId="{343DF928-5ABE-45DC-9433-E06DA69312CA}" srcOrd="1" destOrd="0" presId="urn:microsoft.com/office/officeart/2005/8/layout/list1"/>
    <dgm:cxn modelId="{ECD6487B-17C6-4F91-8725-596F28739111}" type="presOf" srcId="{9C495B19-5463-4FD9-BE18-4CB8E0E03CEA}" destId="{55D28095-68E4-4DD5-9463-9EB01191B84C}" srcOrd="1" destOrd="0" presId="urn:microsoft.com/office/officeart/2005/8/layout/list1"/>
    <dgm:cxn modelId="{194C7687-8324-4566-A871-5B0A6B6C5CFA}" srcId="{C8B1EEDF-101C-403C-98EE-32392CB2D6AF}" destId="{084632F0-8E21-4BCF-8661-D31C5140B7F7}" srcOrd="1" destOrd="0" parTransId="{5811448B-A05F-4A2B-9D6C-EDD81DF9B61B}" sibTransId="{645F3F07-BAE2-4D38-B2EA-EEA95A7A8841}"/>
    <dgm:cxn modelId="{8256FF8B-6E3D-4DC4-B761-225018746CA2}" srcId="{9C495B19-5463-4FD9-BE18-4CB8E0E03CEA}" destId="{35C07688-0E9C-4620-996E-1104255BA005}" srcOrd="0" destOrd="0" parTransId="{0457D728-73D2-40E5-A175-FC24994EAB80}" sibTransId="{CCC8E28F-8EAD-4A68-9EDF-4426F4463456}"/>
    <dgm:cxn modelId="{503802A8-84F6-43BC-A809-3E57BEAA4A8F}" type="presOf" srcId="{21B0EB19-A38C-42A6-AD75-E7F7BCB007FF}" destId="{77F0475A-83FE-4928-8725-3225FDA19C25}" srcOrd="0" destOrd="0" presId="urn:microsoft.com/office/officeart/2005/8/layout/list1"/>
    <dgm:cxn modelId="{28F217AA-D333-4BBC-8004-330AFB70C7F5}" srcId="{C8B1EEDF-101C-403C-98EE-32392CB2D6AF}" destId="{21B0EB19-A38C-42A6-AD75-E7F7BCB007FF}" srcOrd="0" destOrd="0" parTransId="{575EC0D4-00E3-44ED-9081-37E062E81F26}" sibTransId="{050AA271-3131-4971-AD7C-17FEDF70065F}"/>
    <dgm:cxn modelId="{DC6B24AB-C8B0-4376-B2D6-E0CD32927B3A}" type="presOf" srcId="{C8B1EEDF-101C-403C-98EE-32392CB2D6AF}" destId="{0801159F-1694-4A48-81B0-DD9520A3F258}" srcOrd="0" destOrd="0" presId="urn:microsoft.com/office/officeart/2005/8/layout/list1"/>
    <dgm:cxn modelId="{BB0C35BA-78D2-401F-BB8D-5BC7C998F80C}" type="presOf" srcId="{35C07688-0E9C-4620-996E-1104255BA005}" destId="{E3412945-2A16-4C0F-A177-8A666E25F913}" srcOrd="0" destOrd="0" presId="urn:microsoft.com/office/officeart/2005/8/layout/list1"/>
    <dgm:cxn modelId="{B72A1BDD-622A-40C9-8676-8AE32B11A04B}" srcId="{21B0EB19-A38C-42A6-AD75-E7F7BCB007FF}" destId="{5E2F891E-84F4-4E32-92EA-ADECB519583D}" srcOrd="0" destOrd="0" parTransId="{66FFF86F-ECBA-4CC0-9AF0-452AE4B693B3}" sibTransId="{6B036AAF-883C-48F1-962C-071C5518CD0F}"/>
    <dgm:cxn modelId="{4C44B7F0-1EDC-4316-990D-71842129C8AC}" srcId="{C8B1EEDF-101C-403C-98EE-32392CB2D6AF}" destId="{9C495B19-5463-4FD9-BE18-4CB8E0E03CEA}" srcOrd="2" destOrd="0" parTransId="{8A10BB80-CBA6-43B4-80FF-2FD825A22F3B}" sibTransId="{1EF70C81-22B4-4AD0-BDCD-B8826C191535}"/>
    <dgm:cxn modelId="{251A35F3-8FEA-446D-A7BB-D8553FC92DF5}" type="presOf" srcId="{084632F0-8E21-4BCF-8661-D31C5140B7F7}" destId="{F856C1E2-2B9F-4BC9-B7B5-5E031068D7B2}" srcOrd="1" destOrd="0" presId="urn:microsoft.com/office/officeart/2005/8/layout/list1"/>
    <dgm:cxn modelId="{8518C7A3-F6F5-4C69-9C75-6D0B7D9A64F4}" type="presParOf" srcId="{0801159F-1694-4A48-81B0-DD9520A3F258}" destId="{CA2C3FC0-1914-4667-BA55-8A44FC46E7C1}" srcOrd="0" destOrd="0" presId="urn:microsoft.com/office/officeart/2005/8/layout/list1"/>
    <dgm:cxn modelId="{A6A11C98-B78E-43F1-B20D-88532BAA2472}" type="presParOf" srcId="{CA2C3FC0-1914-4667-BA55-8A44FC46E7C1}" destId="{77F0475A-83FE-4928-8725-3225FDA19C25}" srcOrd="0" destOrd="0" presId="urn:microsoft.com/office/officeart/2005/8/layout/list1"/>
    <dgm:cxn modelId="{5F858E0B-53E3-47DE-8A8F-82096F322273}" type="presParOf" srcId="{CA2C3FC0-1914-4667-BA55-8A44FC46E7C1}" destId="{343DF928-5ABE-45DC-9433-E06DA69312CA}" srcOrd="1" destOrd="0" presId="urn:microsoft.com/office/officeart/2005/8/layout/list1"/>
    <dgm:cxn modelId="{A76F3CED-559F-4580-BEC4-0B3983B46FEE}" type="presParOf" srcId="{0801159F-1694-4A48-81B0-DD9520A3F258}" destId="{46D68918-BCC4-4426-B85E-30F37FF41F55}" srcOrd="1" destOrd="0" presId="urn:microsoft.com/office/officeart/2005/8/layout/list1"/>
    <dgm:cxn modelId="{C384D7C8-313E-4327-9392-2FE303651AA4}" type="presParOf" srcId="{0801159F-1694-4A48-81B0-DD9520A3F258}" destId="{175F66C4-14CE-4617-9C9B-6E0AB88085A0}" srcOrd="2" destOrd="0" presId="urn:microsoft.com/office/officeart/2005/8/layout/list1"/>
    <dgm:cxn modelId="{8EEC22BD-4435-4B1C-94F8-5C56C1B56386}" type="presParOf" srcId="{0801159F-1694-4A48-81B0-DD9520A3F258}" destId="{A6B8D785-BF9B-49AF-B06A-E6F254D48350}" srcOrd="3" destOrd="0" presId="urn:microsoft.com/office/officeart/2005/8/layout/list1"/>
    <dgm:cxn modelId="{1D79773B-2A82-439E-9385-7746FE94AEA7}" type="presParOf" srcId="{0801159F-1694-4A48-81B0-DD9520A3F258}" destId="{FA65598F-D9A6-4354-AEEB-BC2DC16BD175}" srcOrd="4" destOrd="0" presId="urn:microsoft.com/office/officeart/2005/8/layout/list1"/>
    <dgm:cxn modelId="{00266C4A-FC76-40DD-9891-D1AEECDF4591}" type="presParOf" srcId="{FA65598F-D9A6-4354-AEEB-BC2DC16BD175}" destId="{8D3982B8-D086-4D92-863F-04F03FA2404E}" srcOrd="0" destOrd="0" presId="urn:microsoft.com/office/officeart/2005/8/layout/list1"/>
    <dgm:cxn modelId="{9C4365D2-9A50-4E41-B9E8-86AE5F1446E5}" type="presParOf" srcId="{FA65598F-D9A6-4354-AEEB-BC2DC16BD175}" destId="{F856C1E2-2B9F-4BC9-B7B5-5E031068D7B2}" srcOrd="1" destOrd="0" presId="urn:microsoft.com/office/officeart/2005/8/layout/list1"/>
    <dgm:cxn modelId="{694DBB23-96C5-4562-8D0F-2C5BB6B306A2}" type="presParOf" srcId="{0801159F-1694-4A48-81B0-DD9520A3F258}" destId="{FE388BE7-81A4-4598-A3FC-E63E5C88480F}" srcOrd="5" destOrd="0" presId="urn:microsoft.com/office/officeart/2005/8/layout/list1"/>
    <dgm:cxn modelId="{62F3108E-5B2B-44E5-82AE-4D874C91708A}" type="presParOf" srcId="{0801159F-1694-4A48-81B0-DD9520A3F258}" destId="{1716330C-798F-417E-92CF-903CC3946F44}" srcOrd="6" destOrd="0" presId="urn:microsoft.com/office/officeart/2005/8/layout/list1"/>
    <dgm:cxn modelId="{86361CF5-E586-4FB5-BDB0-4405017AA9A8}" type="presParOf" srcId="{0801159F-1694-4A48-81B0-DD9520A3F258}" destId="{F3EB4D0A-5862-4C01-810E-DF5CFA931CD9}" srcOrd="7" destOrd="0" presId="urn:microsoft.com/office/officeart/2005/8/layout/list1"/>
    <dgm:cxn modelId="{F48B4932-B26E-4F73-A5AB-CF09F2261A0E}" type="presParOf" srcId="{0801159F-1694-4A48-81B0-DD9520A3F258}" destId="{D185D44F-DA46-47FE-83D3-AB42BCE29638}" srcOrd="8" destOrd="0" presId="urn:microsoft.com/office/officeart/2005/8/layout/list1"/>
    <dgm:cxn modelId="{F18559BA-DD27-4BE7-A223-B9DA97314D47}" type="presParOf" srcId="{D185D44F-DA46-47FE-83D3-AB42BCE29638}" destId="{911E387C-DDC1-47E2-9EA8-1D5F697A9A8C}" srcOrd="0" destOrd="0" presId="urn:microsoft.com/office/officeart/2005/8/layout/list1"/>
    <dgm:cxn modelId="{50D46346-2030-4259-A6C8-BC011E9ACAA9}" type="presParOf" srcId="{D185D44F-DA46-47FE-83D3-AB42BCE29638}" destId="{55D28095-68E4-4DD5-9463-9EB01191B84C}" srcOrd="1" destOrd="0" presId="urn:microsoft.com/office/officeart/2005/8/layout/list1"/>
    <dgm:cxn modelId="{76575DB7-75BC-478A-9DB8-B08DD9EDB2A4}" type="presParOf" srcId="{0801159F-1694-4A48-81B0-DD9520A3F258}" destId="{919879E7-A776-4BAA-A339-DEABE4B0603F}" srcOrd="9" destOrd="0" presId="urn:microsoft.com/office/officeart/2005/8/layout/list1"/>
    <dgm:cxn modelId="{4FED0E2E-8F8C-4C12-B695-42D484BCDF0D}" type="presParOf" srcId="{0801159F-1694-4A48-81B0-DD9520A3F258}" destId="{E3412945-2A16-4C0F-A177-8A666E25F91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79092D1-622E-472A-812E-03512B23DB2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FBA421C-2925-4B42-A7FE-C1C645208EDB}">
      <dgm:prSet/>
      <dgm:spPr>
        <a:solidFill>
          <a:srgbClr val="FA6500"/>
        </a:solidFill>
      </dgm:spPr>
      <dgm:t>
        <a:bodyPr/>
        <a:lstStyle/>
        <a:p>
          <a:r>
            <a:rPr lang="en-US" dirty="0">
              <a:latin typeface="Calibri" panose="020F0502020204030204" pitchFamily="34" charset="0"/>
            </a:rPr>
            <a:t>Transaction which shall be treated neither as supply of goods nor as supply of services</a:t>
          </a:r>
          <a:endParaRPr lang="en-IN" dirty="0">
            <a:latin typeface="Calibri" panose="020F0502020204030204" pitchFamily="34" charset="0"/>
          </a:endParaRPr>
        </a:p>
      </dgm:t>
    </dgm:pt>
    <dgm:pt modelId="{40609D89-B805-45BF-B4E7-5BB8E6DE76ED}" type="parTrans" cxnId="{B91D0DB7-FE08-40B4-9778-FFB51B4EE126}">
      <dgm:prSet/>
      <dgm:spPr/>
      <dgm:t>
        <a:bodyPr/>
        <a:lstStyle/>
        <a:p>
          <a:endParaRPr lang="en-US">
            <a:latin typeface="Calibri" panose="020F0502020204030204" pitchFamily="34" charset="0"/>
          </a:endParaRPr>
        </a:p>
      </dgm:t>
    </dgm:pt>
    <dgm:pt modelId="{AB9A0D53-DEF7-42C6-B0EC-6264CAD01C32}" type="sibTrans" cxnId="{B91D0DB7-FE08-40B4-9778-FFB51B4EE126}">
      <dgm:prSet/>
      <dgm:spPr/>
      <dgm:t>
        <a:bodyPr/>
        <a:lstStyle/>
        <a:p>
          <a:endParaRPr lang="en-US">
            <a:latin typeface="Calibri" panose="020F0502020204030204" pitchFamily="34" charset="0"/>
          </a:endParaRPr>
        </a:p>
      </dgm:t>
    </dgm:pt>
    <dgm:pt modelId="{11D0423B-53A8-435F-9E7A-55ADF3566DFC}">
      <dgm:prSet/>
      <dgm:spPr>
        <a:solidFill>
          <a:srgbClr val="FA6500"/>
        </a:solidFill>
      </dgm:spPr>
      <dgm:t>
        <a:bodyPr/>
        <a:lstStyle/>
        <a:p>
          <a:r>
            <a:rPr lang="en-US" dirty="0">
              <a:latin typeface="Calibri" panose="020F0502020204030204" pitchFamily="34" charset="0"/>
            </a:rPr>
            <a:t>Sale of land is outside the purview of GST Law - limb (3) of entry 5(b) excludes sale of building on earliest compliance of the following conditions:</a:t>
          </a:r>
          <a:endParaRPr lang="en-IN" dirty="0">
            <a:latin typeface="Calibri" panose="020F0502020204030204" pitchFamily="34" charset="0"/>
          </a:endParaRPr>
        </a:p>
      </dgm:t>
    </dgm:pt>
    <dgm:pt modelId="{8FA818AA-F51C-46B8-91EC-64F1C1B11CDB}" type="parTrans" cxnId="{2B113108-5CF9-49A9-B30C-228B7675DEDF}">
      <dgm:prSet/>
      <dgm:spPr/>
      <dgm:t>
        <a:bodyPr/>
        <a:lstStyle/>
        <a:p>
          <a:endParaRPr lang="en-US">
            <a:latin typeface="Calibri" panose="020F0502020204030204" pitchFamily="34" charset="0"/>
          </a:endParaRPr>
        </a:p>
      </dgm:t>
    </dgm:pt>
    <dgm:pt modelId="{5563586E-8968-49AB-A666-9D762B880F82}" type="sibTrans" cxnId="{2B113108-5CF9-49A9-B30C-228B7675DEDF}">
      <dgm:prSet/>
      <dgm:spPr/>
      <dgm:t>
        <a:bodyPr/>
        <a:lstStyle/>
        <a:p>
          <a:endParaRPr lang="en-US">
            <a:latin typeface="Calibri" panose="020F0502020204030204" pitchFamily="34" charset="0"/>
          </a:endParaRPr>
        </a:p>
      </dgm:t>
    </dgm:pt>
    <dgm:pt modelId="{3E9C451E-4CEF-4F0B-8DE9-587ABD9D3700}">
      <dgm:prSet/>
      <dgm:spPr/>
      <dgm:t>
        <a:bodyPr/>
        <a:lstStyle/>
        <a:p>
          <a:r>
            <a:rPr lang="en-US" dirty="0">
              <a:latin typeface="Calibri" panose="020F0502020204030204" pitchFamily="34" charset="0"/>
            </a:rPr>
            <a:t>Receipt of ENTIRE CONSIDERATION after issue of completion certificate by competent authority; or</a:t>
          </a:r>
          <a:endParaRPr lang="en-IN" dirty="0">
            <a:latin typeface="Calibri" panose="020F0502020204030204" pitchFamily="34" charset="0"/>
          </a:endParaRPr>
        </a:p>
      </dgm:t>
    </dgm:pt>
    <dgm:pt modelId="{6C09FD86-2C14-479D-8DC9-DE893176D917}" type="parTrans" cxnId="{38D31E25-5566-4FA8-B8F0-F5D9A647C034}">
      <dgm:prSet/>
      <dgm:spPr/>
      <dgm:t>
        <a:bodyPr/>
        <a:lstStyle/>
        <a:p>
          <a:endParaRPr lang="en-US">
            <a:latin typeface="Calibri" panose="020F0502020204030204" pitchFamily="34" charset="0"/>
          </a:endParaRPr>
        </a:p>
      </dgm:t>
    </dgm:pt>
    <dgm:pt modelId="{8C1283D6-BF9C-4407-B9B1-92F8D011D3C4}" type="sibTrans" cxnId="{38D31E25-5566-4FA8-B8F0-F5D9A647C034}">
      <dgm:prSet/>
      <dgm:spPr/>
      <dgm:t>
        <a:bodyPr/>
        <a:lstStyle/>
        <a:p>
          <a:endParaRPr lang="en-US">
            <a:latin typeface="Calibri" panose="020F0502020204030204" pitchFamily="34" charset="0"/>
          </a:endParaRPr>
        </a:p>
      </dgm:t>
    </dgm:pt>
    <dgm:pt modelId="{55FD6637-F31D-4967-A8B4-83E07D56FC08}">
      <dgm:prSet/>
      <dgm:spPr/>
      <dgm:t>
        <a:bodyPr/>
        <a:lstStyle/>
        <a:p>
          <a:r>
            <a:rPr lang="en-US" dirty="0">
              <a:latin typeface="Calibri" panose="020F0502020204030204" pitchFamily="34" charset="0"/>
            </a:rPr>
            <a:t>After its first occupation</a:t>
          </a:r>
          <a:endParaRPr lang="en-IN" dirty="0">
            <a:latin typeface="Calibri" panose="020F0502020204030204" pitchFamily="34" charset="0"/>
          </a:endParaRPr>
        </a:p>
      </dgm:t>
    </dgm:pt>
    <dgm:pt modelId="{ECEA27F1-2C77-4ACD-A4B5-3A0831D6BE36}" type="parTrans" cxnId="{9F525192-9946-475A-9DC9-D5E236DEFC30}">
      <dgm:prSet/>
      <dgm:spPr/>
      <dgm:t>
        <a:bodyPr/>
        <a:lstStyle/>
        <a:p>
          <a:endParaRPr lang="en-US">
            <a:latin typeface="Calibri" panose="020F0502020204030204" pitchFamily="34" charset="0"/>
          </a:endParaRPr>
        </a:p>
      </dgm:t>
    </dgm:pt>
    <dgm:pt modelId="{6A591A62-B9D9-4A62-A5ED-B521A4AF0749}" type="sibTrans" cxnId="{9F525192-9946-475A-9DC9-D5E236DEFC30}">
      <dgm:prSet/>
      <dgm:spPr/>
      <dgm:t>
        <a:bodyPr/>
        <a:lstStyle/>
        <a:p>
          <a:endParaRPr lang="en-US">
            <a:latin typeface="Calibri" panose="020F0502020204030204" pitchFamily="34" charset="0"/>
          </a:endParaRPr>
        </a:p>
      </dgm:t>
    </dgm:pt>
    <dgm:pt modelId="{2DF6C5BB-9C90-40F3-94C0-1E3519C652E8}">
      <dgm:prSet/>
      <dgm:spPr>
        <a:solidFill>
          <a:srgbClr val="FA6500"/>
        </a:solidFill>
      </dgm:spPr>
      <dgm:t>
        <a:bodyPr/>
        <a:lstStyle/>
        <a:p>
          <a:r>
            <a:rPr lang="en-US" dirty="0">
              <a:latin typeface="Calibri" panose="020F0502020204030204" pitchFamily="34" charset="0"/>
            </a:rPr>
            <a:t>Competent authority means Government or person authorized by the Government;</a:t>
          </a:r>
          <a:endParaRPr lang="en-IN" dirty="0">
            <a:latin typeface="Calibri" panose="020F0502020204030204" pitchFamily="34" charset="0"/>
          </a:endParaRPr>
        </a:p>
      </dgm:t>
    </dgm:pt>
    <dgm:pt modelId="{698FE6EA-9F02-43EA-A922-6C284481A08A}" type="parTrans" cxnId="{608DE163-E36B-4D81-A443-D3FA284B0131}">
      <dgm:prSet/>
      <dgm:spPr/>
      <dgm:t>
        <a:bodyPr/>
        <a:lstStyle/>
        <a:p>
          <a:endParaRPr lang="en-US">
            <a:latin typeface="Calibri" panose="020F0502020204030204" pitchFamily="34" charset="0"/>
          </a:endParaRPr>
        </a:p>
      </dgm:t>
    </dgm:pt>
    <dgm:pt modelId="{4EF71C3A-2531-4701-B445-6F2A94851691}" type="sibTrans" cxnId="{608DE163-E36B-4D81-A443-D3FA284B0131}">
      <dgm:prSet/>
      <dgm:spPr/>
      <dgm:t>
        <a:bodyPr/>
        <a:lstStyle/>
        <a:p>
          <a:endParaRPr lang="en-US">
            <a:latin typeface="Calibri" panose="020F0502020204030204" pitchFamily="34" charset="0"/>
          </a:endParaRPr>
        </a:p>
      </dgm:t>
    </dgm:pt>
    <dgm:pt modelId="{4CA7A68E-2F73-487B-B968-264D34CF8914}">
      <dgm:prSet/>
      <dgm:spPr>
        <a:solidFill>
          <a:srgbClr val="FA6500"/>
        </a:solidFill>
      </dgm:spPr>
      <dgm:t>
        <a:bodyPr/>
        <a:lstStyle/>
        <a:p>
          <a:r>
            <a:rPr lang="en-US" dirty="0">
              <a:latin typeface="Calibri" panose="020F0502020204030204" pitchFamily="34" charset="0"/>
            </a:rPr>
            <a:t>If no such requirement then completion certificate to be issued by one of the following authorities:</a:t>
          </a:r>
          <a:endParaRPr lang="en-IN" dirty="0">
            <a:latin typeface="Calibri" panose="020F0502020204030204" pitchFamily="34" charset="0"/>
          </a:endParaRPr>
        </a:p>
      </dgm:t>
    </dgm:pt>
    <dgm:pt modelId="{AA4E1528-1903-4292-80E8-262B7F914638}" type="parTrans" cxnId="{F469AB67-A05A-48F9-A967-E27C5B645897}">
      <dgm:prSet/>
      <dgm:spPr/>
      <dgm:t>
        <a:bodyPr/>
        <a:lstStyle/>
        <a:p>
          <a:endParaRPr lang="en-US">
            <a:latin typeface="Calibri" panose="020F0502020204030204" pitchFamily="34" charset="0"/>
          </a:endParaRPr>
        </a:p>
      </dgm:t>
    </dgm:pt>
    <dgm:pt modelId="{14DB55B3-F44F-40B0-9B24-22820598EDF9}" type="sibTrans" cxnId="{F469AB67-A05A-48F9-A967-E27C5B645897}">
      <dgm:prSet/>
      <dgm:spPr/>
      <dgm:t>
        <a:bodyPr/>
        <a:lstStyle/>
        <a:p>
          <a:endParaRPr lang="en-US">
            <a:latin typeface="Calibri" panose="020F0502020204030204" pitchFamily="34" charset="0"/>
          </a:endParaRPr>
        </a:p>
      </dgm:t>
    </dgm:pt>
    <dgm:pt modelId="{D5AADC92-2474-404A-A867-75B15F52385C}">
      <dgm:prSet custT="1"/>
      <dgm:spPr/>
      <dgm:t>
        <a:bodyPr/>
        <a:lstStyle/>
        <a:p>
          <a:r>
            <a:rPr lang="en-US" sz="1800">
              <a:latin typeface="Calibri" panose="020F0502020204030204" pitchFamily="34" charset="0"/>
            </a:rPr>
            <a:t>Architect;</a:t>
          </a:r>
          <a:endParaRPr lang="en-IN" sz="1800">
            <a:latin typeface="Calibri" panose="020F0502020204030204" pitchFamily="34" charset="0"/>
          </a:endParaRPr>
        </a:p>
      </dgm:t>
    </dgm:pt>
    <dgm:pt modelId="{F0C0A08C-46DD-4C9F-B1A0-BD23E6011407}" type="parTrans" cxnId="{2C72EB88-5655-4690-8684-CA0C0A6A5FC3}">
      <dgm:prSet/>
      <dgm:spPr/>
      <dgm:t>
        <a:bodyPr/>
        <a:lstStyle/>
        <a:p>
          <a:endParaRPr lang="en-US">
            <a:latin typeface="Calibri" panose="020F0502020204030204" pitchFamily="34" charset="0"/>
          </a:endParaRPr>
        </a:p>
      </dgm:t>
    </dgm:pt>
    <dgm:pt modelId="{7AE215F2-9C18-4632-90C8-361283097C5B}" type="sibTrans" cxnId="{2C72EB88-5655-4690-8684-CA0C0A6A5FC3}">
      <dgm:prSet/>
      <dgm:spPr/>
      <dgm:t>
        <a:bodyPr/>
        <a:lstStyle/>
        <a:p>
          <a:endParaRPr lang="en-US">
            <a:latin typeface="Calibri" panose="020F0502020204030204" pitchFamily="34" charset="0"/>
          </a:endParaRPr>
        </a:p>
      </dgm:t>
    </dgm:pt>
    <dgm:pt modelId="{196A439E-D109-4B23-ADBB-34F9B691E4A2}">
      <dgm:prSet custT="1"/>
      <dgm:spPr/>
      <dgm:t>
        <a:bodyPr/>
        <a:lstStyle/>
        <a:p>
          <a:r>
            <a:rPr lang="en-US" sz="1800" dirty="0">
              <a:latin typeface="Calibri" panose="020F0502020204030204" pitchFamily="34" charset="0"/>
            </a:rPr>
            <a:t>Chartered Engineer;</a:t>
          </a:r>
          <a:endParaRPr lang="en-IN" sz="1800" dirty="0">
            <a:latin typeface="Calibri" panose="020F0502020204030204" pitchFamily="34" charset="0"/>
          </a:endParaRPr>
        </a:p>
      </dgm:t>
    </dgm:pt>
    <dgm:pt modelId="{EBD48CFB-49B1-4B2A-B5F7-42B62201DD7C}" type="parTrans" cxnId="{A456AB80-4904-464F-AAE4-98635914AD39}">
      <dgm:prSet/>
      <dgm:spPr/>
      <dgm:t>
        <a:bodyPr/>
        <a:lstStyle/>
        <a:p>
          <a:endParaRPr lang="en-US">
            <a:latin typeface="Calibri" panose="020F0502020204030204" pitchFamily="34" charset="0"/>
          </a:endParaRPr>
        </a:p>
      </dgm:t>
    </dgm:pt>
    <dgm:pt modelId="{33D28AB6-6C07-49CC-9B0B-F954148F814A}" type="sibTrans" cxnId="{A456AB80-4904-464F-AAE4-98635914AD39}">
      <dgm:prSet/>
      <dgm:spPr/>
      <dgm:t>
        <a:bodyPr/>
        <a:lstStyle/>
        <a:p>
          <a:endParaRPr lang="en-US">
            <a:latin typeface="Calibri" panose="020F0502020204030204" pitchFamily="34" charset="0"/>
          </a:endParaRPr>
        </a:p>
      </dgm:t>
    </dgm:pt>
    <dgm:pt modelId="{FF399737-9C72-4431-AF56-3C5028AF6D08}">
      <dgm:prSet custT="1"/>
      <dgm:spPr/>
      <dgm:t>
        <a:bodyPr/>
        <a:lstStyle/>
        <a:p>
          <a:r>
            <a:rPr lang="en-US" sz="1800" dirty="0">
              <a:latin typeface="Calibri" panose="020F0502020204030204" pitchFamily="34" charset="0"/>
            </a:rPr>
            <a:t>Licensed surveyor of local body of city / town / village / planning authority</a:t>
          </a:r>
          <a:endParaRPr lang="en-IN" sz="1800" dirty="0">
            <a:latin typeface="Calibri" panose="020F0502020204030204" pitchFamily="34" charset="0"/>
          </a:endParaRPr>
        </a:p>
      </dgm:t>
    </dgm:pt>
    <dgm:pt modelId="{9C5602C9-9B03-4D8C-8D10-DEBFC9F9C711}" type="parTrans" cxnId="{F6DD9E42-4F91-4857-8080-1E5BCE9C3F3B}">
      <dgm:prSet/>
      <dgm:spPr/>
      <dgm:t>
        <a:bodyPr/>
        <a:lstStyle/>
        <a:p>
          <a:endParaRPr lang="en-US">
            <a:latin typeface="Calibri" panose="020F0502020204030204" pitchFamily="34" charset="0"/>
          </a:endParaRPr>
        </a:p>
      </dgm:t>
    </dgm:pt>
    <dgm:pt modelId="{459C9156-7A1E-441D-BD9D-8CCEE3AD3656}" type="sibTrans" cxnId="{F6DD9E42-4F91-4857-8080-1E5BCE9C3F3B}">
      <dgm:prSet/>
      <dgm:spPr/>
      <dgm:t>
        <a:bodyPr/>
        <a:lstStyle/>
        <a:p>
          <a:endParaRPr lang="en-US">
            <a:latin typeface="Calibri" panose="020F0502020204030204" pitchFamily="34" charset="0"/>
          </a:endParaRPr>
        </a:p>
      </dgm:t>
    </dgm:pt>
    <dgm:pt modelId="{9148A38A-A764-4D17-8F06-FC397F471FAD}" type="pres">
      <dgm:prSet presAssocID="{079092D1-622E-472A-812E-03512B23DB29}" presName="linear" presStyleCnt="0">
        <dgm:presLayoutVars>
          <dgm:animLvl val="lvl"/>
          <dgm:resizeHandles val="exact"/>
        </dgm:presLayoutVars>
      </dgm:prSet>
      <dgm:spPr/>
    </dgm:pt>
    <dgm:pt modelId="{E19A46A8-E28B-43E2-B025-2AB1A1903679}" type="pres">
      <dgm:prSet presAssocID="{9FBA421C-2925-4B42-A7FE-C1C645208EDB}" presName="parentText" presStyleLbl="node1" presStyleIdx="0" presStyleCnt="4" custScaleY="27125" custLinFactY="8488" custLinFactNeighborY="100000">
        <dgm:presLayoutVars>
          <dgm:chMax val="0"/>
          <dgm:bulletEnabled val="1"/>
        </dgm:presLayoutVars>
      </dgm:prSet>
      <dgm:spPr/>
    </dgm:pt>
    <dgm:pt modelId="{4F458A8E-2189-48FD-AFA9-BC77C3D62CC3}" type="pres">
      <dgm:prSet presAssocID="{AB9A0D53-DEF7-42C6-B0EC-6264CAD01C32}" presName="spacer" presStyleCnt="0"/>
      <dgm:spPr/>
    </dgm:pt>
    <dgm:pt modelId="{4F3DCC0B-C90D-4711-A108-4284B669E4D2}" type="pres">
      <dgm:prSet presAssocID="{11D0423B-53A8-435F-9E7A-55ADF3566DFC}" presName="parentText" presStyleLbl="node1" presStyleIdx="1" presStyleCnt="4" custScaleY="37507" custLinFactNeighborY="13401">
        <dgm:presLayoutVars>
          <dgm:chMax val="0"/>
          <dgm:bulletEnabled val="1"/>
        </dgm:presLayoutVars>
      </dgm:prSet>
      <dgm:spPr/>
    </dgm:pt>
    <dgm:pt modelId="{233A2C43-C08D-4D76-8884-071619EFF822}" type="pres">
      <dgm:prSet presAssocID="{11D0423B-53A8-435F-9E7A-55ADF3566DFC}" presName="childText" presStyleLbl="revTx" presStyleIdx="0" presStyleCnt="2" custScaleY="44717" custLinFactNeighborY="7032">
        <dgm:presLayoutVars>
          <dgm:bulletEnabled val="1"/>
        </dgm:presLayoutVars>
      </dgm:prSet>
      <dgm:spPr/>
    </dgm:pt>
    <dgm:pt modelId="{02427B40-A2E1-4453-A8DC-4235F2BCCC00}" type="pres">
      <dgm:prSet presAssocID="{2DF6C5BB-9C90-40F3-94C0-1E3519C652E8}" presName="parentText" presStyleLbl="node1" presStyleIdx="2" presStyleCnt="4" custScaleY="27986" custLinFactY="4309" custLinFactNeighborY="100000">
        <dgm:presLayoutVars>
          <dgm:chMax val="0"/>
          <dgm:bulletEnabled val="1"/>
        </dgm:presLayoutVars>
      </dgm:prSet>
      <dgm:spPr/>
    </dgm:pt>
    <dgm:pt modelId="{E5228C00-C3FA-4594-B6C5-02C672B7DA4D}" type="pres">
      <dgm:prSet presAssocID="{4EF71C3A-2531-4701-B445-6F2A94851691}" presName="spacer" presStyleCnt="0"/>
      <dgm:spPr/>
    </dgm:pt>
    <dgm:pt modelId="{044D5C4E-3948-4757-9079-29460E3FAB76}" type="pres">
      <dgm:prSet presAssocID="{4CA7A68E-2F73-487B-B968-264D34CF8914}" presName="parentText" presStyleLbl="node1" presStyleIdx="3" presStyleCnt="4" custScaleY="24791">
        <dgm:presLayoutVars>
          <dgm:chMax val="0"/>
          <dgm:bulletEnabled val="1"/>
        </dgm:presLayoutVars>
      </dgm:prSet>
      <dgm:spPr/>
    </dgm:pt>
    <dgm:pt modelId="{300B2F40-1E87-49F6-9DB4-BF2FDCB95895}" type="pres">
      <dgm:prSet presAssocID="{4CA7A68E-2F73-487B-B968-264D34CF8914}" presName="childText" presStyleLbl="revTx" presStyleIdx="1" presStyleCnt="2">
        <dgm:presLayoutVars>
          <dgm:bulletEnabled val="1"/>
        </dgm:presLayoutVars>
      </dgm:prSet>
      <dgm:spPr/>
    </dgm:pt>
  </dgm:ptLst>
  <dgm:cxnLst>
    <dgm:cxn modelId="{2B113108-5CF9-49A9-B30C-228B7675DEDF}" srcId="{079092D1-622E-472A-812E-03512B23DB29}" destId="{11D0423B-53A8-435F-9E7A-55ADF3566DFC}" srcOrd="1" destOrd="0" parTransId="{8FA818AA-F51C-46B8-91EC-64F1C1B11CDB}" sibTransId="{5563586E-8968-49AB-A666-9D762B880F82}"/>
    <dgm:cxn modelId="{E504BF24-DFFC-4567-BFBA-ED832818D184}" type="presOf" srcId="{FF399737-9C72-4431-AF56-3C5028AF6D08}" destId="{300B2F40-1E87-49F6-9DB4-BF2FDCB95895}" srcOrd="0" destOrd="2" presId="urn:microsoft.com/office/officeart/2005/8/layout/vList2"/>
    <dgm:cxn modelId="{38D31E25-5566-4FA8-B8F0-F5D9A647C034}" srcId="{11D0423B-53A8-435F-9E7A-55ADF3566DFC}" destId="{3E9C451E-4CEF-4F0B-8DE9-587ABD9D3700}" srcOrd="0" destOrd="0" parTransId="{6C09FD86-2C14-479D-8DC9-DE893176D917}" sibTransId="{8C1283D6-BF9C-4407-B9B1-92F8D011D3C4}"/>
    <dgm:cxn modelId="{F6DD9E42-4F91-4857-8080-1E5BCE9C3F3B}" srcId="{4CA7A68E-2F73-487B-B968-264D34CF8914}" destId="{FF399737-9C72-4431-AF56-3C5028AF6D08}" srcOrd="2" destOrd="0" parTransId="{9C5602C9-9B03-4D8C-8D10-DEBFC9F9C711}" sibTransId="{459C9156-7A1E-441D-BD9D-8CCEE3AD3656}"/>
    <dgm:cxn modelId="{608DE163-E36B-4D81-A443-D3FA284B0131}" srcId="{079092D1-622E-472A-812E-03512B23DB29}" destId="{2DF6C5BB-9C90-40F3-94C0-1E3519C652E8}" srcOrd="2" destOrd="0" parTransId="{698FE6EA-9F02-43EA-A922-6C284481A08A}" sibTransId="{4EF71C3A-2531-4701-B445-6F2A94851691}"/>
    <dgm:cxn modelId="{0AAF8946-BF58-4434-B51A-0EB8913F2B9E}" type="presOf" srcId="{4CA7A68E-2F73-487B-B968-264D34CF8914}" destId="{044D5C4E-3948-4757-9079-29460E3FAB76}" srcOrd="0" destOrd="0" presId="urn:microsoft.com/office/officeart/2005/8/layout/vList2"/>
    <dgm:cxn modelId="{F469AB67-A05A-48F9-A967-E27C5B645897}" srcId="{079092D1-622E-472A-812E-03512B23DB29}" destId="{4CA7A68E-2F73-487B-B968-264D34CF8914}" srcOrd="3" destOrd="0" parTransId="{AA4E1528-1903-4292-80E8-262B7F914638}" sibTransId="{14DB55B3-F44F-40B0-9B24-22820598EDF9}"/>
    <dgm:cxn modelId="{89205871-B36B-4C4C-B8DB-920990F2CBB6}" type="presOf" srcId="{55FD6637-F31D-4967-A8B4-83E07D56FC08}" destId="{233A2C43-C08D-4D76-8884-071619EFF822}" srcOrd="0" destOrd="1" presId="urn:microsoft.com/office/officeart/2005/8/layout/vList2"/>
    <dgm:cxn modelId="{54E01652-C9E4-4151-9713-8E49C6D58930}" type="presOf" srcId="{196A439E-D109-4B23-ADBB-34F9B691E4A2}" destId="{300B2F40-1E87-49F6-9DB4-BF2FDCB95895}" srcOrd="0" destOrd="1" presId="urn:microsoft.com/office/officeart/2005/8/layout/vList2"/>
    <dgm:cxn modelId="{CCF68C7F-2819-4B55-9B94-AD6AE7099153}" type="presOf" srcId="{D5AADC92-2474-404A-A867-75B15F52385C}" destId="{300B2F40-1E87-49F6-9DB4-BF2FDCB95895}" srcOrd="0" destOrd="0" presId="urn:microsoft.com/office/officeart/2005/8/layout/vList2"/>
    <dgm:cxn modelId="{A456AB80-4904-464F-AAE4-98635914AD39}" srcId="{4CA7A68E-2F73-487B-B968-264D34CF8914}" destId="{196A439E-D109-4B23-ADBB-34F9B691E4A2}" srcOrd="1" destOrd="0" parTransId="{EBD48CFB-49B1-4B2A-B5F7-42B62201DD7C}" sibTransId="{33D28AB6-6C07-49CC-9B0B-F954148F814A}"/>
    <dgm:cxn modelId="{2C72EB88-5655-4690-8684-CA0C0A6A5FC3}" srcId="{4CA7A68E-2F73-487B-B968-264D34CF8914}" destId="{D5AADC92-2474-404A-A867-75B15F52385C}" srcOrd="0" destOrd="0" parTransId="{F0C0A08C-46DD-4C9F-B1A0-BD23E6011407}" sibTransId="{7AE215F2-9C18-4632-90C8-361283097C5B}"/>
    <dgm:cxn modelId="{9F525192-9946-475A-9DC9-D5E236DEFC30}" srcId="{11D0423B-53A8-435F-9E7A-55ADF3566DFC}" destId="{55FD6637-F31D-4967-A8B4-83E07D56FC08}" srcOrd="1" destOrd="0" parTransId="{ECEA27F1-2C77-4ACD-A4B5-3A0831D6BE36}" sibTransId="{6A591A62-B9D9-4A62-A5ED-B521A4AF0749}"/>
    <dgm:cxn modelId="{B91D0DB7-FE08-40B4-9778-FFB51B4EE126}" srcId="{079092D1-622E-472A-812E-03512B23DB29}" destId="{9FBA421C-2925-4B42-A7FE-C1C645208EDB}" srcOrd="0" destOrd="0" parTransId="{40609D89-B805-45BF-B4E7-5BB8E6DE76ED}" sibTransId="{AB9A0D53-DEF7-42C6-B0EC-6264CAD01C32}"/>
    <dgm:cxn modelId="{50E9A1D5-B8EA-459F-840F-A90CC2CE124F}" type="presOf" srcId="{9FBA421C-2925-4B42-A7FE-C1C645208EDB}" destId="{E19A46A8-E28B-43E2-B025-2AB1A1903679}" srcOrd="0" destOrd="0" presId="urn:microsoft.com/office/officeart/2005/8/layout/vList2"/>
    <dgm:cxn modelId="{4FD95ADC-16D6-4717-9741-6661543381E3}" type="presOf" srcId="{2DF6C5BB-9C90-40F3-94C0-1E3519C652E8}" destId="{02427B40-A2E1-4453-A8DC-4235F2BCCC00}" srcOrd="0" destOrd="0" presId="urn:microsoft.com/office/officeart/2005/8/layout/vList2"/>
    <dgm:cxn modelId="{982E8BE5-4584-4F2E-B25E-6982F29E08A0}" type="presOf" srcId="{079092D1-622E-472A-812E-03512B23DB29}" destId="{9148A38A-A764-4D17-8F06-FC397F471FAD}" srcOrd="0" destOrd="0" presId="urn:microsoft.com/office/officeart/2005/8/layout/vList2"/>
    <dgm:cxn modelId="{4FB53DF1-ACB1-4185-AE15-77EB8D32C09D}" type="presOf" srcId="{11D0423B-53A8-435F-9E7A-55ADF3566DFC}" destId="{4F3DCC0B-C90D-4711-A108-4284B669E4D2}" srcOrd="0" destOrd="0" presId="urn:microsoft.com/office/officeart/2005/8/layout/vList2"/>
    <dgm:cxn modelId="{77E06DF2-CCCB-4AB1-A057-19E16C02E131}" type="presOf" srcId="{3E9C451E-4CEF-4F0B-8DE9-587ABD9D3700}" destId="{233A2C43-C08D-4D76-8884-071619EFF822}" srcOrd="0" destOrd="0" presId="urn:microsoft.com/office/officeart/2005/8/layout/vList2"/>
    <dgm:cxn modelId="{ABFECF4B-BCB7-4B2C-8522-8BE3E083720B}" type="presParOf" srcId="{9148A38A-A764-4D17-8F06-FC397F471FAD}" destId="{E19A46A8-E28B-43E2-B025-2AB1A1903679}" srcOrd="0" destOrd="0" presId="urn:microsoft.com/office/officeart/2005/8/layout/vList2"/>
    <dgm:cxn modelId="{0C5F82F1-3815-4EC0-A3F2-BFD5EFA025E5}" type="presParOf" srcId="{9148A38A-A764-4D17-8F06-FC397F471FAD}" destId="{4F458A8E-2189-48FD-AFA9-BC77C3D62CC3}" srcOrd="1" destOrd="0" presId="urn:microsoft.com/office/officeart/2005/8/layout/vList2"/>
    <dgm:cxn modelId="{7CF85B94-CB1A-4343-B78D-4680656E60C2}" type="presParOf" srcId="{9148A38A-A764-4D17-8F06-FC397F471FAD}" destId="{4F3DCC0B-C90D-4711-A108-4284B669E4D2}" srcOrd="2" destOrd="0" presId="urn:microsoft.com/office/officeart/2005/8/layout/vList2"/>
    <dgm:cxn modelId="{4C706402-7E11-4E7D-AE1B-2F561B7AC8A6}" type="presParOf" srcId="{9148A38A-A764-4D17-8F06-FC397F471FAD}" destId="{233A2C43-C08D-4D76-8884-071619EFF822}" srcOrd="3" destOrd="0" presId="urn:microsoft.com/office/officeart/2005/8/layout/vList2"/>
    <dgm:cxn modelId="{C9946906-129E-4D82-9F62-4DD6AFE0A528}" type="presParOf" srcId="{9148A38A-A764-4D17-8F06-FC397F471FAD}" destId="{02427B40-A2E1-4453-A8DC-4235F2BCCC00}" srcOrd="4" destOrd="0" presId="urn:microsoft.com/office/officeart/2005/8/layout/vList2"/>
    <dgm:cxn modelId="{566C7C2F-4A0A-41E2-8B6B-5BC2C0474148}" type="presParOf" srcId="{9148A38A-A764-4D17-8F06-FC397F471FAD}" destId="{E5228C00-C3FA-4594-B6C5-02C672B7DA4D}" srcOrd="5" destOrd="0" presId="urn:microsoft.com/office/officeart/2005/8/layout/vList2"/>
    <dgm:cxn modelId="{6D2217C0-1521-484F-8F72-0343C11F1B04}" type="presParOf" srcId="{9148A38A-A764-4D17-8F06-FC397F471FAD}" destId="{044D5C4E-3948-4757-9079-29460E3FAB76}" srcOrd="6" destOrd="0" presId="urn:microsoft.com/office/officeart/2005/8/layout/vList2"/>
    <dgm:cxn modelId="{DEDFFE98-BB1B-41D5-A124-726504C81D3D}" type="presParOf" srcId="{9148A38A-A764-4D17-8F06-FC397F471FAD}" destId="{300B2F40-1E87-49F6-9DB4-BF2FDCB95895}"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F8F68EE-7707-4B21-A163-8B7610A62812}"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D3EDB010-C9EC-420C-ABE2-E6F17E807008}">
      <dgm:prSet/>
      <dgm:spPr>
        <a:solidFill>
          <a:srgbClr val="FA6500"/>
        </a:solidFill>
      </dgm:spPr>
      <dgm:t>
        <a:bodyPr/>
        <a:lstStyle/>
        <a:p>
          <a:r>
            <a:rPr lang="en-US" dirty="0">
              <a:latin typeface="Calibri" panose="020F0502020204030204" pitchFamily="34" charset="0"/>
            </a:rPr>
            <a:t>All other works contract relatable to movables (except those that relate to immovable property) would be treated as composite supplies - liable to tax in terms of Section 8(a) read with definition provided in Section 2(30).</a:t>
          </a:r>
          <a:endParaRPr lang="en-IN" dirty="0">
            <a:latin typeface="Calibri" panose="020F0502020204030204" pitchFamily="34" charset="0"/>
          </a:endParaRPr>
        </a:p>
      </dgm:t>
    </dgm:pt>
    <dgm:pt modelId="{630DDA31-50A6-4CBE-BAA6-603AFE23DF32}" type="parTrans" cxnId="{80C989EE-7E90-4EE4-AE79-25EDE18BB900}">
      <dgm:prSet/>
      <dgm:spPr/>
      <dgm:t>
        <a:bodyPr/>
        <a:lstStyle/>
        <a:p>
          <a:endParaRPr lang="en-US">
            <a:latin typeface="Calibri" panose="020F0502020204030204" pitchFamily="34" charset="0"/>
          </a:endParaRPr>
        </a:p>
      </dgm:t>
    </dgm:pt>
    <dgm:pt modelId="{696D0DA0-1C75-47C0-B1B0-43083BFE53AD}" type="sibTrans" cxnId="{80C989EE-7E90-4EE4-AE79-25EDE18BB900}">
      <dgm:prSet/>
      <dgm:spPr/>
      <dgm:t>
        <a:bodyPr/>
        <a:lstStyle/>
        <a:p>
          <a:endParaRPr lang="en-US">
            <a:latin typeface="Calibri" panose="020F0502020204030204" pitchFamily="34" charset="0"/>
          </a:endParaRPr>
        </a:p>
      </dgm:t>
    </dgm:pt>
    <dgm:pt modelId="{B4B34D5C-BC61-4414-9F74-B6737E8BFE6D}">
      <dgm:prSet custT="1"/>
      <dgm:spPr>
        <a:solidFill>
          <a:srgbClr val="FA6500"/>
        </a:solidFill>
      </dgm:spPr>
      <dgm:t>
        <a:bodyPr/>
        <a:lstStyle/>
        <a:p>
          <a:r>
            <a:rPr lang="en-US" sz="1900" u="sng">
              <a:latin typeface="Calibri" panose="020F0502020204030204" pitchFamily="34" charset="0"/>
            </a:rPr>
            <a:t>Examples:</a:t>
          </a:r>
          <a:endParaRPr lang="en-IN" sz="1900">
            <a:latin typeface="Calibri" panose="020F0502020204030204" pitchFamily="34" charset="0"/>
          </a:endParaRPr>
        </a:p>
      </dgm:t>
    </dgm:pt>
    <dgm:pt modelId="{60381CB4-5098-43E3-9B5C-0C357D3467FC}" type="parTrans" cxnId="{A109B865-259A-4778-A92C-F10EA3A742FA}">
      <dgm:prSet/>
      <dgm:spPr/>
      <dgm:t>
        <a:bodyPr/>
        <a:lstStyle/>
        <a:p>
          <a:endParaRPr lang="en-US">
            <a:latin typeface="Calibri" panose="020F0502020204030204" pitchFamily="34" charset="0"/>
          </a:endParaRPr>
        </a:p>
      </dgm:t>
    </dgm:pt>
    <dgm:pt modelId="{97DC19A0-DED9-4B41-8EFE-052EF851822E}" type="sibTrans" cxnId="{A109B865-259A-4778-A92C-F10EA3A742FA}">
      <dgm:prSet/>
      <dgm:spPr/>
      <dgm:t>
        <a:bodyPr/>
        <a:lstStyle/>
        <a:p>
          <a:endParaRPr lang="en-US">
            <a:latin typeface="Calibri" panose="020F0502020204030204" pitchFamily="34" charset="0"/>
          </a:endParaRPr>
        </a:p>
      </dgm:t>
    </dgm:pt>
    <dgm:pt modelId="{2B52011B-63FD-4DE5-917A-BC4D7B701380}">
      <dgm:prSet custT="1"/>
      <dgm:spPr>
        <a:solidFill>
          <a:srgbClr val="FA6500"/>
        </a:solidFill>
      </dgm:spPr>
      <dgm:t>
        <a:bodyPr/>
        <a:lstStyle/>
        <a:p>
          <a:r>
            <a:rPr lang="en-US" sz="1900" dirty="0">
              <a:latin typeface="Calibri" panose="020F0502020204030204" pitchFamily="34" charset="0"/>
            </a:rPr>
            <a:t>A contractor engaged in fabrication, say railings or gates;</a:t>
          </a:r>
          <a:endParaRPr lang="en-IN" sz="1900" dirty="0">
            <a:latin typeface="Calibri" panose="020F0502020204030204" pitchFamily="34" charset="0"/>
          </a:endParaRPr>
        </a:p>
      </dgm:t>
    </dgm:pt>
    <dgm:pt modelId="{9E9583E4-C480-4F06-9EC9-955B0FF3A136}" type="parTrans" cxnId="{3AC2ACA2-4256-43F9-8512-54B2D698EDCD}">
      <dgm:prSet/>
      <dgm:spPr/>
      <dgm:t>
        <a:bodyPr/>
        <a:lstStyle/>
        <a:p>
          <a:endParaRPr lang="en-US">
            <a:latin typeface="Calibri" panose="020F0502020204030204" pitchFamily="34" charset="0"/>
          </a:endParaRPr>
        </a:p>
      </dgm:t>
    </dgm:pt>
    <dgm:pt modelId="{3660DE86-45F1-471A-A8EB-6F64581615F2}" type="sibTrans" cxnId="{3AC2ACA2-4256-43F9-8512-54B2D698EDCD}">
      <dgm:prSet/>
      <dgm:spPr/>
      <dgm:t>
        <a:bodyPr/>
        <a:lstStyle/>
        <a:p>
          <a:endParaRPr lang="en-US">
            <a:latin typeface="Calibri" panose="020F0502020204030204" pitchFamily="34" charset="0"/>
          </a:endParaRPr>
        </a:p>
      </dgm:t>
    </dgm:pt>
    <dgm:pt modelId="{1DB81739-BF1B-4296-963A-701AED47B4F1}">
      <dgm:prSet custT="1"/>
      <dgm:spPr>
        <a:solidFill>
          <a:srgbClr val="FA6500"/>
        </a:solidFill>
      </dgm:spPr>
      <dgm:t>
        <a:bodyPr/>
        <a:lstStyle/>
        <a:p>
          <a:r>
            <a:rPr lang="en-US" sz="1900" dirty="0">
              <a:latin typeface="Calibri" panose="020F0502020204030204" pitchFamily="34" charset="0"/>
            </a:rPr>
            <a:t>Repair contract of plant and machinery;</a:t>
          </a:r>
          <a:endParaRPr lang="en-IN" sz="1900" dirty="0">
            <a:latin typeface="Calibri" panose="020F0502020204030204" pitchFamily="34" charset="0"/>
          </a:endParaRPr>
        </a:p>
      </dgm:t>
    </dgm:pt>
    <dgm:pt modelId="{4DABEC9A-C361-48B4-8A30-C17FB1D50F24}" type="parTrans" cxnId="{8CC0CB1A-D493-4193-B352-F1BF57356A19}">
      <dgm:prSet/>
      <dgm:spPr/>
      <dgm:t>
        <a:bodyPr/>
        <a:lstStyle/>
        <a:p>
          <a:endParaRPr lang="en-US">
            <a:latin typeface="Calibri" panose="020F0502020204030204" pitchFamily="34" charset="0"/>
          </a:endParaRPr>
        </a:p>
      </dgm:t>
    </dgm:pt>
    <dgm:pt modelId="{16D4DCFE-D340-402B-895E-1066E83DC8DD}" type="sibTrans" cxnId="{8CC0CB1A-D493-4193-B352-F1BF57356A19}">
      <dgm:prSet/>
      <dgm:spPr/>
      <dgm:t>
        <a:bodyPr/>
        <a:lstStyle/>
        <a:p>
          <a:endParaRPr lang="en-US">
            <a:latin typeface="Calibri" panose="020F0502020204030204" pitchFamily="34" charset="0"/>
          </a:endParaRPr>
        </a:p>
      </dgm:t>
    </dgm:pt>
    <dgm:pt modelId="{DFF68EFE-2C4D-4B41-8D60-68CA5F3651B7}">
      <dgm:prSet custT="1"/>
      <dgm:spPr>
        <a:solidFill>
          <a:srgbClr val="FA6500"/>
        </a:solidFill>
      </dgm:spPr>
      <dgm:t>
        <a:bodyPr/>
        <a:lstStyle/>
        <a:p>
          <a:r>
            <a:rPr lang="en-US" sz="1900" dirty="0">
              <a:latin typeface="Calibri" panose="020F0502020204030204" pitchFamily="34" charset="0"/>
            </a:rPr>
            <a:t>Extraction, testing and commissioning contract involving goods and services</a:t>
          </a:r>
          <a:endParaRPr lang="en-IN" sz="1900" dirty="0">
            <a:latin typeface="Calibri" panose="020F0502020204030204" pitchFamily="34" charset="0"/>
          </a:endParaRPr>
        </a:p>
      </dgm:t>
    </dgm:pt>
    <dgm:pt modelId="{020BC895-6A81-40DE-9A7F-831C6108ADE9}" type="parTrans" cxnId="{8D6F6EEE-4B0D-4625-BD3D-C714953F3D01}">
      <dgm:prSet/>
      <dgm:spPr/>
      <dgm:t>
        <a:bodyPr/>
        <a:lstStyle/>
        <a:p>
          <a:endParaRPr lang="en-US">
            <a:latin typeface="Calibri" panose="020F0502020204030204" pitchFamily="34" charset="0"/>
          </a:endParaRPr>
        </a:p>
      </dgm:t>
    </dgm:pt>
    <dgm:pt modelId="{0C993D95-E155-44BE-A25C-5BE7AA569D3A}" type="sibTrans" cxnId="{8D6F6EEE-4B0D-4625-BD3D-C714953F3D01}">
      <dgm:prSet/>
      <dgm:spPr/>
      <dgm:t>
        <a:bodyPr/>
        <a:lstStyle/>
        <a:p>
          <a:endParaRPr lang="en-US">
            <a:latin typeface="Calibri" panose="020F0502020204030204" pitchFamily="34" charset="0"/>
          </a:endParaRPr>
        </a:p>
      </dgm:t>
    </dgm:pt>
    <dgm:pt modelId="{648223C8-8516-4FDB-860C-65491422447D}" type="pres">
      <dgm:prSet presAssocID="{9F8F68EE-7707-4B21-A163-8B7610A62812}" presName="CompostProcess" presStyleCnt="0">
        <dgm:presLayoutVars>
          <dgm:dir/>
          <dgm:resizeHandles val="exact"/>
        </dgm:presLayoutVars>
      </dgm:prSet>
      <dgm:spPr/>
    </dgm:pt>
    <dgm:pt modelId="{405D09CE-D8F6-4109-BC77-4A964078EB73}" type="pres">
      <dgm:prSet presAssocID="{9F8F68EE-7707-4B21-A163-8B7610A62812}" presName="arrow" presStyleLbl="bgShp" presStyleIdx="0" presStyleCnt="1"/>
      <dgm:spPr/>
    </dgm:pt>
    <dgm:pt modelId="{3A08177C-2148-4D81-AD03-508DD3B260E7}" type="pres">
      <dgm:prSet presAssocID="{9F8F68EE-7707-4B21-A163-8B7610A62812}" presName="linearProcess" presStyleCnt="0"/>
      <dgm:spPr/>
    </dgm:pt>
    <dgm:pt modelId="{36E811B1-9EEA-4268-85A4-735953CE35E4}" type="pres">
      <dgm:prSet presAssocID="{D3EDB010-C9EC-420C-ABE2-E6F17E807008}" presName="textNode" presStyleLbl="node1" presStyleIdx="0" presStyleCnt="2" custScaleY="121000">
        <dgm:presLayoutVars>
          <dgm:bulletEnabled val="1"/>
        </dgm:presLayoutVars>
      </dgm:prSet>
      <dgm:spPr/>
    </dgm:pt>
    <dgm:pt modelId="{91E79FF3-61E2-4493-9525-6456EF1F5ED7}" type="pres">
      <dgm:prSet presAssocID="{696D0DA0-1C75-47C0-B1B0-43083BFE53AD}" presName="sibTrans" presStyleCnt="0"/>
      <dgm:spPr/>
    </dgm:pt>
    <dgm:pt modelId="{93E0E439-8F11-4620-909B-A829D5A79EAF}" type="pres">
      <dgm:prSet presAssocID="{B4B34D5C-BC61-4414-9F74-B6737E8BFE6D}" presName="textNode" presStyleLbl="node1" presStyleIdx="1" presStyleCnt="2" custScaleY="121000">
        <dgm:presLayoutVars>
          <dgm:bulletEnabled val="1"/>
        </dgm:presLayoutVars>
      </dgm:prSet>
      <dgm:spPr/>
    </dgm:pt>
  </dgm:ptLst>
  <dgm:cxnLst>
    <dgm:cxn modelId="{C5A47A03-7B7B-48E1-B53F-EA14581726F6}" type="presOf" srcId="{9F8F68EE-7707-4B21-A163-8B7610A62812}" destId="{648223C8-8516-4FDB-860C-65491422447D}" srcOrd="0" destOrd="0" presId="urn:microsoft.com/office/officeart/2005/8/layout/hProcess9"/>
    <dgm:cxn modelId="{8CC0CB1A-D493-4193-B352-F1BF57356A19}" srcId="{B4B34D5C-BC61-4414-9F74-B6737E8BFE6D}" destId="{1DB81739-BF1B-4296-963A-701AED47B4F1}" srcOrd="1" destOrd="0" parTransId="{4DABEC9A-C361-48B4-8A30-C17FB1D50F24}" sibTransId="{16D4DCFE-D340-402B-895E-1066E83DC8DD}"/>
    <dgm:cxn modelId="{A109B865-259A-4778-A92C-F10EA3A742FA}" srcId="{9F8F68EE-7707-4B21-A163-8B7610A62812}" destId="{B4B34D5C-BC61-4414-9F74-B6737E8BFE6D}" srcOrd="1" destOrd="0" parTransId="{60381CB4-5098-43E3-9B5C-0C357D3467FC}" sibTransId="{97DC19A0-DED9-4B41-8EFE-052EF851822E}"/>
    <dgm:cxn modelId="{1D2AC08E-CF2B-47AE-A80C-1B30FB237665}" type="presOf" srcId="{1DB81739-BF1B-4296-963A-701AED47B4F1}" destId="{93E0E439-8F11-4620-909B-A829D5A79EAF}" srcOrd="0" destOrd="2" presId="urn:microsoft.com/office/officeart/2005/8/layout/hProcess9"/>
    <dgm:cxn modelId="{3AC2ACA2-4256-43F9-8512-54B2D698EDCD}" srcId="{B4B34D5C-BC61-4414-9F74-B6737E8BFE6D}" destId="{2B52011B-63FD-4DE5-917A-BC4D7B701380}" srcOrd="0" destOrd="0" parTransId="{9E9583E4-C480-4F06-9EC9-955B0FF3A136}" sibTransId="{3660DE86-45F1-471A-A8EB-6F64581615F2}"/>
    <dgm:cxn modelId="{8F6E07AC-F420-4673-BCF2-CF10797F766B}" type="presOf" srcId="{DFF68EFE-2C4D-4B41-8D60-68CA5F3651B7}" destId="{93E0E439-8F11-4620-909B-A829D5A79EAF}" srcOrd="0" destOrd="3" presId="urn:microsoft.com/office/officeart/2005/8/layout/hProcess9"/>
    <dgm:cxn modelId="{8A8692D5-FD1D-4BDC-B5C2-EC81015D2BB0}" type="presOf" srcId="{2B52011B-63FD-4DE5-917A-BC4D7B701380}" destId="{93E0E439-8F11-4620-909B-A829D5A79EAF}" srcOrd="0" destOrd="1" presId="urn:microsoft.com/office/officeart/2005/8/layout/hProcess9"/>
    <dgm:cxn modelId="{3E0E4CE8-5431-47C3-8AE7-5540A8472A19}" type="presOf" srcId="{D3EDB010-C9EC-420C-ABE2-E6F17E807008}" destId="{36E811B1-9EEA-4268-85A4-735953CE35E4}" srcOrd="0" destOrd="0" presId="urn:microsoft.com/office/officeart/2005/8/layout/hProcess9"/>
    <dgm:cxn modelId="{8D6F6EEE-4B0D-4625-BD3D-C714953F3D01}" srcId="{B4B34D5C-BC61-4414-9F74-B6737E8BFE6D}" destId="{DFF68EFE-2C4D-4B41-8D60-68CA5F3651B7}" srcOrd="2" destOrd="0" parTransId="{020BC895-6A81-40DE-9A7F-831C6108ADE9}" sibTransId="{0C993D95-E155-44BE-A25C-5BE7AA569D3A}"/>
    <dgm:cxn modelId="{80C989EE-7E90-4EE4-AE79-25EDE18BB900}" srcId="{9F8F68EE-7707-4B21-A163-8B7610A62812}" destId="{D3EDB010-C9EC-420C-ABE2-E6F17E807008}" srcOrd="0" destOrd="0" parTransId="{630DDA31-50A6-4CBE-BAA6-603AFE23DF32}" sibTransId="{696D0DA0-1C75-47C0-B1B0-43083BFE53AD}"/>
    <dgm:cxn modelId="{B76776F3-94E7-49A4-989D-F6B5258DFD00}" type="presOf" srcId="{B4B34D5C-BC61-4414-9F74-B6737E8BFE6D}" destId="{93E0E439-8F11-4620-909B-A829D5A79EAF}" srcOrd="0" destOrd="0" presId="urn:microsoft.com/office/officeart/2005/8/layout/hProcess9"/>
    <dgm:cxn modelId="{E3D2263E-D18E-4FC0-9EC9-E4C7F1E1555A}" type="presParOf" srcId="{648223C8-8516-4FDB-860C-65491422447D}" destId="{405D09CE-D8F6-4109-BC77-4A964078EB73}" srcOrd="0" destOrd="0" presId="urn:microsoft.com/office/officeart/2005/8/layout/hProcess9"/>
    <dgm:cxn modelId="{4F19F0B3-A896-439D-8199-0BD7DB6B5915}" type="presParOf" srcId="{648223C8-8516-4FDB-860C-65491422447D}" destId="{3A08177C-2148-4D81-AD03-508DD3B260E7}" srcOrd="1" destOrd="0" presId="urn:microsoft.com/office/officeart/2005/8/layout/hProcess9"/>
    <dgm:cxn modelId="{BE738E2F-0A63-493E-ABC9-E5F9D85C5ED7}" type="presParOf" srcId="{3A08177C-2148-4D81-AD03-508DD3B260E7}" destId="{36E811B1-9EEA-4268-85A4-735953CE35E4}" srcOrd="0" destOrd="0" presId="urn:microsoft.com/office/officeart/2005/8/layout/hProcess9"/>
    <dgm:cxn modelId="{8E532D53-1B1D-4810-809A-BA0DA93EAA95}" type="presParOf" srcId="{3A08177C-2148-4D81-AD03-508DD3B260E7}" destId="{91E79FF3-61E2-4493-9525-6456EF1F5ED7}" srcOrd="1" destOrd="0" presId="urn:microsoft.com/office/officeart/2005/8/layout/hProcess9"/>
    <dgm:cxn modelId="{6D0A68BD-A31E-42F3-A7E7-55CB2085F9B2}" type="presParOf" srcId="{3A08177C-2148-4D81-AD03-508DD3B260E7}" destId="{93E0E439-8F11-4620-909B-A829D5A79EAF}" srcOrd="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F41CCB-B9A2-4ED6-997A-4A29DC6D50F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11768D99-5BF7-46F8-B450-16F07369AFCE}">
      <dgm:prSet custT="1"/>
      <dgm:spPr>
        <a:solidFill>
          <a:srgbClr val="FA6500"/>
        </a:solidFill>
      </dgm:spPr>
      <dgm:t>
        <a:bodyPr/>
        <a:lstStyle/>
        <a:p>
          <a:pPr>
            <a:lnSpc>
              <a:spcPct val="100000"/>
            </a:lnSpc>
          </a:pPr>
          <a:r>
            <a:rPr lang="en-US" sz="1900" dirty="0">
              <a:latin typeface="Calibri" panose="020F0502020204030204" pitchFamily="34" charset="0"/>
            </a:rPr>
            <a:t>Limb (1) of entry 5(b) of Schedule II speaks of activities that would be treated as supply of services.</a:t>
          </a:r>
          <a:endParaRPr lang="en-IN" sz="1900" dirty="0">
            <a:latin typeface="Calibri" panose="020F0502020204030204" pitchFamily="34" charset="0"/>
          </a:endParaRPr>
        </a:p>
      </dgm:t>
    </dgm:pt>
    <dgm:pt modelId="{69B37EA4-D8B7-42EC-AAA8-C9AF7E02E52F}" type="parTrans" cxnId="{6805F8B4-24F6-4B98-B286-884B53504338}">
      <dgm:prSet/>
      <dgm:spPr/>
      <dgm:t>
        <a:bodyPr/>
        <a:lstStyle/>
        <a:p>
          <a:endParaRPr lang="en-US"/>
        </a:p>
      </dgm:t>
    </dgm:pt>
    <dgm:pt modelId="{77C5AFCC-5533-44E2-84C2-F44E82FDE063}" type="sibTrans" cxnId="{6805F8B4-24F6-4B98-B286-884B53504338}">
      <dgm:prSet/>
      <dgm:spPr/>
      <dgm:t>
        <a:bodyPr/>
        <a:lstStyle/>
        <a:p>
          <a:endParaRPr lang="en-US"/>
        </a:p>
      </dgm:t>
    </dgm:pt>
    <dgm:pt modelId="{461B78C7-93E3-4B59-B532-72772C992544}">
      <dgm:prSet custT="1"/>
      <dgm:spPr>
        <a:solidFill>
          <a:srgbClr val="FA6500"/>
        </a:solidFill>
      </dgm:spPr>
      <dgm:t>
        <a:bodyPr/>
        <a:lstStyle/>
        <a:p>
          <a:pPr marL="0" indent="0" algn="l"/>
          <a:r>
            <a:rPr lang="en-US" sz="1900" dirty="0">
              <a:latin typeface="Calibri" panose="020F0502020204030204" pitchFamily="34" charset="0"/>
            </a:rPr>
            <a:t>Following activities would be an activity of supply of services:</a:t>
          </a:r>
        </a:p>
        <a:p>
          <a:pPr marL="0" indent="0" algn="l"/>
          <a:r>
            <a:rPr lang="en-US" sz="1900" dirty="0">
              <a:latin typeface="Calibri" panose="020F0502020204030204" pitchFamily="34" charset="0"/>
            </a:rPr>
            <a:t> - Construction (refer explanation 2  </a:t>
          </a:r>
        </a:p>
        <a:p>
          <a:pPr marL="0" indent="0" algn="l"/>
          <a:r>
            <a:rPr lang="en-US" sz="1900" dirty="0">
              <a:latin typeface="Calibri" panose="020F0502020204030204" pitchFamily="34" charset="0"/>
            </a:rPr>
            <a:t>    </a:t>
          </a:r>
          <a:r>
            <a:rPr lang="en-IN" sz="1900" dirty="0">
              <a:latin typeface="Calibri" panose="020F0502020204030204" pitchFamily="34" charset="0"/>
            </a:rPr>
            <a:t>additions, alterations,</a:t>
          </a:r>
        </a:p>
        <a:p>
          <a:pPr marL="0" indent="0" algn="l"/>
          <a:r>
            <a:rPr lang="en-IN" sz="1900" dirty="0">
              <a:latin typeface="Calibri" panose="020F0502020204030204" pitchFamily="34" charset="0"/>
            </a:rPr>
            <a:t> - replacements or remodelling of  </a:t>
          </a:r>
        </a:p>
        <a:p>
          <a:pPr marL="0" indent="0" algn="l"/>
          <a:r>
            <a:rPr lang="en-IN" sz="1900" dirty="0">
              <a:latin typeface="Calibri" panose="020F0502020204030204" pitchFamily="34" charset="0"/>
            </a:rPr>
            <a:t>    any existing civil structure </a:t>
          </a:r>
          <a:r>
            <a:rPr lang="en-US" sz="1900" dirty="0">
              <a:latin typeface="Calibri" panose="020F0502020204030204" pitchFamily="34" charset="0"/>
            </a:rPr>
            <a:t>of a </a:t>
          </a:r>
        </a:p>
        <a:p>
          <a:pPr marL="0" indent="0" algn="l"/>
          <a:r>
            <a:rPr lang="en-US" sz="1900" dirty="0">
              <a:latin typeface="Calibri" panose="020F0502020204030204" pitchFamily="34" charset="0"/>
            </a:rPr>
            <a:t>    complex;</a:t>
          </a:r>
        </a:p>
        <a:p>
          <a:pPr marL="0" indent="0" algn="l"/>
          <a:r>
            <a:rPr lang="en-US" sz="1900" dirty="0">
              <a:latin typeface="Calibri" panose="020F0502020204030204" pitchFamily="34" charset="0"/>
            </a:rPr>
            <a:t> - Building;</a:t>
          </a:r>
        </a:p>
        <a:p>
          <a:pPr marL="0" indent="0" algn="l"/>
          <a:r>
            <a:rPr lang="en-US" sz="1900" dirty="0">
              <a:latin typeface="Calibri" panose="020F0502020204030204" pitchFamily="34" charset="0"/>
            </a:rPr>
            <a:t> - Civil Structure or a part thereof</a:t>
          </a:r>
          <a:endParaRPr lang="en-IN" sz="1900" dirty="0">
            <a:latin typeface="Calibri" panose="020F0502020204030204" pitchFamily="34" charset="0"/>
          </a:endParaRPr>
        </a:p>
      </dgm:t>
    </dgm:pt>
    <dgm:pt modelId="{5B11D6C4-9FAE-42B4-A3AE-7BC71B356262}" type="parTrans" cxnId="{477665BA-775A-4B87-89EC-2244E16FB1DE}">
      <dgm:prSet/>
      <dgm:spPr/>
      <dgm:t>
        <a:bodyPr/>
        <a:lstStyle/>
        <a:p>
          <a:endParaRPr lang="en-US"/>
        </a:p>
      </dgm:t>
    </dgm:pt>
    <dgm:pt modelId="{33D35350-BC25-4124-BF0D-80FCAF4D5256}" type="sibTrans" cxnId="{477665BA-775A-4B87-89EC-2244E16FB1DE}">
      <dgm:prSet/>
      <dgm:spPr/>
      <dgm:t>
        <a:bodyPr/>
        <a:lstStyle/>
        <a:p>
          <a:endParaRPr lang="en-US"/>
        </a:p>
      </dgm:t>
    </dgm:pt>
    <dgm:pt modelId="{2E7A6714-0D66-453B-9E16-913BFE8BAC19}">
      <dgm:prSet/>
      <dgm:spPr>
        <a:solidFill>
          <a:srgbClr val="FA6500"/>
        </a:solidFill>
      </dgm:spPr>
      <dgm:t>
        <a:bodyPr/>
        <a:lstStyle/>
        <a:p>
          <a:r>
            <a:rPr lang="en-US" dirty="0">
              <a:latin typeface="Calibri" panose="020F0502020204030204" pitchFamily="34" charset="0"/>
            </a:rPr>
            <a:t>Limb (2) of entry 5(b) of schedule III includes construction of a complex or building intended for sale to a buyer, wholly or partly BUT IT EXCLUDES activities relating to limb (3)</a:t>
          </a:r>
          <a:endParaRPr lang="en-US" dirty="0"/>
        </a:p>
      </dgm:t>
    </dgm:pt>
    <dgm:pt modelId="{316F66EF-D7D6-46E7-A401-5AAA8496F4C1}" type="parTrans" cxnId="{A621D0CC-21F2-4198-936F-B27E25A37EAF}">
      <dgm:prSet/>
      <dgm:spPr/>
      <dgm:t>
        <a:bodyPr/>
        <a:lstStyle/>
        <a:p>
          <a:endParaRPr lang="en-US"/>
        </a:p>
      </dgm:t>
    </dgm:pt>
    <dgm:pt modelId="{4468D441-21C3-49CC-8EFE-F52D282061F9}" type="sibTrans" cxnId="{A621D0CC-21F2-4198-936F-B27E25A37EAF}">
      <dgm:prSet/>
      <dgm:spPr/>
      <dgm:t>
        <a:bodyPr/>
        <a:lstStyle/>
        <a:p>
          <a:endParaRPr lang="en-US"/>
        </a:p>
      </dgm:t>
    </dgm:pt>
    <dgm:pt modelId="{0FB2F181-2589-44E3-9804-088317D103D2}" type="pres">
      <dgm:prSet presAssocID="{31F41CCB-B9A2-4ED6-997A-4A29DC6D50F8}" presName="CompostProcess" presStyleCnt="0">
        <dgm:presLayoutVars>
          <dgm:dir/>
          <dgm:resizeHandles val="exact"/>
        </dgm:presLayoutVars>
      </dgm:prSet>
      <dgm:spPr/>
    </dgm:pt>
    <dgm:pt modelId="{8A854A9D-78C9-4070-A471-2649C6E6C8E3}" type="pres">
      <dgm:prSet presAssocID="{31F41CCB-B9A2-4ED6-997A-4A29DC6D50F8}" presName="arrow" presStyleLbl="bgShp" presStyleIdx="0" presStyleCnt="1" custScaleX="117647" custLinFactNeighborX="1110"/>
      <dgm:spPr/>
    </dgm:pt>
    <dgm:pt modelId="{F970D2FC-CC92-45FC-924E-DE488FABB3BB}" type="pres">
      <dgm:prSet presAssocID="{31F41CCB-B9A2-4ED6-997A-4A29DC6D50F8}" presName="linearProcess" presStyleCnt="0"/>
      <dgm:spPr/>
    </dgm:pt>
    <dgm:pt modelId="{F092B74C-9ED1-44C1-8F01-5E447080129E}" type="pres">
      <dgm:prSet presAssocID="{11768D99-5BF7-46F8-B450-16F07369AFCE}" presName="textNode" presStyleLbl="node1" presStyleIdx="0" presStyleCnt="3" custScaleY="133100" custLinFactNeighborX="55518">
        <dgm:presLayoutVars>
          <dgm:bulletEnabled val="1"/>
        </dgm:presLayoutVars>
      </dgm:prSet>
      <dgm:spPr/>
    </dgm:pt>
    <dgm:pt modelId="{FA779232-28BA-4C4B-8881-7F6D31FED951}" type="pres">
      <dgm:prSet presAssocID="{77C5AFCC-5533-44E2-84C2-F44E82FDE063}" presName="sibTrans" presStyleCnt="0"/>
      <dgm:spPr/>
    </dgm:pt>
    <dgm:pt modelId="{1D480EAF-B2DD-4D71-AB5A-3222E7AA47D5}" type="pres">
      <dgm:prSet presAssocID="{2E7A6714-0D66-453B-9E16-913BFE8BAC19}" presName="textNode" presStyleLbl="node1" presStyleIdx="1" presStyleCnt="3" custScaleY="146410" custLinFactX="97224" custLinFactNeighborX="100000">
        <dgm:presLayoutVars>
          <dgm:bulletEnabled val="1"/>
        </dgm:presLayoutVars>
      </dgm:prSet>
      <dgm:spPr/>
    </dgm:pt>
    <dgm:pt modelId="{27BFDBFC-DE32-459A-807D-1CDF4589AC0C}" type="pres">
      <dgm:prSet presAssocID="{4468D441-21C3-49CC-8EFE-F52D282061F9}" presName="sibTrans" presStyleCnt="0"/>
      <dgm:spPr/>
    </dgm:pt>
    <dgm:pt modelId="{27666306-02EF-4336-B67E-49D7F9194390}" type="pres">
      <dgm:prSet presAssocID="{461B78C7-93E3-4B59-B532-72772C992544}" presName="textNode" presStyleLbl="node1" presStyleIdx="2" presStyleCnt="3" custScaleY="216106" custLinFactX="-100000" custLinFactNeighborX="-104687" custLinFactNeighborY="36">
        <dgm:presLayoutVars>
          <dgm:bulletEnabled val="1"/>
        </dgm:presLayoutVars>
      </dgm:prSet>
      <dgm:spPr/>
    </dgm:pt>
  </dgm:ptLst>
  <dgm:cxnLst>
    <dgm:cxn modelId="{1F441799-A4A3-4E0A-84DA-55493B95F884}" type="presOf" srcId="{2E7A6714-0D66-453B-9E16-913BFE8BAC19}" destId="{1D480EAF-B2DD-4D71-AB5A-3222E7AA47D5}" srcOrd="0" destOrd="0" presId="urn:microsoft.com/office/officeart/2005/8/layout/hProcess9"/>
    <dgm:cxn modelId="{6805F8B4-24F6-4B98-B286-884B53504338}" srcId="{31F41CCB-B9A2-4ED6-997A-4A29DC6D50F8}" destId="{11768D99-5BF7-46F8-B450-16F07369AFCE}" srcOrd="0" destOrd="0" parTransId="{69B37EA4-D8B7-42EC-AAA8-C9AF7E02E52F}" sibTransId="{77C5AFCC-5533-44E2-84C2-F44E82FDE063}"/>
    <dgm:cxn modelId="{477665BA-775A-4B87-89EC-2244E16FB1DE}" srcId="{31F41CCB-B9A2-4ED6-997A-4A29DC6D50F8}" destId="{461B78C7-93E3-4B59-B532-72772C992544}" srcOrd="2" destOrd="0" parTransId="{5B11D6C4-9FAE-42B4-A3AE-7BC71B356262}" sibTransId="{33D35350-BC25-4124-BF0D-80FCAF4D5256}"/>
    <dgm:cxn modelId="{A621D0CC-21F2-4198-936F-B27E25A37EAF}" srcId="{31F41CCB-B9A2-4ED6-997A-4A29DC6D50F8}" destId="{2E7A6714-0D66-453B-9E16-913BFE8BAC19}" srcOrd="1" destOrd="0" parTransId="{316F66EF-D7D6-46E7-A401-5AAA8496F4C1}" sibTransId="{4468D441-21C3-49CC-8EFE-F52D282061F9}"/>
    <dgm:cxn modelId="{B614D8D4-69A5-4C78-ABB9-3378BA39729D}" type="presOf" srcId="{31F41CCB-B9A2-4ED6-997A-4A29DC6D50F8}" destId="{0FB2F181-2589-44E3-9804-088317D103D2}" srcOrd="0" destOrd="0" presId="urn:microsoft.com/office/officeart/2005/8/layout/hProcess9"/>
    <dgm:cxn modelId="{2EAD57E3-14CF-4969-A556-28329B8A83A7}" type="presOf" srcId="{11768D99-5BF7-46F8-B450-16F07369AFCE}" destId="{F092B74C-9ED1-44C1-8F01-5E447080129E}" srcOrd="0" destOrd="0" presId="urn:microsoft.com/office/officeart/2005/8/layout/hProcess9"/>
    <dgm:cxn modelId="{923E1FE5-2B93-4689-A5EB-BD172015ABAD}" type="presOf" srcId="{461B78C7-93E3-4B59-B532-72772C992544}" destId="{27666306-02EF-4336-B67E-49D7F9194390}" srcOrd="0" destOrd="0" presId="urn:microsoft.com/office/officeart/2005/8/layout/hProcess9"/>
    <dgm:cxn modelId="{441B2633-EF1A-432E-A19A-A49F86553540}" type="presParOf" srcId="{0FB2F181-2589-44E3-9804-088317D103D2}" destId="{8A854A9D-78C9-4070-A471-2649C6E6C8E3}" srcOrd="0" destOrd="0" presId="urn:microsoft.com/office/officeart/2005/8/layout/hProcess9"/>
    <dgm:cxn modelId="{A0651FDC-67BA-4162-B444-AB9AE16D186E}" type="presParOf" srcId="{0FB2F181-2589-44E3-9804-088317D103D2}" destId="{F970D2FC-CC92-45FC-924E-DE488FABB3BB}" srcOrd="1" destOrd="0" presId="urn:microsoft.com/office/officeart/2005/8/layout/hProcess9"/>
    <dgm:cxn modelId="{D02E8B6C-6A6A-45D7-9DAB-8CDB78D030D7}" type="presParOf" srcId="{F970D2FC-CC92-45FC-924E-DE488FABB3BB}" destId="{F092B74C-9ED1-44C1-8F01-5E447080129E}" srcOrd="0" destOrd="0" presId="urn:microsoft.com/office/officeart/2005/8/layout/hProcess9"/>
    <dgm:cxn modelId="{8632086F-6546-45B3-9B60-DB056D298D5D}" type="presParOf" srcId="{F970D2FC-CC92-45FC-924E-DE488FABB3BB}" destId="{FA779232-28BA-4C4B-8881-7F6D31FED951}" srcOrd="1" destOrd="0" presId="urn:microsoft.com/office/officeart/2005/8/layout/hProcess9"/>
    <dgm:cxn modelId="{06CB044C-E20C-4C0B-937C-75493ED8415B}" type="presParOf" srcId="{F970D2FC-CC92-45FC-924E-DE488FABB3BB}" destId="{1D480EAF-B2DD-4D71-AB5A-3222E7AA47D5}" srcOrd="2" destOrd="0" presId="urn:microsoft.com/office/officeart/2005/8/layout/hProcess9"/>
    <dgm:cxn modelId="{85646B7A-ABA1-4D32-B703-ECBAAC284238}" type="presParOf" srcId="{F970D2FC-CC92-45FC-924E-DE488FABB3BB}" destId="{27BFDBFC-DE32-459A-807D-1CDF4589AC0C}" srcOrd="3" destOrd="0" presId="urn:microsoft.com/office/officeart/2005/8/layout/hProcess9"/>
    <dgm:cxn modelId="{35E37115-8EEB-40CE-82D5-6FB13E9F2E65}" type="presParOf" srcId="{F970D2FC-CC92-45FC-924E-DE488FABB3BB}" destId="{27666306-02EF-4336-B67E-49D7F9194390}" srcOrd="4" destOrd="0" presId="urn:microsoft.com/office/officeart/2005/8/layout/hProcess9"/>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5DE93C-7431-482C-8D0D-922F229EBD4D}">
      <dsp:nvSpPr>
        <dsp:cNvPr id="0" name=""/>
        <dsp:cNvSpPr/>
      </dsp:nvSpPr>
      <dsp:spPr>
        <a:xfrm>
          <a:off x="0" y="74661"/>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latin typeface="Calibri" panose="020F0502020204030204" pitchFamily="34" charset="0"/>
            </a:rPr>
            <a:t>Basic Customs duty</a:t>
          </a:r>
          <a:endParaRPr lang="en-IN" sz="2100" kern="1200" dirty="0">
            <a:latin typeface="Calibri" panose="020F0502020204030204" pitchFamily="34" charset="0"/>
          </a:endParaRPr>
        </a:p>
      </dsp:txBody>
      <dsp:txXfrm>
        <a:off x="24588" y="99249"/>
        <a:ext cx="3991012" cy="454509"/>
      </dsp:txXfrm>
    </dsp:sp>
    <dsp:sp modelId="{67D49D08-9937-47ED-AE57-EAF0769638C1}">
      <dsp:nvSpPr>
        <dsp:cNvPr id="0" name=""/>
        <dsp:cNvSpPr/>
      </dsp:nvSpPr>
      <dsp:spPr>
        <a:xfrm>
          <a:off x="0" y="638826"/>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CVD</a:t>
          </a:r>
          <a:endParaRPr lang="en-IN" sz="2100" kern="1200">
            <a:latin typeface="Calibri" panose="020F0502020204030204" pitchFamily="34" charset="0"/>
          </a:endParaRPr>
        </a:p>
      </dsp:txBody>
      <dsp:txXfrm>
        <a:off x="24588" y="663414"/>
        <a:ext cx="3991012" cy="454509"/>
      </dsp:txXfrm>
    </dsp:sp>
    <dsp:sp modelId="{CFAAB4B5-8A8D-4784-8BB9-CE7A12ADFC31}">
      <dsp:nvSpPr>
        <dsp:cNvPr id="0" name=""/>
        <dsp:cNvSpPr/>
      </dsp:nvSpPr>
      <dsp:spPr>
        <a:xfrm>
          <a:off x="0" y="1202991"/>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SAD</a:t>
          </a:r>
          <a:endParaRPr lang="en-IN" sz="2100" kern="1200">
            <a:latin typeface="Calibri" panose="020F0502020204030204" pitchFamily="34" charset="0"/>
          </a:endParaRPr>
        </a:p>
      </dsp:txBody>
      <dsp:txXfrm>
        <a:off x="24588" y="1227579"/>
        <a:ext cx="3991012" cy="454509"/>
      </dsp:txXfrm>
    </dsp:sp>
    <dsp:sp modelId="{D67B1C26-55C1-4721-93F7-4D907DCAE74D}">
      <dsp:nvSpPr>
        <dsp:cNvPr id="0" name=""/>
        <dsp:cNvSpPr/>
      </dsp:nvSpPr>
      <dsp:spPr>
        <a:xfrm>
          <a:off x="0" y="1767156"/>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Excise duty</a:t>
          </a:r>
          <a:endParaRPr lang="en-IN" sz="2100" kern="1200">
            <a:latin typeface="Calibri" panose="020F0502020204030204" pitchFamily="34" charset="0"/>
          </a:endParaRPr>
        </a:p>
      </dsp:txBody>
      <dsp:txXfrm>
        <a:off x="24588" y="1791744"/>
        <a:ext cx="3991012" cy="454509"/>
      </dsp:txXfrm>
    </dsp:sp>
    <dsp:sp modelId="{070E26CD-6781-41A6-A2EB-DE2E655A2BFD}">
      <dsp:nvSpPr>
        <dsp:cNvPr id="0" name=""/>
        <dsp:cNvSpPr/>
      </dsp:nvSpPr>
      <dsp:spPr>
        <a:xfrm>
          <a:off x="0" y="2331321"/>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Service tax</a:t>
          </a:r>
          <a:endParaRPr lang="en-IN" sz="2100" kern="1200">
            <a:latin typeface="Calibri" panose="020F0502020204030204" pitchFamily="34" charset="0"/>
          </a:endParaRPr>
        </a:p>
      </dsp:txBody>
      <dsp:txXfrm>
        <a:off x="24588" y="2355909"/>
        <a:ext cx="3991012" cy="454509"/>
      </dsp:txXfrm>
    </dsp:sp>
    <dsp:sp modelId="{6919C9BC-E556-4232-8734-91C4C0791E1F}">
      <dsp:nvSpPr>
        <dsp:cNvPr id="0" name=""/>
        <dsp:cNvSpPr/>
      </dsp:nvSpPr>
      <dsp:spPr>
        <a:xfrm>
          <a:off x="0" y="2895486"/>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Value Added Taxes</a:t>
          </a:r>
          <a:endParaRPr lang="en-IN" sz="2100" kern="1200">
            <a:latin typeface="Calibri" panose="020F0502020204030204" pitchFamily="34" charset="0"/>
          </a:endParaRPr>
        </a:p>
      </dsp:txBody>
      <dsp:txXfrm>
        <a:off x="24588" y="2920074"/>
        <a:ext cx="3991012" cy="454509"/>
      </dsp:txXfrm>
    </dsp:sp>
    <dsp:sp modelId="{68D6747A-D981-4559-9272-612EB5E7CD60}">
      <dsp:nvSpPr>
        <dsp:cNvPr id="0" name=""/>
        <dsp:cNvSpPr/>
      </dsp:nvSpPr>
      <dsp:spPr>
        <a:xfrm>
          <a:off x="0" y="3459651"/>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Entry tax</a:t>
          </a:r>
          <a:endParaRPr lang="en-IN" sz="2100" kern="1200">
            <a:latin typeface="Calibri" panose="020F0502020204030204" pitchFamily="34" charset="0"/>
          </a:endParaRPr>
        </a:p>
      </dsp:txBody>
      <dsp:txXfrm>
        <a:off x="24588" y="3484239"/>
        <a:ext cx="3991012" cy="454509"/>
      </dsp:txXfrm>
    </dsp:sp>
    <dsp:sp modelId="{C8A5D494-248D-4B0C-956E-34225DE24195}">
      <dsp:nvSpPr>
        <dsp:cNvPr id="0" name=""/>
        <dsp:cNvSpPr/>
      </dsp:nvSpPr>
      <dsp:spPr>
        <a:xfrm>
          <a:off x="0" y="4023816"/>
          <a:ext cx="4040188" cy="50368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latin typeface="Calibri" panose="020F0502020204030204" pitchFamily="34" charset="0"/>
            </a:rPr>
            <a:t>Octroi</a:t>
          </a:r>
          <a:endParaRPr lang="en-IN" sz="2100" kern="1200">
            <a:latin typeface="Calibri" panose="020F0502020204030204" pitchFamily="34" charset="0"/>
          </a:endParaRPr>
        </a:p>
      </dsp:txBody>
      <dsp:txXfrm>
        <a:off x="24588" y="4048404"/>
        <a:ext cx="3991012" cy="4545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15E87-19B3-458B-A6D3-A1AEAE4D0651}">
      <dsp:nvSpPr>
        <dsp:cNvPr id="0" name=""/>
        <dsp:cNvSpPr/>
      </dsp:nvSpPr>
      <dsp:spPr>
        <a:xfrm>
          <a:off x="0" y="222769"/>
          <a:ext cx="8229600" cy="1366736"/>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Calibri" panose="020F0502020204030204" pitchFamily="34" charset="0"/>
            </a:rPr>
            <a:t>Place of supply of service for immovables is location of immovable property or where the immovable property is intended to be located</a:t>
          </a:r>
          <a:endParaRPr lang="en-IN" sz="2400" kern="1200" dirty="0">
            <a:latin typeface="Calibri" panose="020F0502020204030204" pitchFamily="34" charset="0"/>
          </a:endParaRPr>
        </a:p>
      </dsp:txBody>
      <dsp:txXfrm>
        <a:off x="66719" y="289488"/>
        <a:ext cx="8096162" cy="1233298"/>
      </dsp:txXfrm>
    </dsp:sp>
    <dsp:sp modelId="{57595E9F-0147-4467-A297-442B98632426}">
      <dsp:nvSpPr>
        <dsp:cNvPr id="0" name=""/>
        <dsp:cNvSpPr/>
      </dsp:nvSpPr>
      <dsp:spPr>
        <a:xfrm>
          <a:off x="0" y="1676519"/>
          <a:ext cx="8229600" cy="273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a:latin typeface="Calibri" panose="020F0502020204030204" pitchFamily="34" charset="0"/>
            </a:rPr>
            <a:t>Architect service</a:t>
          </a:r>
          <a:endParaRPr lang="en-IN" sz="2000" kern="1200" dirty="0">
            <a:latin typeface="Calibri" panose="020F0502020204030204" pitchFamily="34" charset="0"/>
          </a:endParaRPr>
        </a:p>
        <a:p>
          <a:pPr marL="228600" lvl="1" indent="-228600" algn="l" defTabSz="889000">
            <a:lnSpc>
              <a:spcPct val="90000"/>
            </a:lnSpc>
            <a:spcBef>
              <a:spcPct val="0"/>
            </a:spcBef>
            <a:spcAft>
              <a:spcPct val="20000"/>
            </a:spcAft>
            <a:buChar char="•"/>
          </a:pPr>
          <a:r>
            <a:rPr lang="en-US" sz="2000" kern="1200">
              <a:latin typeface="Calibri" panose="020F0502020204030204" pitchFamily="34" charset="0"/>
            </a:rPr>
            <a:t>Interior decorator</a:t>
          </a:r>
          <a:endParaRPr lang="en-IN" sz="2000" kern="1200">
            <a:latin typeface="Calibri" panose="020F0502020204030204" pitchFamily="34" charset="0"/>
          </a:endParaRPr>
        </a:p>
        <a:p>
          <a:pPr marL="228600" lvl="1" indent="-228600" algn="l" defTabSz="889000">
            <a:lnSpc>
              <a:spcPct val="90000"/>
            </a:lnSpc>
            <a:spcBef>
              <a:spcPct val="0"/>
            </a:spcBef>
            <a:spcAft>
              <a:spcPct val="20000"/>
            </a:spcAft>
            <a:buChar char="•"/>
          </a:pPr>
          <a:r>
            <a:rPr lang="en-US" sz="2000" kern="1200">
              <a:latin typeface="Calibri" panose="020F0502020204030204" pitchFamily="34" charset="0"/>
            </a:rPr>
            <a:t>Surveyors</a:t>
          </a:r>
          <a:endParaRPr lang="en-IN" sz="2000" kern="1200">
            <a:latin typeface="Calibri" panose="020F0502020204030204" pitchFamily="34" charset="0"/>
          </a:endParaRPr>
        </a:p>
        <a:p>
          <a:pPr marL="228600" lvl="1" indent="-228600" algn="l" defTabSz="889000">
            <a:lnSpc>
              <a:spcPct val="90000"/>
            </a:lnSpc>
            <a:spcBef>
              <a:spcPct val="0"/>
            </a:spcBef>
            <a:spcAft>
              <a:spcPct val="20000"/>
            </a:spcAft>
            <a:buChar char="•"/>
          </a:pPr>
          <a:r>
            <a:rPr lang="en-US" sz="2000" kern="1200" dirty="0">
              <a:latin typeface="Calibri" panose="020F0502020204030204" pitchFamily="34" charset="0"/>
            </a:rPr>
            <a:t>Engineers</a:t>
          </a:r>
          <a:endParaRPr lang="en-IN" sz="2000" kern="1200" dirty="0">
            <a:latin typeface="Calibri" panose="020F0502020204030204" pitchFamily="34" charset="0"/>
          </a:endParaRPr>
        </a:p>
        <a:p>
          <a:pPr marL="228600" lvl="1" indent="-228600" algn="l" defTabSz="889000">
            <a:lnSpc>
              <a:spcPct val="90000"/>
            </a:lnSpc>
            <a:spcBef>
              <a:spcPct val="0"/>
            </a:spcBef>
            <a:spcAft>
              <a:spcPct val="20000"/>
            </a:spcAft>
            <a:buChar char="•"/>
          </a:pPr>
          <a:r>
            <a:rPr lang="en-US" sz="2000" kern="1200" dirty="0">
              <a:latin typeface="Calibri" panose="020F0502020204030204" pitchFamily="34" charset="0"/>
            </a:rPr>
            <a:t>Estate agents</a:t>
          </a:r>
          <a:endParaRPr lang="en-IN" sz="2000" kern="1200" dirty="0">
            <a:latin typeface="Calibri" panose="020F0502020204030204" pitchFamily="34" charset="0"/>
          </a:endParaRPr>
        </a:p>
        <a:p>
          <a:pPr marL="228600" lvl="1" indent="-228600" algn="l" defTabSz="889000">
            <a:lnSpc>
              <a:spcPct val="90000"/>
            </a:lnSpc>
            <a:spcBef>
              <a:spcPct val="0"/>
            </a:spcBef>
            <a:spcAft>
              <a:spcPct val="20000"/>
            </a:spcAft>
            <a:buChar char="•"/>
          </a:pPr>
          <a:r>
            <a:rPr lang="en-US" sz="2000" kern="1200" dirty="0">
              <a:latin typeface="Calibri" panose="020F0502020204030204" pitchFamily="34" charset="0"/>
            </a:rPr>
            <a:t>Grant of rights to the immovable property</a:t>
          </a:r>
          <a:endParaRPr lang="en-IN" sz="2000" kern="1200" dirty="0">
            <a:latin typeface="Calibri" panose="020F0502020204030204" pitchFamily="34" charset="0"/>
          </a:endParaRPr>
        </a:p>
        <a:p>
          <a:pPr marL="228600" lvl="1" indent="-228600" algn="l" defTabSz="889000">
            <a:lnSpc>
              <a:spcPct val="90000"/>
            </a:lnSpc>
            <a:spcBef>
              <a:spcPct val="0"/>
            </a:spcBef>
            <a:spcAft>
              <a:spcPct val="20000"/>
            </a:spcAft>
            <a:buChar char="•"/>
          </a:pPr>
          <a:r>
            <a:rPr lang="en-IN" sz="2000" kern="1200">
              <a:latin typeface="Calibri" panose="020F0502020204030204" pitchFamily="34" charset="0"/>
            </a:rPr>
            <a:t>Person who carry-out co-ordination of continuous work (PMC)</a:t>
          </a:r>
        </a:p>
        <a:p>
          <a:pPr marL="228600" lvl="1" indent="-228600" algn="l" defTabSz="889000">
            <a:lnSpc>
              <a:spcPct val="90000"/>
            </a:lnSpc>
            <a:spcBef>
              <a:spcPct val="0"/>
            </a:spcBef>
            <a:spcAft>
              <a:spcPct val="20000"/>
            </a:spcAft>
            <a:buChar char="•"/>
          </a:pPr>
          <a:r>
            <a:rPr lang="en-IN" sz="2000" kern="1200" dirty="0">
              <a:latin typeface="Calibri" panose="020F0502020204030204" pitchFamily="34" charset="0"/>
            </a:rPr>
            <a:t>Any other ancillary services</a:t>
          </a:r>
        </a:p>
      </dsp:txBody>
      <dsp:txXfrm>
        <a:off x="0" y="1676519"/>
        <a:ext cx="8229600" cy="27324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CC53A-12F6-4D76-AC5F-803B7E79501F}">
      <dsp:nvSpPr>
        <dsp:cNvPr id="0" name=""/>
        <dsp:cNvSpPr/>
      </dsp:nvSpPr>
      <dsp:spPr>
        <a:xfrm>
          <a:off x="2531970" y="240360"/>
          <a:ext cx="5316638" cy="2230270"/>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100000"/>
            </a:lnSpc>
            <a:spcBef>
              <a:spcPct val="0"/>
            </a:spcBef>
            <a:spcAft>
              <a:spcPct val="15000"/>
            </a:spcAft>
            <a:buChar char="•"/>
          </a:pPr>
          <a:r>
            <a:rPr lang="en-IN" sz="1700" kern="1200" dirty="0">
              <a:latin typeface="Calibri" panose="020F0502020204030204" pitchFamily="34" charset="0"/>
            </a:rPr>
            <a:t>Place of supply shall be pro-rated in terms of contract or agreement or in its absence, any other prescribed method (Method yet to be prescribed)</a:t>
          </a:r>
          <a:endParaRPr lang="en-US" sz="1700" kern="1200" dirty="0">
            <a:latin typeface="Calibri" panose="020F0502020204030204" pitchFamily="34" charset="0"/>
          </a:endParaRPr>
        </a:p>
      </dsp:txBody>
      <dsp:txXfrm>
        <a:off x="2531970" y="519144"/>
        <a:ext cx="4480287" cy="1672702"/>
      </dsp:txXfrm>
    </dsp:sp>
    <dsp:sp modelId="{7991EB44-EA7C-4172-8263-641854F23314}">
      <dsp:nvSpPr>
        <dsp:cNvPr id="0" name=""/>
        <dsp:cNvSpPr/>
      </dsp:nvSpPr>
      <dsp:spPr>
        <a:xfrm>
          <a:off x="76183" y="204039"/>
          <a:ext cx="2399083" cy="2232361"/>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IN" sz="2200" kern="1200" dirty="0">
              <a:latin typeface="Calibri" panose="020F0502020204030204" pitchFamily="34" charset="0"/>
            </a:rPr>
            <a:t>Where location of immovable property is located in more than one State or UT, </a:t>
          </a:r>
        </a:p>
      </dsp:txBody>
      <dsp:txXfrm>
        <a:off x="185158" y="313014"/>
        <a:ext cx="2181133" cy="2014411"/>
      </dsp:txXfrm>
    </dsp:sp>
    <dsp:sp modelId="{DDB9E2BD-5684-431C-9F3F-05C39ECA2BB5}">
      <dsp:nvSpPr>
        <dsp:cNvPr id="0" name=""/>
        <dsp:cNvSpPr/>
      </dsp:nvSpPr>
      <dsp:spPr>
        <a:xfrm>
          <a:off x="2491835" y="2575648"/>
          <a:ext cx="5966364" cy="2663756"/>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US" sz="1700" kern="1200" dirty="0">
              <a:latin typeface="Calibri" panose="020F0502020204030204" pitchFamily="34" charset="0"/>
            </a:rPr>
            <a:t>Lodging accommodation in hotel / inn / homestay / campsite / club or by whatsoever name called (e.g. resort);Including house boats/vessels;</a:t>
          </a:r>
          <a:endParaRPr lang="en-IN" sz="1700" kern="1200" dirty="0">
            <a:latin typeface="Calibri" panose="020F0502020204030204" pitchFamily="34" charset="0"/>
          </a:endParaRPr>
        </a:p>
        <a:p>
          <a:pPr marL="171450" lvl="1" indent="-171450" algn="l" defTabSz="755650">
            <a:lnSpc>
              <a:spcPct val="90000"/>
            </a:lnSpc>
            <a:spcBef>
              <a:spcPct val="0"/>
            </a:spcBef>
            <a:spcAft>
              <a:spcPct val="15000"/>
            </a:spcAft>
            <a:buChar char="•"/>
          </a:pPr>
          <a:r>
            <a:rPr lang="en-US" sz="1700" kern="1200" dirty="0">
              <a:latin typeface="Calibri" panose="020F0502020204030204" pitchFamily="34" charset="0"/>
            </a:rPr>
            <a:t>Functions relating to marriage, reception, official, social, cultural or religious matters;</a:t>
          </a:r>
          <a:endParaRPr lang="en-IN" sz="1700" kern="1200" dirty="0">
            <a:latin typeface="Calibri" panose="020F0502020204030204" pitchFamily="34" charset="0"/>
          </a:endParaRPr>
        </a:p>
        <a:p>
          <a:pPr marL="171450" lvl="1" indent="-171450" algn="l" defTabSz="755650">
            <a:lnSpc>
              <a:spcPct val="90000"/>
            </a:lnSpc>
            <a:spcBef>
              <a:spcPct val="0"/>
            </a:spcBef>
            <a:spcAft>
              <a:spcPct val="15000"/>
            </a:spcAft>
            <a:buChar char="•"/>
          </a:pPr>
          <a:r>
            <a:rPr lang="en-US" sz="1700" kern="1200" dirty="0">
              <a:latin typeface="Calibri" panose="020F0502020204030204" pitchFamily="34" charset="0"/>
            </a:rPr>
            <a:t>All services supplied in relation to above activities; For example – provision of music system, decoration activities, catering service etc.</a:t>
          </a:r>
          <a:endParaRPr lang="en-IN" sz="1700" kern="1200" dirty="0">
            <a:latin typeface="Calibri" panose="020F0502020204030204" pitchFamily="34" charset="0"/>
          </a:endParaRPr>
        </a:p>
      </dsp:txBody>
      <dsp:txXfrm>
        <a:off x="2491835" y="2908618"/>
        <a:ext cx="4967456" cy="1997817"/>
      </dsp:txXfrm>
    </dsp:sp>
    <dsp:sp modelId="{BECDF97D-7928-4584-A975-4AE937407EA5}">
      <dsp:nvSpPr>
        <dsp:cNvPr id="0" name=""/>
        <dsp:cNvSpPr/>
      </dsp:nvSpPr>
      <dsp:spPr>
        <a:xfrm>
          <a:off x="0" y="2784098"/>
          <a:ext cx="2481818" cy="2246382"/>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Calibri" panose="020F0502020204030204" pitchFamily="34" charset="0"/>
            </a:rPr>
            <a:t>In case of renting of Immovable Property, place of supply = location of immovable property i.e.,</a:t>
          </a:r>
          <a:endParaRPr lang="en-IN" sz="2200" kern="1200" dirty="0">
            <a:latin typeface="Calibri" panose="020F0502020204030204" pitchFamily="34" charset="0"/>
          </a:endParaRPr>
        </a:p>
      </dsp:txBody>
      <dsp:txXfrm>
        <a:off x="109659" y="2893757"/>
        <a:ext cx="2262500" cy="202706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6F69E-5B6B-4B36-AC6D-4962C135D5D4}">
      <dsp:nvSpPr>
        <dsp:cNvPr id="0" name=""/>
        <dsp:cNvSpPr/>
      </dsp:nvSpPr>
      <dsp:spPr>
        <a:xfrm>
          <a:off x="0" y="0"/>
          <a:ext cx="7924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D44569-F60F-4173-8A1F-A571090327A2}">
      <dsp:nvSpPr>
        <dsp:cNvPr id="0" name=""/>
        <dsp:cNvSpPr/>
      </dsp:nvSpPr>
      <dsp:spPr>
        <a:xfrm>
          <a:off x="0" y="0"/>
          <a:ext cx="1584960" cy="4784526"/>
        </a:xfrm>
        <a:prstGeom prst="rect">
          <a:avLst/>
        </a:prstGeom>
        <a:solidFill>
          <a:srgbClr val="FF6801"/>
        </a:solidFill>
        <a:ln>
          <a:solidFill>
            <a:srgbClr val="EE6000"/>
          </a:solid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Calibri" panose="020F0502020204030204" pitchFamily="34" charset="0"/>
            </a:rPr>
            <a:t>Implications of tax on the following would have to be examined:</a:t>
          </a:r>
          <a:endParaRPr lang="en-IN" sz="2200" kern="1200" dirty="0">
            <a:solidFill>
              <a:schemeClr val="bg1"/>
            </a:solidFill>
            <a:latin typeface="Calibri" panose="020F0502020204030204" pitchFamily="34" charset="0"/>
          </a:endParaRPr>
        </a:p>
      </dsp:txBody>
      <dsp:txXfrm>
        <a:off x="0" y="0"/>
        <a:ext cx="1584960" cy="4784526"/>
      </dsp:txXfrm>
    </dsp:sp>
    <dsp:sp modelId="{36BBAB10-DFC2-4124-8CA6-4275CC270BC0}">
      <dsp:nvSpPr>
        <dsp:cNvPr id="0" name=""/>
        <dsp:cNvSpPr/>
      </dsp:nvSpPr>
      <dsp:spPr>
        <a:xfrm>
          <a:off x="1703832" y="22661"/>
          <a:ext cx="6220968" cy="453221"/>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Booking advance received;</a:t>
          </a:r>
          <a:endParaRPr lang="en-IN" sz="2000" kern="1200" dirty="0">
            <a:latin typeface="Calibri" panose="020F0502020204030204" pitchFamily="34" charset="0"/>
          </a:endParaRPr>
        </a:p>
      </dsp:txBody>
      <dsp:txXfrm>
        <a:off x="1703832" y="22661"/>
        <a:ext cx="6220968" cy="453221"/>
      </dsp:txXfrm>
    </dsp:sp>
    <dsp:sp modelId="{1788825D-CE68-4058-9863-27825C2BEABE}">
      <dsp:nvSpPr>
        <dsp:cNvPr id="0" name=""/>
        <dsp:cNvSpPr/>
      </dsp:nvSpPr>
      <dsp:spPr>
        <a:xfrm>
          <a:off x="1584960" y="475882"/>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EEE45A-C415-48E8-BB99-C0692EC91242}">
      <dsp:nvSpPr>
        <dsp:cNvPr id="0" name=""/>
        <dsp:cNvSpPr/>
      </dsp:nvSpPr>
      <dsp:spPr>
        <a:xfrm>
          <a:off x="1703832" y="498543"/>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Full consideration received but no agreement executed;</a:t>
          </a:r>
          <a:endParaRPr lang="en-IN" sz="2000" kern="1200" dirty="0">
            <a:latin typeface="Calibri" panose="020F0502020204030204" pitchFamily="34" charset="0"/>
          </a:endParaRPr>
        </a:p>
      </dsp:txBody>
      <dsp:txXfrm>
        <a:off x="1703832" y="498543"/>
        <a:ext cx="6220968" cy="453221"/>
      </dsp:txXfrm>
    </dsp:sp>
    <dsp:sp modelId="{EAA567B5-B056-4CD1-B076-2F23CC759DC2}">
      <dsp:nvSpPr>
        <dsp:cNvPr id="0" name=""/>
        <dsp:cNvSpPr/>
      </dsp:nvSpPr>
      <dsp:spPr>
        <a:xfrm>
          <a:off x="1584960" y="951765"/>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00FD7F-71EF-4E12-8BA2-D21052FEEB9B}">
      <dsp:nvSpPr>
        <dsp:cNvPr id="0" name=""/>
        <dsp:cNvSpPr/>
      </dsp:nvSpPr>
      <dsp:spPr>
        <a:xfrm>
          <a:off x="1703832" y="974426"/>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Invoice raised – monies not received or short received;</a:t>
          </a:r>
          <a:endParaRPr lang="en-IN" sz="2000" kern="1200" dirty="0">
            <a:latin typeface="Calibri" panose="020F0502020204030204" pitchFamily="34" charset="0"/>
          </a:endParaRPr>
        </a:p>
      </dsp:txBody>
      <dsp:txXfrm>
        <a:off x="1703832" y="974426"/>
        <a:ext cx="6220968" cy="453221"/>
      </dsp:txXfrm>
    </dsp:sp>
    <dsp:sp modelId="{78DF9D9A-F3BE-4D00-970D-BE5841754EFA}">
      <dsp:nvSpPr>
        <dsp:cNvPr id="0" name=""/>
        <dsp:cNvSpPr/>
      </dsp:nvSpPr>
      <dsp:spPr>
        <a:xfrm>
          <a:off x="1584960" y="1427648"/>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C8C94F-1C91-4E60-92F5-B8D9EDF0FBBA}">
      <dsp:nvSpPr>
        <dsp:cNvPr id="0" name=""/>
        <dsp:cNvSpPr/>
      </dsp:nvSpPr>
      <dsp:spPr>
        <a:xfrm>
          <a:off x="1703832" y="1450309"/>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Demand note raised but not an invoice;</a:t>
          </a:r>
          <a:endParaRPr lang="en-IN" sz="2000" kern="1200">
            <a:latin typeface="Calibri" panose="020F0502020204030204" pitchFamily="34" charset="0"/>
          </a:endParaRPr>
        </a:p>
      </dsp:txBody>
      <dsp:txXfrm>
        <a:off x="1703832" y="1450309"/>
        <a:ext cx="6220968" cy="453221"/>
      </dsp:txXfrm>
    </dsp:sp>
    <dsp:sp modelId="{979476D4-5311-4B75-A800-B3C884B7E43B}">
      <dsp:nvSpPr>
        <dsp:cNvPr id="0" name=""/>
        <dsp:cNvSpPr/>
      </dsp:nvSpPr>
      <dsp:spPr>
        <a:xfrm>
          <a:off x="1584960" y="1903531"/>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9E069F-AB65-4F0D-A6FA-112D6ED55FB5}">
      <dsp:nvSpPr>
        <dsp:cNvPr id="0" name=""/>
        <dsp:cNvSpPr/>
      </dsp:nvSpPr>
      <dsp:spPr>
        <a:xfrm>
          <a:off x="1703832" y="1926192"/>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Payment received but no invoice or demand note raised;</a:t>
          </a:r>
          <a:endParaRPr lang="en-IN" sz="2000" kern="1200">
            <a:latin typeface="Calibri" panose="020F0502020204030204" pitchFamily="34" charset="0"/>
          </a:endParaRPr>
        </a:p>
      </dsp:txBody>
      <dsp:txXfrm>
        <a:off x="1703832" y="1926192"/>
        <a:ext cx="6220968" cy="453221"/>
      </dsp:txXfrm>
    </dsp:sp>
    <dsp:sp modelId="{A82A5DC8-9B55-44B7-9C9A-EC35D81AE70B}">
      <dsp:nvSpPr>
        <dsp:cNvPr id="0" name=""/>
        <dsp:cNvSpPr/>
      </dsp:nvSpPr>
      <dsp:spPr>
        <a:xfrm>
          <a:off x="1584960" y="2379413"/>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B0EA34-1564-47DF-AC91-5FC2261BCC3E}">
      <dsp:nvSpPr>
        <dsp:cNvPr id="0" name=""/>
        <dsp:cNvSpPr/>
      </dsp:nvSpPr>
      <dsp:spPr>
        <a:xfrm>
          <a:off x="1703832" y="2402075"/>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Transfer / Assignment / Exchange of flats;</a:t>
          </a:r>
          <a:endParaRPr lang="en-IN" sz="2000" kern="1200">
            <a:latin typeface="Calibri" panose="020F0502020204030204" pitchFamily="34" charset="0"/>
          </a:endParaRPr>
        </a:p>
      </dsp:txBody>
      <dsp:txXfrm>
        <a:off x="1703832" y="2402075"/>
        <a:ext cx="6220968" cy="453221"/>
      </dsp:txXfrm>
    </dsp:sp>
    <dsp:sp modelId="{C2B1A9A1-BEC8-41BC-A51B-567B10B2AFCA}">
      <dsp:nvSpPr>
        <dsp:cNvPr id="0" name=""/>
        <dsp:cNvSpPr/>
      </dsp:nvSpPr>
      <dsp:spPr>
        <a:xfrm>
          <a:off x="1584960" y="2855296"/>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ADBB41-1448-4688-9417-C8E2674CFBB6}">
      <dsp:nvSpPr>
        <dsp:cNvPr id="0" name=""/>
        <dsp:cNvSpPr/>
      </dsp:nvSpPr>
      <dsp:spPr>
        <a:xfrm>
          <a:off x="1703832" y="2877957"/>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Cancellation of agreement;</a:t>
          </a:r>
          <a:endParaRPr lang="en-IN" sz="2000" kern="1200">
            <a:latin typeface="Calibri" panose="020F0502020204030204" pitchFamily="34" charset="0"/>
          </a:endParaRPr>
        </a:p>
      </dsp:txBody>
      <dsp:txXfrm>
        <a:off x="1703832" y="2877957"/>
        <a:ext cx="6220968" cy="453221"/>
      </dsp:txXfrm>
    </dsp:sp>
    <dsp:sp modelId="{FC67421E-CE53-4759-9C12-D9661AF6C2E1}">
      <dsp:nvSpPr>
        <dsp:cNvPr id="0" name=""/>
        <dsp:cNvSpPr/>
      </dsp:nvSpPr>
      <dsp:spPr>
        <a:xfrm>
          <a:off x="1584960" y="3331179"/>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1960A6-D288-4837-8D37-A75C86EAC9CF}">
      <dsp:nvSpPr>
        <dsp:cNvPr id="0" name=""/>
        <dsp:cNvSpPr/>
      </dsp:nvSpPr>
      <dsp:spPr>
        <a:xfrm>
          <a:off x="1703832" y="3353840"/>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Revision in prices;</a:t>
          </a:r>
          <a:endParaRPr lang="en-IN" sz="2000" kern="1200">
            <a:latin typeface="Calibri" panose="020F0502020204030204" pitchFamily="34" charset="0"/>
          </a:endParaRPr>
        </a:p>
      </dsp:txBody>
      <dsp:txXfrm>
        <a:off x="1703832" y="3353840"/>
        <a:ext cx="6220968" cy="453221"/>
      </dsp:txXfrm>
    </dsp:sp>
    <dsp:sp modelId="{B31B57F7-8976-4CE6-B968-3000AF4DC030}">
      <dsp:nvSpPr>
        <dsp:cNvPr id="0" name=""/>
        <dsp:cNvSpPr/>
      </dsp:nvSpPr>
      <dsp:spPr>
        <a:xfrm>
          <a:off x="1584960" y="3807062"/>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5AE4D2-7805-435A-9F7D-9ADACB3C9E27}">
      <dsp:nvSpPr>
        <dsp:cNvPr id="0" name=""/>
        <dsp:cNvSpPr/>
      </dsp:nvSpPr>
      <dsp:spPr>
        <a:xfrm>
          <a:off x="1703832" y="3829723"/>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Modification charges received at the time of settlement;</a:t>
          </a:r>
          <a:endParaRPr lang="en-IN" sz="2000" kern="1200">
            <a:latin typeface="Calibri" panose="020F0502020204030204" pitchFamily="34" charset="0"/>
          </a:endParaRPr>
        </a:p>
      </dsp:txBody>
      <dsp:txXfrm>
        <a:off x="1703832" y="3829723"/>
        <a:ext cx="6220968" cy="453221"/>
      </dsp:txXfrm>
    </dsp:sp>
    <dsp:sp modelId="{7817766B-E2D6-42EA-9E1A-A1CE64BCCFF5}">
      <dsp:nvSpPr>
        <dsp:cNvPr id="0" name=""/>
        <dsp:cNvSpPr/>
      </dsp:nvSpPr>
      <dsp:spPr>
        <a:xfrm>
          <a:off x="1584960" y="4282945"/>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7BCA14-941A-4738-900B-A795015C4F2D}">
      <dsp:nvSpPr>
        <dsp:cNvPr id="0" name=""/>
        <dsp:cNvSpPr/>
      </dsp:nvSpPr>
      <dsp:spPr>
        <a:xfrm>
          <a:off x="1703832" y="4305606"/>
          <a:ext cx="6220968" cy="453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Calibri" panose="020F0502020204030204" pitchFamily="34" charset="0"/>
            </a:rPr>
            <a:t>Retention money and defect liability period</a:t>
          </a:r>
          <a:endParaRPr lang="en-IN" sz="2000" kern="1200">
            <a:latin typeface="Calibri" panose="020F0502020204030204" pitchFamily="34" charset="0"/>
          </a:endParaRPr>
        </a:p>
      </dsp:txBody>
      <dsp:txXfrm>
        <a:off x="1703832" y="4305606"/>
        <a:ext cx="6220968" cy="453221"/>
      </dsp:txXfrm>
    </dsp:sp>
    <dsp:sp modelId="{7B29688E-80A8-47ED-A103-0DBBFA25B7F7}">
      <dsp:nvSpPr>
        <dsp:cNvPr id="0" name=""/>
        <dsp:cNvSpPr/>
      </dsp:nvSpPr>
      <dsp:spPr>
        <a:xfrm>
          <a:off x="1584960" y="4758827"/>
          <a:ext cx="63398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F49A2B-E05E-4F80-A4CF-291F540EFE8A}">
      <dsp:nvSpPr>
        <dsp:cNvPr id="0" name=""/>
        <dsp:cNvSpPr/>
      </dsp:nvSpPr>
      <dsp:spPr>
        <a:xfrm rot="5400000">
          <a:off x="4585129" y="-1675378"/>
          <a:ext cx="1607468" cy="507187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a:latin typeface="Calibri" panose="020F0502020204030204" pitchFamily="34" charset="0"/>
            </a:rPr>
            <a:t>Receipt of goods;</a:t>
          </a:r>
          <a:endParaRPr lang="en-IN" sz="1800" kern="1200">
            <a:latin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dirty="0">
              <a:latin typeface="Calibri" panose="020F0502020204030204" pitchFamily="34" charset="0"/>
            </a:rPr>
            <a:t>Date of payment in the recipient books or payment or credited to bank</a:t>
          </a:r>
          <a:endParaRPr lang="en-IN" sz="1800" kern="1200" dirty="0">
            <a:latin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dirty="0">
              <a:latin typeface="Calibri" panose="020F0502020204030204" pitchFamily="34" charset="0"/>
            </a:rPr>
            <a:t>Within 30 days from date of issue of invoice / document;</a:t>
          </a:r>
          <a:endParaRPr lang="en-IN" sz="1800" kern="1200" dirty="0">
            <a:latin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dirty="0">
              <a:latin typeface="Calibri" panose="020F0502020204030204" pitchFamily="34" charset="0"/>
            </a:rPr>
            <a:t>Date of entry in books of accounts of receipt.</a:t>
          </a:r>
          <a:endParaRPr lang="en-IN" sz="1800" kern="1200" dirty="0">
            <a:latin typeface="Calibri" panose="020F0502020204030204" pitchFamily="34" charset="0"/>
          </a:endParaRPr>
        </a:p>
      </dsp:txBody>
      <dsp:txXfrm rot="-5400000">
        <a:off x="2852927" y="135294"/>
        <a:ext cx="4993402" cy="1450528"/>
      </dsp:txXfrm>
    </dsp:sp>
    <dsp:sp modelId="{00E53F50-2C7F-488E-B4F7-3BA3DBDDBE9C}">
      <dsp:nvSpPr>
        <dsp:cNvPr id="0" name=""/>
        <dsp:cNvSpPr/>
      </dsp:nvSpPr>
      <dsp:spPr>
        <a:xfrm>
          <a:off x="0" y="2599"/>
          <a:ext cx="2852928" cy="1715914"/>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Calibri" panose="020F0502020204030204" pitchFamily="34" charset="0"/>
            </a:rPr>
            <a:t>Supply of </a:t>
          </a:r>
          <a:r>
            <a:rPr lang="en-US" sz="2100" b="1" u="sng" kern="1200" dirty="0">
              <a:latin typeface="Calibri" panose="020F0502020204030204" pitchFamily="34" charset="0"/>
            </a:rPr>
            <a:t>goods</a:t>
          </a:r>
          <a:r>
            <a:rPr lang="en-US" sz="2100" kern="1200" dirty="0">
              <a:latin typeface="Calibri" panose="020F0502020204030204" pitchFamily="34" charset="0"/>
            </a:rPr>
            <a:t> on which tax is paid or payable under RCM shall be earlier of:</a:t>
          </a:r>
          <a:endParaRPr lang="en-IN" sz="2100" kern="1200" dirty="0">
            <a:latin typeface="Calibri" panose="020F0502020204030204" pitchFamily="34" charset="0"/>
          </a:endParaRPr>
        </a:p>
      </dsp:txBody>
      <dsp:txXfrm>
        <a:off x="83764" y="86363"/>
        <a:ext cx="2685400" cy="1548386"/>
      </dsp:txXfrm>
    </dsp:sp>
    <dsp:sp modelId="{7EBBF974-7FB4-44B1-9B3B-5B84E056D447}">
      <dsp:nvSpPr>
        <dsp:cNvPr id="0" name=""/>
        <dsp:cNvSpPr/>
      </dsp:nvSpPr>
      <dsp:spPr>
        <a:xfrm rot="5400000">
          <a:off x="4702498" y="126331"/>
          <a:ext cx="1372731" cy="507187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latin typeface="Calibri" panose="020F0502020204030204" pitchFamily="34" charset="0"/>
            </a:rPr>
            <a:t>Date of payment as entered in the recipient's books or debited in the books;</a:t>
          </a:r>
          <a:endParaRPr lang="en-IN" sz="1800" kern="1200" dirty="0">
            <a:latin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a:latin typeface="Calibri" panose="020F0502020204030204" pitchFamily="34" charset="0"/>
            </a:rPr>
            <a:t>Within 60 days from the date of issue of invoice / document;</a:t>
          </a:r>
          <a:endParaRPr lang="en-IN" sz="1800" kern="1200">
            <a:latin typeface="Calibri" panose="020F0502020204030204" pitchFamily="34" charset="0"/>
          </a:endParaRPr>
        </a:p>
        <a:p>
          <a:pPr marL="171450" lvl="1" indent="-171450" algn="l" defTabSz="800100">
            <a:lnSpc>
              <a:spcPct val="90000"/>
            </a:lnSpc>
            <a:spcBef>
              <a:spcPct val="0"/>
            </a:spcBef>
            <a:spcAft>
              <a:spcPct val="15000"/>
            </a:spcAft>
            <a:buChar char="•"/>
          </a:pPr>
          <a:r>
            <a:rPr lang="en-US" sz="1800" kern="1200" dirty="0">
              <a:latin typeface="Calibri" panose="020F0502020204030204" pitchFamily="34" charset="0"/>
            </a:rPr>
            <a:t>Date of entry in the books of recipient.</a:t>
          </a:r>
          <a:endParaRPr lang="en-IN" sz="1800" kern="1200" dirty="0">
            <a:latin typeface="Calibri" panose="020F0502020204030204" pitchFamily="34" charset="0"/>
          </a:endParaRPr>
        </a:p>
      </dsp:txBody>
      <dsp:txXfrm rot="-5400000">
        <a:off x="2852928" y="2042913"/>
        <a:ext cx="5004861" cy="1238709"/>
      </dsp:txXfrm>
    </dsp:sp>
    <dsp:sp modelId="{4A522DCC-1E58-4873-A91B-2C4E95B7A1D7}">
      <dsp:nvSpPr>
        <dsp:cNvPr id="0" name=""/>
        <dsp:cNvSpPr/>
      </dsp:nvSpPr>
      <dsp:spPr>
        <a:xfrm>
          <a:off x="0" y="1804310"/>
          <a:ext cx="2852928" cy="1715914"/>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Calibri" panose="020F0502020204030204" pitchFamily="34" charset="0"/>
            </a:rPr>
            <a:t>Supply of </a:t>
          </a:r>
          <a:r>
            <a:rPr lang="en-US" sz="2100" b="1" u="sng" kern="1200" dirty="0">
              <a:latin typeface="Calibri" panose="020F0502020204030204" pitchFamily="34" charset="0"/>
            </a:rPr>
            <a:t>services</a:t>
          </a:r>
          <a:r>
            <a:rPr lang="en-US" sz="2100" kern="1200" dirty="0">
              <a:latin typeface="Calibri" panose="020F0502020204030204" pitchFamily="34" charset="0"/>
            </a:rPr>
            <a:t> on which tax is paid or payable under RCM shall be earliest of:</a:t>
          </a:r>
          <a:endParaRPr lang="en-IN" sz="2100" kern="1200" dirty="0">
            <a:latin typeface="Calibri" panose="020F0502020204030204" pitchFamily="34" charset="0"/>
          </a:endParaRPr>
        </a:p>
      </dsp:txBody>
      <dsp:txXfrm>
        <a:off x="83764" y="1888074"/>
        <a:ext cx="2685400" cy="1548386"/>
      </dsp:txXfrm>
    </dsp:sp>
    <dsp:sp modelId="{115FA86A-6E67-41EE-AE6E-2579220F6327}">
      <dsp:nvSpPr>
        <dsp:cNvPr id="0" name=""/>
        <dsp:cNvSpPr/>
      </dsp:nvSpPr>
      <dsp:spPr>
        <a:xfrm rot="5400000">
          <a:off x="4702498" y="1928041"/>
          <a:ext cx="1372731" cy="507187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a:latin typeface="Calibri" panose="020F0502020204030204" pitchFamily="34" charset="0"/>
            </a:rPr>
            <a:t>Date of entry in the books of accounts of the recipient;</a:t>
          </a:r>
          <a:endParaRPr lang="en-IN" sz="1800" kern="1200" dirty="0">
            <a:latin typeface="Calibri" panose="020F0502020204030204" pitchFamily="34" charset="0"/>
          </a:endParaRPr>
        </a:p>
        <a:p>
          <a:pPr marL="171450" lvl="1" indent="-171450" algn="l" defTabSz="800100">
            <a:lnSpc>
              <a:spcPct val="90000"/>
            </a:lnSpc>
            <a:spcBef>
              <a:spcPct val="0"/>
            </a:spcBef>
            <a:spcAft>
              <a:spcPct val="15000"/>
            </a:spcAft>
            <a:buChar char="•"/>
          </a:pPr>
          <a:r>
            <a:rPr lang="en-GB" sz="1800" kern="1200" dirty="0">
              <a:latin typeface="Calibri" panose="020F0502020204030204" pitchFamily="34" charset="0"/>
            </a:rPr>
            <a:t>Date of payment</a:t>
          </a:r>
          <a:endParaRPr lang="en-IN" sz="1800" kern="1200" dirty="0">
            <a:latin typeface="Calibri" panose="020F0502020204030204" pitchFamily="34" charset="0"/>
          </a:endParaRPr>
        </a:p>
      </dsp:txBody>
      <dsp:txXfrm rot="-5400000">
        <a:off x="2852928" y="3844623"/>
        <a:ext cx="5004861" cy="1238709"/>
      </dsp:txXfrm>
    </dsp:sp>
    <dsp:sp modelId="{0B78579A-5D71-4094-A4CA-50B7AE9DA362}">
      <dsp:nvSpPr>
        <dsp:cNvPr id="0" name=""/>
        <dsp:cNvSpPr/>
      </dsp:nvSpPr>
      <dsp:spPr>
        <a:xfrm>
          <a:off x="0" y="3606020"/>
          <a:ext cx="2852928" cy="1715914"/>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en-GB" sz="2100" kern="1200" dirty="0">
              <a:latin typeface="Calibri" panose="020F0502020204030204" pitchFamily="34" charset="0"/>
            </a:rPr>
            <a:t>Supply of services on which tax is payable by </a:t>
          </a:r>
          <a:r>
            <a:rPr lang="en-GB" sz="2100" b="1" kern="1200" dirty="0">
              <a:latin typeface="Calibri" panose="020F0502020204030204" pitchFamily="34" charset="0"/>
            </a:rPr>
            <a:t>associated enterprise, located outside India</a:t>
          </a:r>
          <a:r>
            <a:rPr lang="en-GB" sz="2100" kern="1200" dirty="0">
              <a:latin typeface="Calibri" panose="020F0502020204030204" pitchFamily="34" charset="0"/>
            </a:rPr>
            <a:t>:</a:t>
          </a:r>
          <a:endParaRPr lang="en-IN" sz="2100" kern="1200" dirty="0">
            <a:latin typeface="Calibri" panose="020F0502020204030204" pitchFamily="34" charset="0"/>
          </a:endParaRPr>
        </a:p>
      </dsp:txBody>
      <dsp:txXfrm>
        <a:off x="83764" y="3689784"/>
        <a:ext cx="2685400" cy="15483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12F302-7466-4553-8512-3DF8A757071F}">
      <dsp:nvSpPr>
        <dsp:cNvPr id="0" name=""/>
        <dsp:cNvSpPr/>
      </dsp:nvSpPr>
      <dsp:spPr>
        <a:xfrm rot="5400000">
          <a:off x="4161392" y="-1330994"/>
          <a:ext cx="2351311" cy="502310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IN" sz="1900" kern="1200">
              <a:latin typeface="Calibri" panose="020F0502020204030204" pitchFamily="34" charset="0"/>
            </a:rPr>
            <a:t>Supply of services which is provided, or agreed to be provided</a:t>
          </a:r>
        </a:p>
        <a:p>
          <a:pPr marL="171450" lvl="1" indent="-171450" algn="l" defTabSz="844550">
            <a:lnSpc>
              <a:spcPct val="90000"/>
            </a:lnSpc>
            <a:spcBef>
              <a:spcPct val="0"/>
            </a:spcBef>
            <a:spcAft>
              <a:spcPct val="15000"/>
            </a:spcAft>
            <a:buChar char="•"/>
          </a:pPr>
          <a:r>
            <a:rPr lang="en-IN" sz="1900" kern="1200">
              <a:latin typeface="Calibri" panose="020F0502020204030204" pitchFamily="34" charset="0"/>
            </a:rPr>
            <a:t>Continuously or on recurrent basis</a:t>
          </a:r>
        </a:p>
        <a:p>
          <a:pPr marL="171450" lvl="1" indent="-171450" algn="l" defTabSz="844550">
            <a:lnSpc>
              <a:spcPct val="90000"/>
            </a:lnSpc>
            <a:spcBef>
              <a:spcPct val="0"/>
            </a:spcBef>
            <a:spcAft>
              <a:spcPct val="15000"/>
            </a:spcAft>
            <a:buChar char="•"/>
          </a:pPr>
          <a:r>
            <a:rPr lang="en-IN" sz="1900" kern="1200" dirty="0">
              <a:latin typeface="Calibri" panose="020F0502020204030204" pitchFamily="34" charset="0"/>
            </a:rPr>
            <a:t>Under a contract, for a period exceeding three months</a:t>
          </a:r>
        </a:p>
        <a:p>
          <a:pPr marL="171450" lvl="1" indent="-171450" algn="l" defTabSz="844550">
            <a:lnSpc>
              <a:spcPct val="90000"/>
            </a:lnSpc>
            <a:spcBef>
              <a:spcPct val="0"/>
            </a:spcBef>
            <a:spcAft>
              <a:spcPct val="15000"/>
            </a:spcAft>
            <a:buChar char="•"/>
          </a:pPr>
          <a:r>
            <a:rPr lang="en-IN" sz="1900" kern="1200">
              <a:latin typeface="Calibri" panose="020F0502020204030204" pitchFamily="34" charset="0"/>
            </a:rPr>
            <a:t>With periodic payment obligations, including</a:t>
          </a:r>
        </a:p>
        <a:p>
          <a:pPr marL="171450" lvl="1" indent="-171450" algn="l" defTabSz="844550">
            <a:lnSpc>
              <a:spcPct val="90000"/>
            </a:lnSpc>
            <a:spcBef>
              <a:spcPct val="0"/>
            </a:spcBef>
            <a:spcAft>
              <a:spcPct val="15000"/>
            </a:spcAft>
            <a:buChar char="•"/>
          </a:pPr>
          <a:r>
            <a:rPr lang="en-IN" sz="1900" kern="1200">
              <a:latin typeface="Calibri" panose="020F0502020204030204" pitchFamily="34" charset="0"/>
            </a:rPr>
            <a:t>Supply of specified notified services</a:t>
          </a:r>
        </a:p>
      </dsp:txBody>
      <dsp:txXfrm rot="-5400000">
        <a:off x="2825496" y="119684"/>
        <a:ext cx="4908322" cy="2121747"/>
      </dsp:txXfrm>
    </dsp:sp>
    <dsp:sp modelId="{A41B87A8-89B4-4B4D-9276-D42F2FF9B50E}">
      <dsp:nvSpPr>
        <dsp:cNvPr id="0" name=""/>
        <dsp:cNvSpPr/>
      </dsp:nvSpPr>
      <dsp:spPr>
        <a:xfrm>
          <a:off x="0" y="260"/>
          <a:ext cx="2825496" cy="2360593"/>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Calibri" panose="020F0502020204030204" pitchFamily="34" charset="0"/>
            </a:rPr>
            <a:t>Continuous supply of service - Sec 2(33)</a:t>
          </a:r>
          <a:endParaRPr lang="en-IN" sz="2400" kern="1200" dirty="0">
            <a:latin typeface="Calibri" panose="020F0502020204030204" pitchFamily="34" charset="0"/>
          </a:endParaRPr>
        </a:p>
      </dsp:txBody>
      <dsp:txXfrm>
        <a:off x="115235" y="115495"/>
        <a:ext cx="2595026" cy="2130123"/>
      </dsp:txXfrm>
    </dsp:sp>
    <dsp:sp modelId="{08DF7F6C-8027-46FD-9CCE-9F5B5971660D}">
      <dsp:nvSpPr>
        <dsp:cNvPr id="0" name=""/>
        <dsp:cNvSpPr/>
      </dsp:nvSpPr>
      <dsp:spPr>
        <a:xfrm rot="5400000">
          <a:off x="4288164" y="1194060"/>
          <a:ext cx="2097767" cy="502310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a:latin typeface="Calibri" panose="020F0502020204030204" pitchFamily="34" charset="0"/>
            </a:rPr>
            <a:t>Leasing of immovable property;</a:t>
          </a:r>
          <a:endParaRPr lang="en-IN" sz="1900" kern="120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dirty="0">
              <a:latin typeface="Calibri" panose="020F0502020204030204" pitchFamily="34" charset="0"/>
            </a:rPr>
            <a:t>Construction agreement;</a:t>
          </a:r>
          <a:endParaRPr lang="en-IN" sz="1900" kern="1200" dirty="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dirty="0">
              <a:latin typeface="Calibri" panose="020F0502020204030204" pitchFamily="34" charset="0"/>
            </a:rPr>
            <a:t>Maintenance agreement;</a:t>
          </a:r>
          <a:endParaRPr lang="en-IN" sz="1900" kern="1200" dirty="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a:latin typeface="Calibri" panose="020F0502020204030204" pitchFamily="34" charset="0"/>
            </a:rPr>
            <a:t>Revenue sharing agreement;</a:t>
          </a:r>
          <a:endParaRPr lang="en-IN" sz="1900" kern="120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a:latin typeface="Calibri" panose="020F0502020204030204" pitchFamily="34" charset="0"/>
            </a:rPr>
            <a:t>Contract or sub-contract agreement;</a:t>
          </a:r>
          <a:endParaRPr lang="en-IN" sz="1900" kern="120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a:latin typeface="Calibri" panose="020F0502020204030204" pitchFamily="34" charset="0"/>
            </a:rPr>
            <a:t>Construction for land owner</a:t>
          </a:r>
          <a:endParaRPr lang="en-IN" sz="1900" kern="1200">
            <a:latin typeface="Calibri" panose="020F0502020204030204" pitchFamily="34" charset="0"/>
          </a:endParaRPr>
        </a:p>
      </dsp:txBody>
      <dsp:txXfrm rot="-5400000">
        <a:off x="2825496" y="2759134"/>
        <a:ext cx="4920699" cy="1892957"/>
      </dsp:txXfrm>
    </dsp:sp>
    <dsp:sp modelId="{3ACE3767-82B0-42B2-90B5-3B2840495739}">
      <dsp:nvSpPr>
        <dsp:cNvPr id="0" name=""/>
        <dsp:cNvSpPr/>
      </dsp:nvSpPr>
      <dsp:spPr>
        <a:xfrm>
          <a:off x="0" y="2534685"/>
          <a:ext cx="2825496" cy="2341854"/>
        </a:xfrm>
        <a:prstGeom prst="roundRect">
          <a:avLst/>
        </a:prstGeom>
        <a:solidFill>
          <a:srgbClr val="FF680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u="none" kern="1200" dirty="0">
              <a:latin typeface="Calibri" panose="020F0502020204030204" pitchFamily="34" charset="0"/>
            </a:rPr>
            <a:t>Examples</a:t>
          </a:r>
          <a:endParaRPr lang="en-IN" sz="2400" u="none" kern="1200" dirty="0">
            <a:latin typeface="Calibri" panose="020F0502020204030204" pitchFamily="34" charset="0"/>
          </a:endParaRPr>
        </a:p>
      </dsp:txBody>
      <dsp:txXfrm>
        <a:off x="114320" y="2649005"/>
        <a:ext cx="2596856" cy="211321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9BE03-969B-4DFA-BB61-DFBC85ACFF7F}">
      <dsp:nvSpPr>
        <dsp:cNvPr id="0" name=""/>
        <dsp:cNvSpPr/>
      </dsp:nvSpPr>
      <dsp:spPr>
        <a:xfrm>
          <a:off x="0" y="818632"/>
          <a:ext cx="7891463" cy="4056581"/>
        </a:xfrm>
        <a:prstGeom prst="rect">
          <a:avLst/>
        </a:prstGeom>
        <a:noFill/>
        <a:ln w="25400" cap="flat" cmpd="sng" algn="ctr">
          <a:solidFill>
            <a:srgbClr val="FF964F"/>
          </a:solidFill>
          <a:prstDash val="solid"/>
        </a:ln>
        <a:effectLst/>
      </dsp:spPr>
      <dsp:style>
        <a:lnRef idx="2">
          <a:scrgbClr r="0" g="0" b="0"/>
        </a:lnRef>
        <a:fillRef idx="1">
          <a:scrgbClr r="0" g="0" b="0"/>
        </a:fillRef>
        <a:effectRef idx="0">
          <a:scrgbClr r="0" g="0" b="0"/>
        </a:effectRef>
        <a:fontRef idx="minor"/>
      </dsp:style>
      <dsp:txBody>
        <a:bodyPr spcFirstLastPara="0" vert="horz" wrap="square" lIns="612465" tIns="166624" rIns="612465" bIns="156464" numCol="1" spcCol="1270" anchor="t" anchorCtr="0">
          <a:noAutofit/>
        </a:bodyPr>
        <a:lstStyle/>
        <a:p>
          <a:pPr marL="228600" lvl="1" indent="-228600" algn="l" defTabSz="977900">
            <a:lnSpc>
              <a:spcPct val="100000"/>
            </a:lnSpc>
            <a:spcBef>
              <a:spcPct val="0"/>
            </a:spcBef>
            <a:spcAft>
              <a:spcPts val="400"/>
            </a:spcAft>
            <a:buFont typeface="Wingdings" panose="05000000000000000000" pitchFamily="2" charset="2"/>
            <a:buChar char="v"/>
          </a:pPr>
          <a:r>
            <a:rPr lang="en-IN" sz="2200" b="0" kern="1200" dirty="0">
              <a:solidFill>
                <a:schemeClr val="tx1"/>
              </a:solidFill>
              <a:latin typeface="Calibri" panose="020F0502020204030204" pitchFamily="34" charset="0"/>
            </a:rPr>
            <a:t>Any </a:t>
          </a:r>
          <a:r>
            <a:rPr lang="en-IN" sz="2200" b="1" kern="1200" dirty="0">
              <a:solidFill>
                <a:schemeClr val="tx1"/>
              </a:solidFill>
              <a:latin typeface="Calibri" panose="020F0502020204030204" pitchFamily="34" charset="0"/>
            </a:rPr>
            <a:t>payment made </a:t>
          </a:r>
          <a:r>
            <a:rPr lang="en-IN" sz="2200" b="0" kern="1200" dirty="0">
              <a:solidFill>
                <a:schemeClr val="tx1"/>
              </a:solidFill>
              <a:latin typeface="Calibri" panose="020F0502020204030204" pitchFamily="34" charset="0"/>
            </a:rPr>
            <a:t>or </a:t>
          </a:r>
          <a:r>
            <a:rPr lang="en-IN" sz="2200" b="1" u="sng" kern="1200" dirty="0">
              <a:solidFill>
                <a:schemeClr val="tx1"/>
              </a:solidFill>
              <a:latin typeface="Calibri" panose="020F0502020204030204" pitchFamily="34" charset="0"/>
            </a:rPr>
            <a:t>to be made</a:t>
          </a:r>
          <a:r>
            <a:rPr lang="en-IN" sz="2200" b="0" kern="1200" dirty="0">
              <a:solidFill>
                <a:schemeClr val="tx1"/>
              </a:solidFill>
              <a:latin typeface="Calibri" panose="020F0502020204030204" pitchFamily="34" charset="0"/>
            </a:rPr>
            <a:t>, whether in </a:t>
          </a:r>
          <a:r>
            <a:rPr lang="en-IN" sz="2200" b="1" kern="1200" dirty="0">
              <a:solidFill>
                <a:schemeClr val="tx1"/>
              </a:solidFill>
              <a:latin typeface="Calibri" panose="020F0502020204030204" pitchFamily="34" charset="0"/>
            </a:rPr>
            <a:t>money or </a:t>
          </a:r>
          <a:r>
            <a:rPr lang="en-IN" sz="2200" b="1" u="sng" kern="1200" dirty="0">
              <a:solidFill>
                <a:schemeClr val="tx1"/>
              </a:solidFill>
              <a:latin typeface="Calibri" panose="020F0502020204030204" pitchFamily="34" charset="0"/>
            </a:rPr>
            <a:t>otherwise</a:t>
          </a:r>
          <a:r>
            <a:rPr lang="en-IN" sz="2200" b="0" kern="1200" dirty="0">
              <a:solidFill>
                <a:schemeClr val="tx1"/>
              </a:solidFill>
              <a:latin typeface="Calibri" panose="020F0502020204030204" pitchFamily="34" charset="0"/>
            </a:rPr>
            <a:t>, OR the </a:t>
          </a:r>
          <a:r>
            <a:rPr lang="en-IN" sz="2200" b="1" u="sng" kern="1200" dirty="0">
              <a:solidFill>
                <a:schemeClr val="tx1"/>
              </a:solidFill>
              <a:latin typeface="Calibri" panose="020F0502020204030204" pitchFamily="34" charset="0"/>
            </a:rPr>
            <a:t>monetary value of any act or forbearance</a:t>
          </a:r>
          <a:r>
            <a:rPr lang="en-IN" sz="2200" b="0" kern="1200" dirty="0">
              <a:solidFill>
                <a:schemeClr val="tx1"/>
              </a:solidFill>
              <a:latin typeface="Calibri" panose="020F0502020204030204" pitchFamily="34" charset="0"/>
            </a:rPr>
            <a:t>, </a:t>
          </a:r>
        </a:p>
        <a:p>
          <a:pPr marL="457200" lvl="2" indent="-228600" algn="l" defTabSz="889000">
            <a:lnSpc>
              <a:spcPct val="100000"/>
            </a:lnSpc>
            <a:spcBef>
              <a:spcPct val="0"/>
            </a:spcBef>
            <a:spcAft>
              <a:spcPts val="400"/>
            </a:spcAft>
            <a:buChar char="•"/>
          </a:pPr>
          <a:r>
            <a:rPr lang="en-IN" sz="2000" b="0" kern="1200" dirty="0">
              <a:solidFill>
                <a:schemeClr val="tx1"/>
              </a:solidFill>
              <a:latin typeface="Calibri" panose="020F0502020204030204" pitchFamily="34" charset="0"/>
            </a:rPr>
            <a:t>In respect of, in response to, or for the inducement of, the supply;</a:t>
          </a:r>
        </a:p>
        <a:p>
          <a:pPr marL="457200" lvl="2" indent="-228600" algn="l" defTabSz="889000">
            <a:lnSpc>
              <a:spcPct val="100000"/>
            </a:lnSpc>
            <a:spcBef>
              <a:spcPct val="0"/>
            </a:spcBef>
            <a:spcAft>
              <a:spcPts val="400"/>
            </a:spcAft>
            <a:buChar char="•"/>
          </a:pPr>
          <a:r>
            <a:rPr lang="en-IN" sz="2000" b="0" kern="1200" dirty="0">
              <a:solidFill>
                <a:schemeClr val="tx1"/>
              </a:solidFill>
              <a:latin typeface="Calibri" panose="020F0502020204030204" pitchFamily="34" charset="0"/>
            </a:rPr>
            <a:t>Whether by the recipient or by any other person.</a:t>
          </a:r>
        </a:p>
        <a:p>
          <a:pPr marL="457200" lvl="2" indent="-228600" algn="l" defTabSz="889000">
            <a:lnSpc>
              <a:spcPct val="100000"/>
            </a:lnSpc>
            <a:spcBef>
              <a:spcPct val="0"/>
            </a:spcBef>
            <a:spcAft>
              <a:spcPts val="400"/>
            </a:spcAft>
            <a:buFont typeface="Wingdings" panose="05000000000000000000" pitchFamily="2" charset="2"/>
            <a:buNone/>
          </a:pPr>
          <a:r>
            <a:rPr lang="en-IN" sz="2000" b="0" kern="1200" dirty="0">
              <a:solidFill>
                <a:schemeClr val="tx1"/>
              </a:solidFill>
              <a:latin typeface="Calibri" panose="020F0502020204030204" pitchFamily="34" charset="0"/>
            </a:rPr>
            <a:t>Example:</a:t>
          </a:r>
        </a:p>
        <a:p>
          <a:pPr marL="685800" lvl="3" indent="-228600" algn="l" defTabSz="889000">
            <a:lnSpc>
              <a:spcPct val="100000"/>
            </a:lnSpc>
            <a:spcBef>
              <a:spcPct val="0"/>
            </a:spcBef>
            <a:spcAft>
              <a:spcPts val="400"/>
            </a:spcAft>
            <a:buFont typeface="Wingdings" panose="05000000000000000000" pitchFamily="2" charset="2"/>
            <a:buChar char="ü"/>
          </a:pPr>
          <a:r>
            <a:rPr lang="en-IN" sz="2000" b="0" kern="1200" dirty="0">
              <a:solidFill>
                <a:schemeClr val="tx1"/>
              </a:solidFill>
              <a:latin typeface="Calibri" panose="020F0502020204030204" pitchFamily="34" charset="0"/>
            </a:rPr>
            <a:t>Supplies to land lord;</a:t>
          </a:r>
        </a:p>
        <a:p>
          <a:pPr marL="685800" lvl="3" indent="-228600" algn="l" defTabSz="889000">
            <a:lnSpc>
              <a:spcPct val="100000"/>
            </a:lnSpc>
            <a:spcBef>
              <a:spcPct val="0"/>
            </a:spcBef>
            <a:spcAft>
              <a:spcPts val="400"/>
            </a:spcAft>
            <a:buFont typeface="Wingdings" panose="05000000000000000000" pitchFamily="2" charset="2"/>
            <a:buChar char="ü"/>
          </a:pPr>
          <a:r>
            <a:rPr lang="en-IN" sz="2000" b="0" kern="1200" dirty="0">
              <a:solidFill>
                <a:schemeClr val="tx1"/>
              </a:solidFill>
              <a:latin typeface="Calibri" panose="020F0502020204030204" pitchFamily="34" charset="0"/>
            </a:rPr>
            <a:t>Late payment fee received from customers</a:t>
          </a:r>
        </a:p>
        <a:p>
          <a:pPr marL="685800" lvl="3" indent="-228600" algn="l" defTabSz="889000">
            <a:lnSpc>
              <a:spcPct val="100000"/>
            </a:lnSpc>
            <a:spcBef>
              <a:spcPct val="0"/>
            </a:spcBef>
            <a:spcAft>
              <a:spcPts val="400"/>
            </a:spcAft>
            <a:buFont typeface="Wingdings" panose="05000000000000000000" pitchFamily="2" charset="2"/>
            <a:buChar char="ü"/>
          </a:pPr>
          <a:r>
            <a:rPr lang="en-IN" sz="2000" b="0" kern="1200" dirty="0">
              <a:solidFill>
                <a:schemeClr val="tx1"/>
              </a:solidFill>
              <a:latin typeface="Calibri" panose="020F0502020204030204" pitchFamily="34" charset="0"/>
            </a:rPr>
            <a:t>Recoveries from contractors / sub-contractors</a:t>
          </a:r>
        </a:p>
        <a:p>
          <a:pPr marL="685800" lvl="3" indent="-228600" algn="l" defTabSz="889000">
            <a:lnSpc>
              <a:spcPct val="100000"/>
            </a:lnSpc>
            <a:spcBef>
              <a:spcPct val="0"/>
            </a:spcBef>
            <a:spcAft>
              <a:spcPts val="400"/>
            </a:spcAft>
            <a:buFont typeface="Wingdings" panose="05000000000000000000" pitchFamily="2" charset="2"/>
            <a:buChar char="ü"/>
          </a:pPr>
          <a:r>
            <a:rPr lang="en-IN" sz="2000" b="0" kern="1200" dirty="0">
              <a:solidFill>
                <a:schemeClr val="tx1"/>
              </a:solidFill>
              <a:latin typeface="Calibri" panose="020F0502020204030204" pitchFamily="34" charset="0"/>
            </a:rPr>
            <a:t>Non-performance by land owner and developer</a:t>
          </a:r>
        </a:p>
      </dsp:txBody>
      <dsp:txXfrm>
        <a:off x="0" y="818632"/>
        <a:ext cx="7891463" cy="4056581"/>
      </dsp:txXfrm>
    </dsp:sp>
    <dsp:sp modelId="{E759B8B6-183E-4F9F-8375-DB78CB741B19}">
      <dsp:nvSpPr>
        <dsp:cNvPr id="0" name=""/>
        <dsp:cNvSpPr/>
      </dsp:nvSpPr>
      <dsp:spPr>
        <a:xfrm>
          <a:off x="394187" y="3986"/>
          <a:ext cx="7345295" cy="882660"/>
        </a:xfrm>
        <a:prstGeom prst="roundRect">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8795" tIns="0" rIns="208795" bIns="0" numCol="1" spcCol="1270" anchor="ctr" anchorCtr="0">
          <a:noAutofit/>
        </a:bodyPr>
        <a:lstStyle/>
        <a:p>
          <a:pPr marL="0" lvl="0" indent="0" algn="l" defTabSz="1066800">
            <a:lnSpc>
              <a:spcPct val="90000"/>
            </a:lnSpc>
            <a:spcBef>
              <a:spcPct val="0"/>
            </a:spcBef>
            <a:spcAft>
              <a:spcPct val="35000"/>
            </a:spcAft>
            <a:buNone/>
          </a:pPr>
          <a:r>
            <a:rPr lang="en-IN" sz="2400" b="1" kern="1200" dirty="0">
              <a:solidFill>
                <a:schemeClr val="bg1"/>
              </a:solidFill>
              <a:latin typeface="Calibri" panose="020F0502020204030204" pitchFamily="34" charset="0"/>
            </a:rPr>
            <a:t>Payment means payment of consideration: </a:t>
          </a:r>
          <a:r>
            <a:rPr lang="en-IN" sz="2400" b="0" kern="1200" dirty="0">
              <a:solidFill>
                <a:schemeClr val="bg1"/>
              </a:solidFill>
              <a:latin typeface="Calibri" panose="020F0502020204030204" pitchFamily="34" charset="0"/>
            </a:rPr>
            <a:t>“Consideration” in relation to a supply </a:t>
          </a:r>
          <a:r>
            <a:rPr lang="en-IN" sz="2400" b="1" kern="1200" dirty="0">
              <a:solidFill>
                <a:schemeClr val="bg1"/>
              </a:solidFill>
              <a:latin typeface="Calibri" panose="020F0502020204030204" pitchFamily="34" charset="0"/>
            </a:rPr>
            <a:t>INCLUDES</a:t>
          </a:r>
          <a:r>
            <a:rPr lang="en-IN" sz="2400" b="0" kern="1200" dirty="0">
              <a:solidFill>
                <a:schemeClr val="bg1"/>
              </a:solidFill>
              <a:latin typeface="Calibri" panose="020F0502020204030204" pitchFamily="34" charset="0"/>
            </a:rPr>
            <a:t>:</a:t>
          </a:r>
        </a:p>
      </dsp:txBody>
      <dsp:txXfrm>
        <a:off x="437275" y="47074"/>
        <a:ext cx="7259119" cy="79648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E578F-98E9-4BA9-ABC1-41508C433F59}">
      <dsp:nvSpPr>
        <dsp:cNvPr id="0" name=""/>
        <dsp:cNvSpPr/>
      </dsp:nvSpPr>
      <dsp:spPr>
        <a:xfrm>
          <a:off x="0" y="1482293"/>
          <a:ext cx="8034337" cy="651301"/>
        </a:xfrm>
        <a:prstGeom prst="roundRect">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IN" sz="2400" b="1" kern="1200" dirty="0">
              <a:latin typeface="Calibri" panose="020F0502020204030204" pitchFamily="34" charset="0"/>
            </a:rPr>
            <a:t>Price not wholly in money </a:t>
          </a:r>
          <a:r>
            <a:rPr lang="en-IN" sz="2400" b="0" kern="1200" dirty="0">
              <a:latin typeface="Calibri" panose="020F0502020204030204" pitchFamily="34" charset="0"/>
            </a:rPr>
            <a:t>(E.g. JDA, TDRs)</a:t>
          </a:r>
        </a:p>
      </dsp:txBody>
      <dsp:txXfrm>
        <a:off x="31794" y="1514087"/>
        <a:ext cx="7970749" cy="587713"/>
      </dsp:txXfrm>
    </dsp:sp>
    <dsp:sp modelId="{8476C751-0A93-427E-B432-78F0474FCEF7}">
      <dsp:nvSpPr>
        <dsp:cNvPr id="0" name=""/>
        <dsp:cNvSpPr/>
      </dsp:nvSpPr>
      <dsp:spPr>
        <a:xfrm>
          <a:off x="0" y="2081048"/>
          <a:ext cx="8034337" cy="1424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5090"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IN" sz="2200" b="0" kern="1200" dirty="0">
              <a:latin typeface="Calibri" panose="020F0502020204030204" pitchFamily="34" charset="0"/>
            </a:rPr>
            <a:t>Cost </a:t>
          </a:r>
          <a:r>
            <a:rPr lang="en-IN" sz="2200" kern="1200" dirty="0">
              <a:latin typeface="Calibri" panose="020F0502020204030204" pitchFamily="34" charset="0"/>
            </a:rPr>
            <a:t>of execution of works contract/ construction service </a:t>
          </a:r>
          <a:r>
            <a:rPr lang="en-IN" sz="2200" b="1" kern="1200" dirty="0">
              <a:latin typeface="Calibri" panose="020F0502020204030204" pitchFamily="34" charset="0"/>
            </a:rPr>
            <a:t>+ 10%?????</a:t>
          </a:r>
        </a:p>
        <a:p>
          <a:pPr marL="228600" lvl="1" indent="-228600" algn="l" defTabSz="977900">
            <a:lnSpc>
              <a:spcPct val="90000"/>
            </a:lnSpc>
            <a:spcBef>
              <a:spcPct val="0"/>
            </a:spcBef>
            <a:spcAft>
              <a:spcPct val="20000"/>
            </a:spcAft>
            <a:buChar char="•"/>
          </a:pPr>
          <a:r>
            <a:rPr lang="en-IN" sz="2200" b="0" kern="1200" dirty="0">
              <a:latin typeface="Calibri" panose="020F0502020204030204" pitchFamily="34" charset="0"/>
            </a:rPr>
            <a:t>If not possible, </a:t>
          </a:r>
          <a:r>
            <a:rPr lang="en-IN" sz="2200" b="1" kern="1200" dirty="0">
              <a:latin typeface="Calibri" panose="020F0502020204030204" pitchFamily="34" charset="0"/>
            </a:rPr>
            <a:t>reasonable means</a:t>
          </a:r>
        </a:p>
        <a:p>
          <a:pPr marL="228600" lvl="1" indent="-228600" algn="l" defTabSz="977900">
            <a:lnSpc>
              <a:spcPct val="90000"/>
            </a:lnSpc>
            <a:spcBef>
              <a:spcPct val="0"/>
            </a:spcBef>
            <a:spcAft>
              <a:spcPct val="20000"/>
            </a:spcAft>
            <a:buChar char="•"/>
          </a:pPr>
          <a:endParaRPr lang="en-IN" sz="2200" b="1" kern="1200" dirty="0">
            <a:latin typeface="Calibri" panose="020F0502020204030204" pitchFamily="34" charset="0"/>
          </a:endParaRPr>
        </a:p>
      </dsp:txBody>
      <dsp:txXfrm>
        <a:off x="0" y="2081048"/>
        <a:ext cx="8034337" cy="1424160"/>
      </dsp:txXfrm>
    </dsp:sp>
    <dsp:sp modelId="{0FCB803E-7C52-484E-8F77-77FCA06DD50D}">
      <dsp:nvSpPr>
        <dsp:cNvPr id="0" name=""/>
        <dsp:cNvSpPr/>
      </dsp:nvSpPr>
      <dsp:spPr>
        <a:xfrm>
          <a:off x="0" y="3100774"/>
          <a:ext cx="8034337" cy="974136"/>
        </a:xfrm>
        <a:prstGeom prst="roundRect">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IN" sz="2200" b="0" kern="1200" dirty="0">
              <a:latin typeface="Calibri" panose="020F0502020204030204" pitchFamily="34" charset="0"/>
            </a:rPr>
            <a:t>Transactions between </a:t>
          </a:r>
          <a:r>
            <a:rPr lang="en-IN" sz="2200" b="1" u="sng" kern="1200" dirty="0">
              <a:latin typeface="Calibri" panose="020F0502020204030204" pitchFamily="34" charset="0"/>
            </a:rPr>
            <a:t>related persons</a:t>
          </a:r>
          <a:r>
            <a:rPr lang="en-IN" sz="2200" b="1" u="none" kern="1200" dirty="0">
              <a:latin typeface="Calibri" panose="020F0502020204030204" pitchFamily="34" charset="0"/>
            </a:rPr>
            <a:t> </a:t>
          </a:r>
          <a:r>
            <a:rPr lang="en-IN" sz="2200" b="1" kern="1200" dirty="0">
              <a:latin typeface="Calibri" panose="020F0502020204030204" pitchFamily="34" charset="0"/>
            </a:rPr>
            <a:t>/ </a:t>
          </a:r>
          <a:r>
            <a:rPr lang="en-IN" sz="2200" b="0" kern="1200" dirty="0">
              <a:latin typeface="Calibri" panose="020F0502020204030204" pitchFamily="34" charset="0"/>
            </a:rPr>
            <a:t>different GSTINs of the </a:t>
          </a:r>
          <a:r>
            <a:rPr lang="en-IN" sz="2200" b="1" u="sng" kern="1200" dirty="0">
              <a:latin typeface="Calibri" panose="020F0502020204030204" pitchFamily="34" charset="0"/>
            </a:rPr>
            <a:t>same PAN</a:t>
          </a:r>
          <a:r>
            <a:rPr lang="en-IN" sz="2200" b="1" kern="1200" dirty="0">
              <a:latin typeface="Calibri" panose="020F0502020204030204" pitchFamily="34" charset="0"/>
            </a:rPr>
            <a:t> </a:t>
          </a:r>
          <a:r>
            <a:rPr lang="en-IN" sz="2200" b="0" kern="1200" dirty="0">
              <a:latin typeface="Calibri" panose="020F0502020204030204" pitchFamily="34" charset="0"/>
            </a:rPr>
            <a:t>(E.g. sale of flat to relatives, stock transfers from one site to another, Land owner and developer are related</a:t>
          </a:r>
          <a:r>
            <a:rPr lang="en-IN" sz="2400" b="0" kern="1200" dirty="0">
              <a:latin typeface="Calibri" panose="020F0502020204030204" pitchFamily="34" charset="0"/>
            </a:rPr>
            <a:t>)</a:t>
          </a:r>
        </a:p>
      </dsp:txBody>
      <dsp:txXfrm>
        <a:off x="47553" y="3148327"/>
        <a:ext cx="7939231" cy="879030"/>
      </dsp:txXfrm>
    </dsp:sp>
    <dsp:sp modelId="{921F814E-7EC9-4BF2-98E6-3AE14154561B}">
      <dsp:nvSpPr>
        <dsp:cNvPr id="0" name=""/>
        <dsp:cNvSpPr/>
      </dsp:nvSpPr>
      <dsp:spPr>
        <a:xfrm>
          <a:off x="0" y="4038275"/>
          <a:ext cx="8034337" cy="1490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5090"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IN" sz="2200" b="1" kern="1200" dirty="0">
              <a:latin typeface="Calibri" panose="020F0502020204030204" pitchFamily="34" charset="0"/>
            </a:rPr>
            <a:t>Open market value</a:t>
          </a:r>
        </a:p>
        <a:p>
          <a:pPr marL="228600" lvl="1" indent="-228600" algn="l" defTabSz="977900">
            <a:lnSpc>
              <a:spcPct val="90000"/>
            </a:lnSpc>
            <a:spcBef>
              <a:spcPct val="0"/>
            </a:spcBef>
            <a:spcAft>
              <a:spcPct val="20000"/>
            </a:spcAft>
            <a:buChar char="•"/>
          </a:pPr>
          <a:r>
            <a:rPr lang="en-IN" sz="2200" kern="1200" dirty="0">
              <a:latin typeface="Calibri" panose="020F0502020204030204" pitchFamily="34" charset="0"/>
            </a:rPr>
            <a:t>Else, value of supplies of </a:t>
          </a:r>
          <a:r>
            <a:rPr lang="en-IN" sz="2200" b="1" kern="1200" dirty="0">
              <a:latin typeface="Calibri" panose="020F0502020204030204" pitchFamily="34" charset="0"/>
            </a:rPr>
            <a:t>like kind &amp; quality</a:t>
          </a:r>
          <a:endParaRPr lang="en-IN" sz="2200" kern="1200" dirty="0">
            <a:latin typeface="Calibri" panose="020F0502020204030204" pitchFamily="34" charset="0"/>
          </a:endParaRPr>
        </a:p>
        <a:p>
          <a:pPr marL="228600" lvl="1" indent="-228600" algn="l" defTabSz="977900">
            <a:lnSpc>
              <a:spcPct val="90000"/>
            </a:lnSpc>
            <a:spcBef>
              <a:spcPct val="0"/>
            </a:spcBef>
            <a:spcAft>
              <a:spcPct val="20000"/>
            </a:spcAft>
            <a:buChar char="•"/>
          </a:pPr>
          <a:r>
            <a:rPr lang="en-IN" sz="2200" kern="1200" dirty="0">
              <a:latin typeface="Calibri" panose="020F0502020204030204" pitchFamily="34" charset="0"/>
            </a:rPr>
            <a:t>Else, </a:t>
          </a:r>
          <a:r>
            <a:rPr lang="en-IN" sz="2200" b="1" kern="1200" dirty="0">
              <a:latin typeface="Calibri" panose="020F0502020204030204" pitchFamily="34" charset="0"/>
            </a:rPr>
            <a:t>cost + 10%</a:t>
          </a:r>
        </a:p>
        <a:p>
          <a:pPr marL="228600" lvl="1" indent="-228600" algn="l" defTabSz="977900">
            <a:lnSpc>
              <a:spcPct val="90000"/>
            </a:lnSpc>
            <a:spcBef>
              <a:spcPct val="0"/>
            </a:spcBef>
            <a:spcAft>
              <a:spcPct val="20000"/>
            </a:spcAft>
            <a:buChar char="•"/>
          </a:pPr>
          <a:r>
            <a:rPr lang="en-IN" sz="2200" kern="1200" dirty="0">
              <a:latin typeface="Calibri" panose="020F0502020204030204" pitchFamily="34" charset="0"/>
            </a:rPr>
            <a:t>Else, residuary method – </a:t>
          </a:r>
          <a:r>
            <a:rPr lang="en-IN" sz="2200" b="1" kern="1200" dirty="0">
              <a:latin typeface="Calibri" panose="020F0502020204030204" pitchFamily="34" charset="0"/>
            </a:rPr>
            <a:t>reasonable means</a:t>
          </a:r>
        </a:p>
      </dsp:txBody>
      <dsp:txXfrm>
        <a:off x="0" y="4038275"/>
        <a:ext cx="8034337" cy="1490400"/>
      </dsp:txXfrm>
    </dsp:sp>
    <dsp:sp modelId="{E6620F5D-7ABF-4F58-B479-5A2030EB578E}">
      <dsp:nvSpPr>
        <dsp:cNvPr id="0" name=""/>
        <dsp:cNvSpPr/>
      </dsp:nvSpPr>
      <dsp:spPr>
        <a:xfrm>
          <a:off x="0" y="110579"/>
          <a:ext cx="8034337" cy="661385"/>
        </a:xfrm>
        <a:prstGeom prst="roundRect">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IN" sz="2700" b="1" kern="1200" dirty="0">
              <a:latin typeface="Calibri" panose="020F0502020204030204" pitchFamily="34" charset="0"/>
            </a:rPr>
            <a:t>Transaction value</a:t>
          </a:r>
        </a:p>
      </dsp:txBody>
      <dsp:txXfrm>
        <a:off x="32286" y="142865"/>
        <a:ext cx="7969765" cy="59681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9DD1F-AB4B-40B9-A978-C0AA786BA593}">
      <dsp:nvSpPr>
        <dsp:cNvPr id="0" name=""/>
        <dsp:cNvSpPr/>
      </dsp:nvSpPr>
      <dsp:spPr>
        <a:xfrm>
          <a:off x="1944190" y="1946"/>
          <a:ext cx="5637251" cy="1752735"/>
        </a:xfrm>
        <a:prstGeom prst="rightArrow">
          <a:avLst>
            <a:gd name="adj1" fmla="val 75000"/>
            <a:gd name="adj2" fmla="val 50000"/>
          </a:avLst>
        </a:prstGeom>
        <a:solidFill>
          <a:srgbClr val="FAB37E">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363538" lvl="1" indent="-269875" algn="l" defTabSz="889000">
            <a:lnSpc>
              <a:spcPct val="100000"/>
            </a:lnSpc>
            <a:spcBef>
              <a:spcPct val="0"/>
            </a:spcBef>
            <a:spcAft>
              <a:spcPct val="15000"/>
            </a:spcAft>
            <a:buChar char="•"/>
          </a:pPr>
          <a:r>
            <a:rPr lang="en-IN" sz="2000" kern="1200" dirty="0">
              <a:latin typeface="Calibri" panose="020F0502020204030204" pitchFamily="34" charset="0"/>
            </a:rPr>
            <a:t>Contract before appointed day</a:t>
          </a:r>
        </a:p>
        <a:p>
          <a:pPr marL="363538" lvl="1" indent="-269875" algn="l" defTabSz="889000">
            <a:lnSpc>
              <a:spcPct val="100000"/>
            </a:lnSpc>
            <a:spcBef>
              <a:spcPct val="0"/>
            </a:spcBef>
            <a:spcAft>
              <a:spcPct val="15000"/>
            </a:spcAft>
            <a:buChar char="•"/>
          </a:pPr>
          <a:r>
            <a:rPr lang="en-IN" sz="2000" kern="1200" dirty="0">
              <a:latin typeface="Calibri" panose="020F0502020204030204" pitchFamily="34" charset="0"/>
            </a:rPr>
            <a:t>Supplies made after appointed day – </a:t>
          </a:r>
          <a:r>
            <a:rPr lang="en-IN" sz="2000" b="1" kern="1200" dirty="0">
              <a:latin typeface="Calibri" panose="020F0502020204030204" pitchFamily="34" charset="0"/>
            </a:rPr>
            <a:t>case for GST</a:t>
          </a:r>
        </a:p>
      </dsp:txBody>
      <dsp:txXfrm>
        <a:off x="1944190" y="221038"/>
        <a:ext cx="4979975" cy="1314551"/>
      </dsp:txXfrm>
    </dsp:sp>
    <dsp:sp modelId="{88866E9C-89D7-467D-8C5C-B9FA16EC1086}">
      <dsp:nvSpPr>
        <dsp:cNvPr id="0" name=""/>
        <dsp:cNvSpPr/>
      </dsp:nvSpPr>
      <dsp:spPr>
        <a:xfrm>
          <a:off x="190958" y="166939"/>
          <a:ext cx="1753231" cy="1422749"/>
        </a:xfrm>
        <a:prstGeom prst="roundRect">
          <a:avLst/>
        </a:prstGeom>
        <a:solidFill>
          <a:srgbClr val="FF6600"/>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Existing contracts</a:t>
          </a:r>
        </a:p>
        <a:p>
          <a:pPr marL="0" lvl="0" indent="0" algn="ctr" defTabSz="1066800">
            <a:lnSpc>
              <a:spcPct val="90000"/>
            </a:lnSpc>
            <a:spcBef>
              <a:spcPct val="0"/>
            </a:spcBef>
            <a:spcAft>
              <a:spcPct val="35000"/>
            </a:spcAft>
            <a:buNone/>
          </a:pPr>
          <a:r>
            <a:rPr lang="en-IN" sz="2200" b="1" kern="1200" dirty="0">
              <a:latin typeface="Calibri" panose="020F0502020204030204" pitchFamily="34" charset="0"/>
            </a:rPr>
            <a:t>142(10)</a:t>
          </a:r>
        </a:p>
      </dsp:txBody>
      <dsp:txXfrm>
        <a:off x="260411" y="236392"/>
        <a:ext cx="1614325" cy="1283843"/>
      </dsp:txXfrm>
    </dsp:sp>
    <dsp:sp modelId="{A4243FF0-2165-43DD-9DEF-39C9E4769A0F}">
      <dsp:nvSpPr>
        <dsp:cNvPr id="0" name=""/>
        <dsp:cNvSpPr/>
      </dsp:nvSpPr>
      <dsp:spPr>
        <a:xfrm>
          <a:off x="1944190" y="1872349"/>
          <a:ext cx="5637251" cy="2316703"/>
        </a:xfrm>
        <a:prstGeom prst="rightArrow">
          <a:avLst>
            <a:gd name="adj1" fmla="val 75000"/>
            <a:gd name="adj2" fmla="val 50000"/>
          </a:avLst>
        </a:prstGeom>
        <a:solidFill>
          <a:srgbClr val="FAB37E">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363538" lvl="1" indent="-269875" algn="l" defTabSz="889000">
            <a:lnSpc>
              <a:spcPct val="100000"/>
            </a:lnSpc>
            <a:spcBef>
              <a:spcPct val="0"/>
            </a:spcBef>
            <a:spcAft>
              <a:spcPct val="15000"/>
            </a:spcAft>
            <a:buChar char="•"/>
          </a:pPr>
          <a:r>
            <a:rPr lang="en-IN" sz="2000" kern="1200" dirty="0">
              <a:latin typeface="Calibri" panose="020F0502020204030204" pitchFamily="34" charset="0"/>
            </a:rPr>
            <a:t>Contract before appointed day; price revision (up/down) after appointed date;</a:t>
          </a:r>
        </a:p>
        <a:p>
          <a:pPr marL="363538" lvl="1" indent="-269875" algn="l" defTabSz="889000">
            <a:lnSpc>
              <a:spcPct val="100000"/>
            </a:lnSpc>
            <a:spcBef>
              <a:spcPct val="0"/>
            </a:spcBef>
            <a:spcAft>
              <a:spcPct val="15000"/>
            </a:spcAft>
            <a:buChar char="•"/>
          </a:pPr>
          <a:r>
            <a:rPr lang="en-IN" sz="2000" kern="1200" dirty="0">
              <a:latin typeface="Calibri" panose="020F0502020204030204" pitchFamily="34" charset="0"/>
            </a:rPr>
            <a:t>Developer to issue debit note (or supplementary invoice) / credit note (up/down) in 30 days – </a:t>
          </a:r>
          <a:r>
            <a:rPr lang="en-IN" sz="2000" b="1" kern="1200" dirty="0">
              <a:latin typeface="Calibri" panose="020F0502020204030204" pitchFamily="34" charset="0"/>
            </a:rPr>
            <a:t>case for GST</a:t>
          </a:r>
        </a:p>
      </dsp:txBody>
      <dsp:txXfrm>
        <a:off x="1944190" y="2161937"/>
        <a:ext cx="4768487" cy="1737527"/>
      </dsp:txXfrm>
    </dsp:sp>
    <dsp:sp modelId="{A336432C-CAAD-479F-AB95-8AB0C3EEAC28}">
      <dsp:nvSpPr>
        <dsp:cNvPr id="0" name=""/>
        <dsp:cNvSpPr/>
      </dsp:nvSpPr>
      <dsp:spPr>
        <a:xfrm>
          <a:off x="190958" y="2286003"/>
          <a:ext cx="1753231" cy="1489396"/>
        </a:xfrm>
        <a:prstGeom prst="roundRect">
          <a:avLst/>
        </a:prstGeom>
        <a:solidFill>
          <a:srgbClr val="FF6600"/>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Price revisions</a:t>
          </a:r>
        </a:p>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142(2)</a:t>
          </a:r>
        </a:p>
      </dsp:txBody>
      <dsp:txXfrm>
        <a:off x="263664" y="2358709"/>
        <a:ext cx="1607819" cy="134398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9BE03-969B-4DFA-BB61-DFBC85ACFF7F}">
      <dsp:nvSpPr>
        <dsp:cNvPr id="0" name=""/>
        <dsp:cNvSpPr/>
      </dsp:nvSpPr>
      <dsp:spPr>
        <a:xfrm>
          <a:off x="0" y="567266"/>
          <a:ext cx="8077200" cy="2245950"/>
        </a:xfrm>
        <a:prstGeom prst="rect">
          <a:avLst/>
        </a:prstGeom>
        <a:noFill/>
        <a:ln w="25400" cap="flat" cmpd="sng" algn="ctr">
          <a:solidFill>
            <a:srgbClr val="FF964F"/>
          </a:solidFill>
          <a:prstDash val="solid"/>
        </a:ln>
        <a:effectLst/>
      </dsp:spPr>
      <dsp:style>
        <a:lnRef idx="2">
          <a:scrgbClr r="0" g="0" b="0"/>
        </a:lnRef>
        <a:fillRef idx="1">
          <a:scrgbClr r="0" g="0" b="0"/>
        </a:fillRef>
        <a:effectRef idx="0">
          <a:scrgbClr r="0" g="0" b="0"/>
        </a:effectRef>
        <a:fontRef idx="minor"/>
      </dsp:style>
      <dsp:txBody>
        <a:bodyPr spcFirstLastPara="0" vert="horz" wrap="square" lIns="626880" tIns="645668" rIns="626880" bIns="142240" numCol="1" spcCol="1270" anchor="t" anchorCtr="0">
          <a:noAutofit/>
        </a:bodyPr>
        <a:lstStyle/>
        <a:p>
          <a:pPr marL="228600" lvl="1" indent="-228600" algn="l" defTabSz="889000">
            <a:lnSpc>
              <a:spcPct val="90000"/>
            </a:lnSpc>
            <a:spcBef>
              <a:spcPct val="0"/>
            </a:spcBef>
            <a:spcAft>
              <a:spcPct val="15000"/>
            </a:spcAft>
            <a:buChar char="•"/>
          </a:pPr>
          <a:r>
            <a:rPr lang="en-IN" sz="2000" b="0" kern="1200" dirty="0">
              <a:solidFill>
                <a:schemeClr val="tx1"/>
              </a:solidFill>
              <a:latin typeface="Calibri" panose="020F0502020204030204" pitchFamily="34" charset="0"/>
            </a:rPr>
            <a:t>No concept of sub-contractor deductions, labour &amp; other like charges deductions</a:t>
          </a:r>
        </a:p>
        <a:p>
          <a:pPr marL="228600" lvl="1" indent="-228600" algn="l" defTabSz="889000">
            <a:lnSpc>
              <a:spcPct val="90000"/>
            </a:lnSpc>
            <a:spcBef>
              <a:spcPct val="0"/>
            </a:spcBef>
            <a:spcAft>
              <a:spcPct val="15000"/>
            </a:spcAft>
            <a:buChar char="•"/>
          </a:pPr>
          <a:r>
            <a:rPr lang="en-IN" sz="2000" b="0" kern="1200" dirty="0">
              <a:solidFill>
                <a:schemeClr val="tx1"/>
              </a:solidFill>
              <a:latin typeface="Calibri" panose="020F0502020204030204" pitchFamily="34" charset="0"/>
            </a:rPr>
            <a:t>Thus, sub-contractor deductions and labour &amp; other like charges carried forward currently cannot be claimed as deductions in the GST regime</a:t>
          </a:r>
        </a:p>
      </dsp:txBody>
      <dsp:txXfrm>
        <a:off x="0" y="567266"/>
        <a:ext cx="8077200" cy="2245950"/>
      </dsp:txXfrm>
    </dsp:sp>
    <dsp:sp modelId="{E759B8B6-183E-4F9F-8375-DB78CB741B19}">
      <dsp:nvSpPr>
        <dsp:cNvPr id="0" name=""/>
        <dsp:cNvSpPr/>
      </dsp:nvSpPr>
      <dsp:spPr>
        <a:xfrm>
          <a:off x="403860" y="18194"/>
          <a:ext cx="6219444" cy="1006632"/>
        </a:xfrm>
        <a:prstGeom prst="roundRect">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marL="0" lvl="0" indent="0" algn="l" defTabSz="1066800">
            <a:lnSpc>
              <a:spcPct val="90000"/>
            </a:lnSpc>
            <a:spcBef>
              <a:spcPct val="0"/>
            </a:spcBef>
            <a:spcAft>
              <a:spcPct val="35000"/>
            </a:spcAft>
            <a:buNone/>
          </a:pPr>
          <a:r>
            <a:rPr lang="en-IN" sz="2400" b="1" kern="1200" dirty="0">
              <a:solidFill>
                <a:schemeClr val="bg1"/>
              </a:solidFill>
              <a:latin typeface="Calibri" panose="020F0502020204030204" pitchFamily="34" charset="0"/>
            </a:rPr>
            <a:t>Sub-contractors, labour &amp; other like charges</a:t>
          </a:r>
        </a:p>
      </dsp:txBody>
      <dsp:txXfrm>
        <a:off x="453000" y="67334"/>
        <a:ext cx="6121164" cy="908352"/>
      </dsp:txXfrm>
    </dsp:sp>
    <dsp:sp modelId="{5DD3DA56-AE63-42B1-90CF-420A540DCED5}">
      <dsp:nvSpPr>
        <dsp:cNvPr id="0" name=""/>
        <dsp:cNvSpPr/>
      </dsp:nvSpPr>
      <dsp:spPr>
        <a:xfrm>
          <a:off x="0" y="3547882"/>
          <a:ext cx="8077200" cy="1557517"/>
        </a:xfrm>
        <a:prstGeom prst="rect">
          <a:avLst/>
        </a:prstGeom>
        <a:noFill/>
        <a:ln w="25400" cap="flat" cmpd="sng" algn="ctr">
          <a:solidFill>
            <a:srgbClr val="FF964F"/>
          </a:solidFill>
          <a:prstDash val="solid"/>
        </a:ln>
        <a:effectLst/>
      </dsp:spPr>
      <dsp:style>
        <a:lnRef idx="2">
          <a:scrgbClr r="0" g="0" b="0"/>
        </a:lnRef>
        <a:fillRef idx="1">
          <a:scrgbClr r="0" g="0" b="0"/>
        </a:fillRef>
        <a:effectRef idx="0">
          <a:scrgbClr r="0" g="0" b="0"/>
        </a:effectRef>
        <a:fontRef idx="minor"/>
      </dsp:style>
      <dsp:txBody>
        <a:bodyPr spcFirstLastPara="0" vert="horz" wrap="square" lIns="626880" tIns="645668" rIns="626880" bIns="142240" numCol="1" spcCol="1270" anchor="t" anchorCtr="0">
          <a:noAutofit/>
        </a:bodyPr>
        <a:lstStyle/>
        <a:p>
          <a:pPr marL="228600" lvl="1" indent="-228600" algn="l" defTabSz="889000">
            <a:lnSpc>
              <a:spcPct val="90000"/>
            </a:lnSpc>
            <a:spcBef>
              <a:spcPct val="0"/>
            </a:spcBef>
            <a:spcAft>
              <a:spcPct val="15000"/>
            </a:spcAft>
            <a:buChar char="•"/>
          </a:pPr>
          <a:r>
            <a:rPr lang="en-IN" sz="2000" b="0" kern="1200" dirty="0">
              <a:solidFill>
                <a:schemeClr val="tx1"/>
              </a:solidFill>
              <a:latin typeface="Calibri" panose="020F0502020204030204" pitchFamily="34" charset="0"/>
            </a:rPr>
            <a:t>Credits that are eligible </a:t>
          </a:r>
          <a:r>
            <a:rPr lang="en-IN" sz="2000" b="1" kern="1200" dirty="0">
              <a:solidFill>
                <a:schemeClr val="tx1"/>
              </a:solidFill>
              <a:latin typeface="Calibri" panose="020F0502020204030204" pitchFamily="34" charset="0"/>
            </a:rPr>
            <a:t>AND</a:t>
          </a:r>
          <a:r>
            <a:rPr lang="en-IN" sz="2000" b="0" kern="1200" dirty="0">
              <a:solidFill>
                <a:schemeClr val="tx1"/>
              </a:solidFill>
              <a:latin typeface="Calibri" panose="020F0502020204030204" pitchFamily="34" charset="0"/>
            </a:rPr>
            <a:t> claimed in returns – allowed</a:t>
          </a:r>
        </a:p>
        <a:p>
          <a:pPr marL="228600" lvl="1" indent="-228600" algn="l" defTabSz="889000">
            <a:lnSpc>
              <a:spcPct val="90000"/>
            </a:lnSpc>
            <a:spcBef>
              <a:spcPct val="0"/>
            </a:spcBef>
            <a:spcAft>
              <a:spcPct val="15000"/>
            </a:spcAft>
            <a:buChar char="•"/>
          </a:pPr>
          <a:endParaRPr lang="en-IN" sz="2000" b="0" kern="1200" dirty="0">
            <a:solidFill>
              <a:schemeClr val="tx1"/>
            </a:solidFill>
            <a:latin typeface="Calibri" panose="020F0502020204030204" pitchFamily="34" charset="0"/>
          </a:endParaRPr>
        </a:p>
      </dsp:txBody>
      <dsp:txXfrm>
        <a:off x="0" y="3547882"/>
        <a:ext cx="8077200" cy="1557517"/>
      </dsp:txXfrm>
    </dsp:sp>
    <dsp:sp modelId="{414A7CDB-8FC5-4729-A88B-A2A538F8F456}">
      <dsp:nvSpPr>
        <dsp:cNvPr id="0" name=""/>
        <dsp:cNvSpPr/>
      </dsp:nvSpPr>
      <dsp:spPr>
        <a:xfrm>
          <a:off x="403860" y="2980616"/>
          <a:ext cx="6219444" cy="1006632"/>
        </a:xfrm>
        <a:prstGeom prst="roundRect">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marL="0" lvl="0" indent="0" algn="l" defTabSz="1066800">
            <a:lnSpc>
              <a:spcPct val="90000"/>
            </a:lnSpc>
            <a:spcBef>
              <a:spcPct val="0"/>
            </a:spcBef>
            <a:spcAft>
              <a:spcPct val="35000"/>
            </a:spcAft>
            <a:buNone/>
          </a:pPr>
          <a:r>
            <a:rPr lang="en-US" sz="2400" b="1" kern="1200" dirty="0">
              <a:solidFill>
                <a:schemeClr val="bg1"/>
              </a:solidFill>
              <a:latin typeface="Calibri" pitchFamily="34" charset="0"/>
              <a:cs typeface="Calibri" pitchFamily="34" charset="0"/>
            </a:rPr>
            <a:t>Existing input tax credit </a:t>
          </a:r>
          <a:endParaRPr lang="en-IN" sz="2400" b="1" kern="1200" dirty="0">
            <a:solidFill>
              <a:schemeClr val="bg1"/>
            </a:solidFill>
            <a:latin typeface="Calibri" panose="020F0502020204030204" pitchFamily="34" charset="0"/>
          </a:endParaRPr>
        </a:p>
      </dsp:txBody>
      <dsp:txXfrm>
        <a:off x="453000" y="3029756"/>
        <a:ext cx="6121164" cy="90835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9DD1F-AB4B-40B9-A978-C0AA786BA593}">
      <dsp:nvSpPr>
        <dsp:cNvPr id="0" name=""/>
        <dsp:cNvSpPr/>
      </dsp:nvSpPr>
      <dsp:spPr>
        <a:xfrm>
          <a:off x="1798544" y="2"/>
          <a:ext cx="6352337" cy="5867394"/>
        </a:xfrm>
        <a:prstGeom prst="rightArrow">
          <a:avLst>
            <a:gd name="adj1" fmla="val 75000"/>
            <a:gd name="adj2" fmla="val 50000"/>
          </a:avLst>
        </a:prstGeom>
        <a:solidFill>
          <a:srgbClr val="FAB37E">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363538" lvl="1" indent="-269875" algn="l" defTabSz="889000">
            <a:lnSpc>
              <a:spcPct val="100000"/>
            </a:lnSpc>
            <a:spcBef>
              <a:spcPct val="0"/>
            </a:spcBef>
            <a:spcAft>
              <a:spcPct val="15000"/>
            </a:spcAft>
            <a:buFontTx/>
            <a:buNone/>
          </a:pPr>
          <a:r>
            <a:rPr lang="en-IN" sz="2000" b="0" i="1" u="sng" kern="1200" dirty="0">
              <a:latin typeface="Calibri" panose="020F0502020204030204" pitchFamily="34" charset="0"/>
            </a:rPr>
            <a:t>Applicable to only services:</a:t>
          </a:r>
          <a:r>
            <a:rPr lang="en-IN" sz="2000" b="0" i="1" u="none" kern="1200" dirty="0">
              <a:latin typeface="Calibri" panose="020F0502020204030204" pitchFamily="34" charset="0"/>
            </a:rPr>
            <a:t> </a:t>
          </a:r>
          <a:r>
            <a:rPr lang="en-IN" sz="2000" kern="1200" dirty="0">
              <a:latin typeface="Calibri" panose="020F0502020204030204" pitchFamily="34" charset="0"/>
            </a:rPr>
            <a:t>Regardless of the time of supply (GST law):-</a:t>
          </a:r>
          <a:endParaRPr lang="en-IN" sz="2000" b="0" i="1" kern="1200" dirty="0">
            <a:latin typeface="Calibri" panose="020F0502020204030204" pitchFamily="34" charset="0"/>
          </a:endParaRPr>
        </a:p>
        <a:p>
          <a:pPr marL="363538" lvl="1" indent="-269875" algn="l" defTabSz="889000">
            <a:lnSpc>
              <a:spcPct val="100000"/>
            </a:lnSpc>
            <a:spcBef>
              <a:spcPct val="0"/>
            </a:spcBef>
            <a:spcAft>
              <a:spcPct val="15000"/>
            </a:spcAft>
            <a:buChar char="•"/>
          </a:pPr>
          <a:r>
            <a:rPr lang="en-IN" sz="2000" b="1" kern="1200" dirty="0">
              <a:latin typeface="Calibri" panose="020F0502020204030204" pitchFamily="34" charset="0"/>
            </a:rPr>
            <a:t>NO GST payable </a:t>
          </a:r>
          <a:r>
            <a:rPr lang="en-IN" sz="2000" b="0" kern="1200" dirty="0">
              <a:latin typeface="Calibri" panose="020F0502020204030204" pitchFamily="34" charset="0"/>
            </a:rPr>
            <a:t>on services to the extent Service </a:t>
          </a:r>
          <a:r>
            <a:rPr lang="en-IN" sz="2000" kern="1200" dirty="0">
              <a:latin typeface="Calibri" panose="020F0502020204030204" pitchFamily="34" charset="0"/>
            </a:rPr>
            <a:t>tax was </a:t>
          </a:r>
          <a:r>
            <a:rPr lang="en-IN" sz="2000" b="1" kern="1200" dirty="0">
              <a:latin typeface="Calibri" panose="020F0502020204030204" pitchFamily="34" charset="0"/>
            </a:rPr>
            <a:t>leviable under existing law</a:t>
          </a:r>
          <a:endParaRPr lang="en-IN" sz="2000" b="0" i="1" kern="1200" dirty="0">
            <a:latin typeface="Calibri" panose="020F0502020204030204" pitchFamily="34" charset="0"/>
          </a:endParaRPr>
        </a:p>
        <a:p>
          <a:pPr marL="363538" lvl="1" indent="-269875" algn="l" defTabSz="622300">
            <a:lnSpc>
              <a:spcPct val="100000"/>
            </a:lnSpc>
            <a:spcBef>
              <a:spcPct val="0"/>
            </a:spcBef>
            <a:spcAft>
              <a:spcPct val="15000"/>
            </a:spcAft>
            <a:buChar char="•"/>
          </a:pPr>
          <a:endParaRPr lang="en-IN" sz="1400" b="0" kern="1200" dirty="0">
            <a:latin typeface="Calibri" panose="020F0502020204030204" pitchFamily="34" charset="0"/>
          </a:endParaRPr>
        </a:p>
        <a:p>
          <a:pPr marL="363538" lvl="1" indent="-269875" algn="l" defTabSz="889000">
            <a:lnSpc>
              <a:spcPct val="100000"/>
            </a:lnSpc>
            <a:spcBef>
              <a:spcPct val="0"/>
            </a:spcBef>
            <a:spcAft>
              <a:spcPct val="15000"/>
            </a:spcAft>
            <a:buFontTx/>
            <a:buNone/>
          </a:pPr>
          <a:r>
            <a:rPr lang="en-IN" sz="2000" b="0" i="1" u="sng" kern="1200" dirty="0">
              <a:latin typeface="Calibri" panose="020F0502020204030204" pitchFamily="34" charset="0"/>
            </a:rPr>
            <a:t>Applicable to works contracts:</a:t>
          </a:r>
          <a:endParaRPr lang="en-IN" sz="2000" b="0" kern="1200" dirty="0">
            <a:latin typeface="Calibri" panose="020F0502020204030204" pitchFamily="34" charset="0"/>
          </a:endParaRPr>
        </a:p>
        <a:p>
          <a:pPr marL="363538" lvl="1" indent="-269875" algn="l" defTabSz="1054100">
            <a:lnSpc>
              <a:spcPct val="100000"/>
            </a:lnSpc>
            <a:spcBef>
              <a:spcPct val="0"/>
            </a:spcBef>
            <a:spcAft>
              <a:spcPct val="15000"/>
            </a:spcAft>
            <a:buFontTx/>
            <a:buNone/>
          </a:pPr>
          <a:r>
            <a:rPr lang="en-IN" sz="2000" b="0" kern="1200" dirty="0">
              <a:latin typeface="Calibri" panose="020F0502020204030204" pitchFamily="34" charset="0"/>
            </a:rPr>
            <a:t>Where both VAT &amp; ST were paid:</a:t>
          </a:r>
        </a:p>
        <a:p>
          <a:pPr marL="355600" lvl="1" indent="-269875" algn="l" defTabSz="1054100">
            <a:lnSpc>
              <a:spcPct val="100000"/>
            </a:lnSpc>
            <a:spcBef>
              <a:spcPct val="0"/>
            </a:spcBef>
            <a:spcAft>
              <a:spcPct val="15000"/>
            </a:spcAft>
            <a:buChar char="•"/>
          </a:pPr>
          <a:r>
            <a:rPr lang="en-IN" sz="2000" b="0" kern="1200" dirty="0">
              <a:latin typeface="Calibri" panose="020F0502020204030204" pitchFamily="34" charset="0"/>
            </a:rPr>
            <a:t>GST shall be payable on supplies made after appointed day; AND</a:t>
          </a:r>
        </a:p>
        <a:p>
          <a:pPr marL="363538" lvl="1" indent="-269875" algn="l" defTabSz="1054100">
            <a:lnSpc>
              <a:spcPct val="100000"/>
            </a:lnSpc>
            <a:spcBef>
              <a:spcPct val="0"/>
            </a:spcBef>
            <a:spcAft>
              <a:spcPct val="15000"/>
            </a:spcAft>
            <a:buChar char="•"/>
          </a:pPr>
          <a:r>
            <a:rPr lang="en-IN" sz="2000" b="0" kern="1200" dirty="0">
              <a:latin typeface="Calibri" panose="020F0502020204030204" pitchFamily="34" charset="0"/>
            </a:rPr>
            <a:t>Supplier will be entitled to credit of VAT &amp; ST paid to the extent of supplies made after the appointed day</a:t>
          </a:r>
        </a:p>
        <a:p>
          <a:pPr marL="363538" lvl="1" indent="-269875" algn="l" defTabSz="889000">
            <a:lnSpc>
              <a:spcPct val="100000"/>
            </a:lnSpc>
            <a:spcBef>
              <a:spcPct val="0"/>
            </a:spcBef>
            <a:spcAft>
              <a:spcPct val="15000"/>
            </a:spcAft>
            <a:buChar char="•"/>
          </a:pPr>
          <a:endParaRPr lang="en-IN" sz="2000" b="0" kern="1200" dirty="0">
            <a:latin typeface="Calibri" panose="020F0502020204030204" pitchFamily="34" charset="0"/>
          </a:endParaRPr>
        </a:p>
      </dsp:txBody>
      <dsp:txXfrm>
        <a:off x="1798544" y="733426"/>
        <a:ext cx="4152064" cy="4400546"/>
      </dsp:txXfrm>
    </dsp:sp>
    <dsp:sp modelId="{88866E9C-89D7-467D-8C5C-B9FA16EC1086}">
      <dsp:nvSpPr>
        <dsp:cNvPr id="0" name=""/>
        <dsp:cNvSpPr/>
      </dsp:nvSpPr>
      <dsp:spPr>
        <a:xfrm>
          <a:off x="2517" y="557336"/>
          <a:ext cx="1796026" cy="4752726"/>
        </a:xfrm>
        <a:prstGeom prst="roundRect">
          <a:avLst/>
        </a:prstGeom>
        <a:solidFill>
          <a:srgbClr val="FF6600"/>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Tax-suffered Supplies</a:t>
          </a:r>
        </a:p>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 </a:t>
          </a:r>
          <a:r>
            <a:rPr lang="en-IN" sz="2200" b="1" kern="1200" dirty="0">
              <a:latin typeface="Calibri" panose="020F0502020204030204" pitchFamily="34" charset="0"/>
            </a:rPr>
            <a:t>142(11)</a:t>
          </a:r>
        </a:p>
      </dsp:txBody>
      <dsp:txXfrm>
        <a:off x="90192" y="645011"/>
        <a:ext cx="1620676" cy="45773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2DF76-3C25-44F0-ADAB-D82937EEECB9}">
      <dsp:nvSpPr>
        <dsp:cNvPr id="0" name=""/>
        <dsp:cNvSpPr/>
      </dsp:nvSpPr>
      <dsp:spPr>
        <a:xfrm>
          <a:off x="0" y="40128"/>
          <a:ext cx="3355651" cy="335152"/>
        </a:xfrm>
        <a:prstGeom prst="round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b="0" kern="120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Output</a:t>
          </a:r>
          <a:r>
            <a:rPr lang="en-US" sz="2600" b="0" kern="1200" dirty="0">
              <a:solidFill>
                <a:schemeClr val="bg1"/>
              </a:solidFill>
              <a:latin typeface="Calibri" panose="020F0502020204030204" pitchFamily="34" charset="0"/>
            </a:rPr>
            <a:t> Taxes</a:t>
          </a:r>
          <a:endParaRPr lang="en-IN" sz="2600" kern="1200" dirty="0">
            <a:solidFill>
              <a:schemeClr val="bg1"/>
            </a:solidFill>
            <a:latin typeface="Calibri" panose="020F0502020204030204" pitchFamily="34" charset="0"/>
          </a:endParaRPr>
        </a:p>
      </dsp:txBody>
      <dsp:txXfrm>
        <a:off x="16361" y="56489"/>
        <a:ext cx="3322929" cy="3024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0829D-901D-4A45-A223-50E65BB9873E}">
      <dsp:nvSpPr>
        <dsp:cNvPr id="0" name=""/>
        <dsp:cNvSpPr/>
      </dsp:nvSpPr>
      <dsp:spPr>
        <a:xfrm>
          <a:off x="1836997" y="2105"/>
          <a:ext cx="5934268" cy="2668264"/>
        </a:xfrm>
        <a:prstGeom prst="rightArrow">
          <a:avLst>
            <a:gd name="adj1" fmla="val 75000"/>
            <a:gd name="adj2" fmla="val 50000"/>
          </a:avLst>
        </a:prstGeom>
        <a:solidFill>
          <a:srgbClr val="FAB37E"/>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FontTx/>
            <a:buNone/>
          </a:pPr>
          <a:r>
            <a:rPr lang="en-IN" sz="2000" kern="1200" dirty="0">
              <a:latin typeface="Calibri" panose="020F0502020204030204" pitchFamily="34" charset="0"/>
            </a:rPr>
            <a:t>Application allowed only if credit not c/f</a:t>
          </a:r>
          <a:endParaRPr lang="en-IN" sz="2000" b="1" kern="1200" dirty="0">
            <a:latin typeface="Calibri" panose="020F0502020204030204" pitchFamily="34" charset="0"/>
          </a:endParaRPr>
        </a:p>
        <a:p>
          <a:pPr marL="228600" lvl="1" indent="-228600" algn="l" defTabSz="889000">
            <a:lnSpc>
              <a:spcPct val="90000"/>
            </a:lnSpc>
            <a:spcBef>
              <a:spcPct val="0"/>
            </a:spcBef>
            <a:spcAft>
              <a:spcPct val="15000"/>
            </a:spcAft>
            <a:buChar char="•"/>
          </a:pPr>
          <a:r>
            <a:rPr lang="en-IN" sz="2000" kern="1200" dirty="0">
              <a:latin typeface="Calibri" panose="020F0502020204030204" pitchFamily="34" charset="0"/>
            </a:rPr>
            <a:t>Any application under existing laws – </a:t>
          </a:r>
          <a:r>
            <a:rPr lang="en-IN" sz="2000" b="1" kern="1200" dirty="0">
              <a:latin typeface="Calibri" panose="020F0502020204030204" pitchFamily="34" charset="0"/>
            </a:rPr>
            <a:t>disposed of under existing laws</a:t>
          </a:r>
        </a:p>
        <a:p>
          <a:pPr marL="228600" lvl="1" indent="-228600" algn="l" defTabSz="889000">
            <a:lnSpc>
              <a:spcPct val="90000"/>
            </a:lnSpc>
            <a:spcBef>
              <a:spcPct val="0"/>
            </a:spcBef>
            <a:spcAft>
              <a:spcPct val="15000"/>
            </a:spcAft>
            <a:buChar char="•"/>
          </a:pPr>
          <a:r>
            <a:rPr lang="en-IN" sz="2000" kern="1200" dirty="0">
              <a:latin typeface="Calibri" panose="020F0502020204030204" pitchFamily="34" charset="0"/>
            </a:rPr>
            <a:t>If accepted – refundable</a:t>
          </a:r>
        </a:p>
        <a:p>
          <a:pPr marL="228600" lvl="1" indent="-228600" algn="l" defTabSz="889000">
            <a:lnSpc>
              <a:spcPct val="90000"/>
            </a:lnSpc>
            <a:spcBef>
              <a:spcPct val="0"/>
            </a:spcBef>
            <a:spcAft>
              <a:spcPct val="15000"/>
            </a:spcAft>
            <a:buChar char="•"/>
          </a:pPr>
          <a:r>
            <a:rPr lang="en-IN" sz="2000" kern="1200">
              <a:latin typeface="Calibri" panose="020F0502020204030204" pitchFamily="34" charset="0"/>
            </a:rPr>
            <a:t>If </a:t>
          </a:r>
          <a:r>
            <a:rPr lang="en-IN" sz="2000" b="1" kern="1200">
              <a:latin typeface="Calibri" panose="020F0502020204030204" pitchFamily="34" charset="0"/>
            </a:rPr>
            <a:t>rejected, input tax credit not allowed </a:t>
          </a:r>
          <a:r>
            <a:rPr lang="en-IN" sz="2000" kern="1200">
              <a:latin typeface="Calibri" panose="020F0502020204030204" pitchFamily="34" charset="0"/>
            </a:rPr>
            <a:t>(i.e., no refund, no credit.)</a:t>
          </a:r>
          <a:endParaRPr lang="en-IN" sz="2000" kern="1200" dirty="0">
            <a:latin typeface="Calibri" panose="020F0502020204030204" pitchFamily="34" charset="0"/>
          </a:endParaRPr>
        </a:p>
      </dsp:txBody>
      <dsp:txXfrm>
        <a:off x="1836997" y="335638"/>
        <a:ext cx="4933669" cy="2001198"/>
      </dsp:txXfrm>
    </dsp:sp>
    <dsp:sp modelId="{B7EF659D-DF16-4EC9-9E06-B29D5F599526}">
      <dsp:nvSpPr>
        <dsp:cNvPr id="0" name=""/>
        <dsp:cNvSpPr/>
      </dsp:nvSpPr>
      <dsp:spPr>
        <a:xfrm>
          <a:off x="0" y="538873"/>
          <a:ext cx="1835863" cy="1594729"/>
        </a:xfrm>
        <a:prstGeom prst="roundRect">
          <a:avLst/>
        </a:prstGeom>
        <a:solidFill>
          <a:srgbClr val="FF6600"/>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Refund </a:t>
          </a:r>
          <a:r>
            <a:rPr lang="en-IN" sz="2200" b="1" kern="1200" dirty="0">
              <a:latin typeface="Calibri" panose="020F0502020204030204" pitchFamily="34" charset="0"/>
            </a:rPr>
            <a:t>applications </a:t>
          </a:r>
          <a:r>
            <a:rPr lang="en-IN" sz="2000" b="1" kern="1200" dirty="0">
              <a:latin typeface="Calibri" panose="020F0502020204030204" pitchFamily="34" charset="0"/>
            </a:rPr>
            <a:t>142(3),(4),(5)</a:t>
          </a:r>
        </a:p>
      </dsp:txBody>
      <dsp:txXfrm>
        <a:off x="77848" y="616721"/>
        <a:ext cx="1680167" cy="1439033"/>
      </dsp:txXfrm>
    </dsp:sp>
    <dsp:sp modelId="{5D79DD1F-AB4B-40B9-A978-C0AA786BA593}">
      <dsp:nvSpPr>
        <dsp:cNvPr id="0" name=""/>
        <dsp:cNvSpPr/>
      </dsp:nvSpPr>
      <dsp:spPr>
        <a:xfrm>
          <a:off x="1719599" y="2788718"/>
          <a:ext cx="6052156" cy="2619375"/>
        </a:xfrm>
        <a:prstGeom prst="rightArrow">
          <a:avLst>
            <a:gd name="adj1" fmla="val 75000"/>
            <a:gd name="adj2" fmla="val 50000"/>
          </a:avLst>
        </a:prstGeom>
        <a:solidFill>
          <a:srgbClr val="FAB37E">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363538" lvl="1" indent="-269875" algn="l" defTabSz="889000">
            <a:lnSpc>
              <a:spcPct val="90000"/>
            </a:lnSpc>
            <a:spcBef>
              <a:spcPct val="0"/>
            </a:spcBef>
            <a:spcAft>
              <a:spcPct val="15000"/>
            </a:spcAft>
            <a:buChar char="•"/>
          </a:pPr>
          <a:r>
            <a:rPr lang="en-IN" sz="2000" kern="1200" dirty="0">
              <a:latin typeface="Calibri" panose="020F0502020204030204" pitchFamily="34" charset="0"/>
            </a:rPr>
            <a:t>Revised before appointed day – accepted </a:t>
          </a:r>
        </a:p>
        <a:p>
          <a:pPr marL="363538" lvl="1" indent="-269875" algn="l" defTabSz="889000">
            <a:lnSpc>
              <a:spcPct val="90000"/>
            </a:lnSpc>
            <a:spcBef>
              <a:spcPct val="0"/>
            </a:spcBef>
            <a:spcAft>
              <a:spcPct val="15000"/>
            </a:spcAft>
            <a:buChar char="•"/>
          </a:pPr>
          <a:r>
            <a:rPr lang="en-IN" sz="2000" kern="1200" dirty="0">
              <a:latin typeface="Calibri" panose="020F0502020204030204" pitchFamily="34" charset="0"/>
            </a:rPr>
            <a:t>Revised after appointed day:</a:t>
          </a:r>
        </a:p>
        <a:p>
          <a:pPr marL="363538" lvl="1" indent="-269875" algn="l" defTabSz="889000">
            <a:lnSpc>
              <a:spcPct val="90000"/>
            </a:lnSpc>
            <a:spcBef>
              <a:spcPct val="0"/>
            </a:spcBef>
            <a:spcAft>
              <a:spcPct val="15000"/>
            </a:spcAft>
            <a:buChar char="•"/>
          </a:pPr>
          <a:r>
            <a:rPr lang="en-IN" sz="2000" kern="1200" dirty="0">
              <a:latin typeface="Calibri" panose="020F0502020204030204" pitchFamily="34" charset="0"/>
            </a:rPr>
            <a:t>If liability increases/ credit decreases– GST arrear (if not recovered under existing law)</a:t>
          </a:r>
          <a:endParaRPr lang="en-IN" sz="2000" b="1" kern="1200" dirty="0">
            <a:latin typeface="Calibri" panose="020F0502020204030204" pitchFamily="34" charset="0"/>
          </a:endParaRPr>
        </a:p>
        <a:p>
          <a:pPr marL="363538" lvl="1" indent="-269875" algn="l" defTabSz="889000">
            <a:lnSpc>
              <a:spcPct val="90000"/>
            </a:lnSpc>
            <a:spcBef>
              <a:spcPct val="0"/>
            </a:spcBef>
            <a:spcAft>
              <a:spcPct val="15000"/>
            </a:spcAft>
            <a:buChar char="•"/>
          </a:pPr>
          <a:r>
            <a:rPr lang="en-IN" sz="2000" b="1" kern="1200" dirty="0">
              <a:latin typeface="Calibri" panose="020F0502020204030204" pitchFamily="34" charset="0"/>
            </a:rPr>
            <a:t>If liability decreases/ credit increases – refund (but if rejected, no credit)</a:t>
          </a:r>
        </a:p>
      </dsp:txBody>
      <dsp:txXfrm>
        <a:off x="1719599" y="3116140"/>
        <a:ext cx="5069890" cy="1964531"/>
      </dsp:txXfrm>
    </dsp:sp>
    <dsp:sp modelId="{88866E9C-89D7-467D-8C5C-B9FA16EC1086}">
      <dsp:nvSpPr>
        <dsp:cNvPr id="0" name=""/>
        <dsp:cNvSpPr/>
      </dsp:nvSpPr>
      <dsp:spPr>
        <a:xfrm>
          <a:off x="644" y="3449379"/>
          <a:ext cx="1718955" cy="1298054"/>
        </a:xfrm>
        <a:prstGeom prst="roundRect">
          <a:avLst/>
        </a:prstGeom>
        <a:solidFill>
          <a:srgbClr val="FF6600"/>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Revising returns</a:t>
          </a:r>
        </a:p>
        <a:p>
          <a:pPr marL="0" lvl="0" indent="0" algn="ctr" defTabSz="1066800">
            <a:lnSpc>
              <a:spcPct val="90000"/>
            </a:lnSpc>
            <a:spcBef>
              <a:spcPct val="0"/>
            </a:spcBef>
            <a:spcAft>
              <a:spcPct val="35000"/>
            </a:spcAft>
            <a:buNone/>
          </a:pPr>
          <a:r>
            <a:rPr lang="en-IN" sz="2000" b="1" kern="1200" dirty="0">
              <a:latin typeface="Calibri" panose="020F0502020204030204" pitchFamily="34" charset="0"/>
            </a:rPr>
            <a:t>142(9)</a:t>
          </a:r>
        </a:p>
      </dsp:txBody>
      <dsp:txXfrm>
        <a:off x="64010" y="3512745"/>
        <a:ext cx="1592223" cy="117132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9DD1F-AB4B-40B9-A978-C0AA786BA593}">
      <dsp:nvSpPr>
        <dsp:cNvPr id="0" name=""/>
        <dsp:cNvSpPr/>
      </dsp:nvSpPr>
      <dsp:spPr>
        <a:xfrm>
          <a:off x="2158253" y="2629"/>
          <a:ext cx="5913587" cy="5100141"/>
        </a:xfrm>
        <a:prstGeom prst="rightArrow">
          <a:avLst>
            <a:gd name="adj1" fmla="val 75000"/>
            <a:gd name="adj2" fmla="val 50000"/>
          </a:avLst>
        </a:prstGeom>
        <a:solidFill>
          <a:srgbClr val="FAB37E">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363538" lvl="1" indent="-269875" algn="l" defTabSz="889000">
            <a:lnSpc>
              <a:spcPct val="90000"/>
            </a:lnSpc>
            <a:spcBef>
              <a:spcPct val="0"/>
            </a:spcBef>
            <a:spcAft>
              <a:spcPct val="15000"/>
            </a:spcAft>
            <a:buChar char="•"/>
          </a:pPr>
          <a:r>
            <a:rPr lang="en-IN" sz="2000" kern="1200" dirty="0">
              <a:latin typeface="Calibri" panose="020F0502020204030204" pitchFamily="34" charset="0"/>
            </a:rPr>
            <a:t>If initiated under existing law – to be disposed off under existing law</a:t>
          </a:r>
        </a:p>
        <a:p>
          <a:pPr marL="363538" lvl="1" indent="-269875" algn="l" defTabSz="889000">
            <a:lnSpc>
              <a:spcPct val="90000"/>
            </a:lnSpc>
            <a:spcBef>
              <a:spcPct val="0"/>
            </a:spcBef>
            <a:spcAft>
              <a:spcPct val="15000"/>
            </a:spcAft>
            <a:buChar char="•"/>
          </a:pPr>
          <a:r>
            <a:rPr lang="en-IN" sz="2000" kern="1200" dirty="0">
              <a:latin typeface="Calibri" panose="020F0502020204030204" pitchFamily="34" charset="0"/>
            </a:rPr>
            <a:t>Credit found admissible – refund (provided credit not carried forward under GST)</a:t>
          </a:r>
          <a:endParaRPr lang="en-IN" sz="2000" b="1" kern="1200" dirty="0">
            <a:latin typeface="Calibri" panose="020F0502020204030204" pitchFamily="34" charset="0"/>
          </a:endParaRPr>
        </a:p>
        <a:p>
          <a:pPr marL="363538" lvl="1" indent="-269875" algn="l" defTabSz="889000">
            <a:lnSpc>
              <a:spcPct val="90000"/>
            </a:lnSpc>
            <a:spcBef>
              <a:spcPct val="0"/>
            </a:spcBef>
            <a:spcAft>
              <a:spcPct val="15000"/>
            </a:spcAft>
            <a:buChar char="•"/>
          </a:pPr>
          <a:r>
            <a:rPr lang="en-IN" sz="2000" b="1" kern="1200" dirty="0">
              <a:latin typeface="Calibri" panose="020F0502020204030204" pitchFamily="34" charset="0"/>
            </a:rPr>
            <a:t>Amount rejected – no refund, no credit</a:t>
          </a:r>
        </a:p>
        <a:p>
          <a:pPr marL="363538" lvl="1" indent="-269875" algn="l" defTabSz="889000">
            <a:lnSpc>
              <a:spcPct val="90000"/>
            </a:lnSpc>
            <a:spcBef>
              <a:spcPct val="0"/>
            </a:spcBef>
            <a:spcAft>
              <a:spcPct val="15000"/>
            </a:spcAft>
            <a:buChar char="•"/>
          </a:pPr>
          <a:r>
            <a:rPr lang="en-IN" sz="2000" b="1" kern="1200" dirty="0">
              <a:latin typeface="Calibri" panose="020F0502020204030204" pitchFamily="34" charset="0"/>
            </a:rPr>
            <a:t>If amount is found recoverable – GST arrears </a:t>
          </a:r>
          <a:r>
            <a:rPr lang="en-IN" sz="2000" b="0" kern="1200" dirty="0">
              <a:latin typeface="Calibri" panose="020F0502020204030204" pitchFamily="34" charset="0"/>
            </a:rPr>
            <a:t>(if not recovered under existing law)</a:t>
          </a:r>
        </a:p>
        <a:p>
          <a:pPr marL="363538" lvl="1" indent="-269875" algn="l" defTabSz="889000">
            <a:lnSpc>
              <a:spcPct val="90000"/>
            </a:lnSpc>
            <a:spcBef>
              <a:spcPct val="0"/>
            </a:spcBef>
            <a:spcAft>
              <a:spcPct val="15000"/>
            </a:spcAft>
            <a:buChar char="•"/>
          </a:pPr>
          <a:r>
            <a:rPr lang="en-IN" sz="2000" b="0" kern="1200" dirty="0">
              <a:latin typeface="Calibri" panose="020F0502020204030204" pitchFamily="34" charset="0"/>
            </a:rPr>
            <a:t>Such GST arrears – not admissible as credit</a:t>
          </a:r>
        </a:p>
      </dsp:txBody>
      <dsp:txXfrm>
        <a:off x="2158253" y="640147"/>
        <a:ext cx="4001034" cy="3825105"/>
      </dsp:txXfrm>
    </dsp:sp>
    <dsp:sp modelId="{88866E9C-89D7-467D-8C5C-B9FA16EC1086}">
      <dsp:nvSpPr>
        <dsp:cNvPr id="0" name=""/>
        <dsp:cNvSpPr/>
      </dsp:nvSpPr>
      <dsp:spPr>
        <a:xfrm>
          <a:off x="81558" y="822720"/>
          <a:ext cx="2076695" cy="3459958"/>
        </a:xfrm>
        <a:prstGeom prst="roundRect">
          <a:avLst/>
        </a:prstGeom>
        <a:solidFill>
          <a:srgbClr val="FF6600"/>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Appeal, review, reference, assessment, adjudication</a:t>
          </a:r>
        </a:p>
        <a:p>
          <a:pPr marL="0" lvl="0" indent="0" algn="ctr" defTabSz="1066800">
            <a:lnSpc>
              <a:spcPct val="90000"/>
            </a:lnSpc>
            <a:spcBef>
              <a:spcPct val="0"/>
            </a:spcBef>
            <a:spcAft>
              <a:spcPct val="35000"/>
            </a:spcAft>
            <a:buNone/>
          </a:pPr>
          <a:r>
            <a:rPr lang="en-IN" sz="2400" b="1" kern="1200" dirty="0">
              <a:latin typeface="Calibri" panose="020F0502020204030204" pitchFamily="34" charset="0"/>
            </a:rPr>
            <a:t> </a:t>
          </a:r>
          <a:r>
            <a:rPr lang="en-IN" sz="2200" b="1" kern="1200" dirty="0">
              <a:latin typeface="Calibri" panose="020F0502020204030204" pitchFamily="34" charset="0"/>
            </a:rPr>
            <a:t>142(6),(7),(8)</a:t>
          </a:r>
        </a:p>
      </dsp:txBody>
      <dsp:txXfrm>
        <a:off x="182934" y="924096"/>
        <a:ext cx="1873943" cy="3257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1CD377-2F6D-4CF3-8045-04C88DFD8AA4}">
      <dsp:nvSpPr>
        <dsp:cNvPr id="0" name=""/>
        <dsp:cNvSpPr/>
      </dsp:nvSpPr>
      <dsp:spPr>
        <a:xfrm>
          <a:off x="0" y="30673"/>
          <a:ext cx="3352800" cy="523313"/>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latin typeface="Calibri" panose="020F0502020204030204" pitchFamily="34" charset="0"/>
            </a:rPr>
            <a:t>Service tax</a:t>
          </a:r>
          <a:endParaRPr lang="en-IN" sz="2100" kern="1200" dirty="0">
            <a:latin typeface="Calibri" panose="020F0502020204030204" pitchFamily="34" charset="0"/>
          </a:endParaRPr>
        </a:p>
      </dsp:txBody>
      <dsp:txXfrm>
        <a:off x="25546" y="56219"/>
        <a:ext cx="3301708" cy="472221"/>
      </dsp:txXfrm>
    </dsp:sp>
    <dsp:sp modelId="{11C4864A-1FB7-4C3C-9610-20B2F0093490}">
      <dsp:nvSpPr>
        <dsp:cNvPr id="0" name=""/>
        <dsp:cNvSpPr/>
      </dsp:nvSpPr>
      <dsp:spPr>
        <a:xfrm>
          <a:off x="0" y="655565"/>
          <a:ext cx="3352800" cy="523313"/>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latin typeface="Calibri" panose="020F0502020204030204" pitchFamily="34" charset="0"/>
            </a:rPr>
            <a:t>VAT</a:t>
          </a:r>
          <a:endParaRPr lang="en-IN" sz="2100" kern="1200" dirty="0">
            <a:latin typeface="Calibri" panose="020F0502020204030204" pitchFamily="34" charset="0"/>
          </a:endParaRPr>
        </a:p>
      </dsp:txBody>
      <dsp:txXfrm>
        <a:off x="25546" y="681111"/>
        <a:ext cx="3301708" cy="4722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62DF76-3C25-44F0-ADAB-D82937EEECB9}">
      <dsp:nvSpPr>
        <dsp:cNvPr id="0" name=""/>
        <dsp:cNvSpPr/>
      </dsp:nvSpPr>
      <dsp:spPr>
        <a:xfrm>
          <a:off x="0" y="88"/>
          <a:ext cx="4040188" cy="415235"/>
        </a:xfrm>
        <a:prstGeom prst="round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b="0" kern="120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rPr>
            <a:t>Tax Cost</a:t>
          </a:r>
          <a:endParaRPr lang="en-IN" sz="2600" b="0" kern="120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dsp:txBody>
      <dsp:txXfrm>
        <a:off x="20270" y="20358"/>
        <a:ext cx="3999648" cy="3746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8A7C0-0E6F-4D01-98BD-CB01A03F0638}">
      <dsp:nvSpPr>
        <dsp:cNvPr id="0" name=""/>
        <dsp:cNvSpPr/>
      </dsp:nvSpPr>
      <dsp:spPr>
        <a:xfrm>
          <a:off x="-131447" y="487680"/>
          <a:ext cx="4206240" cy="4206240"/>
        </a:xfrm>
        <a:prstGeom prst="pie">
          <a:avLst>
            <a:gd name="adj1" fmla="val 5400000"/>
            <a:gd name="adj2" fmla="val 16200000"/>
          </a:avLst>
        </a:prstGeom>
        <a:solidFill>
          <a:srgbClr val="D657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071177-05E3-47D4-8712-B335FE7D64D1}">
      <dsp:nvSpPr>
        <dsp:cNvPr id="0" name=""/>
        <dsp:cNvSpPr/>
      </dsp:nvSpPr>
      <dsp:spPr>
        <a:xfrm>
          <a:off x="1971672" y="518112"/>
          <a:ext cx="4907280" cy="4206282"/>
        </a:xfrm>
        <a:prstGeom prst="rect">
          <a:avLst/>
        </a:prstGeom>
        <a:solidFill>
          <a:schemeClr val="lt1">
            <a:alpha val="90000"/>
            <a:hueOff val="0"/>
            <a:satOff val="0"/>
            <a:lumOff val="0"/>
            <a:alphaOff val="0"/>
          </a:schemeClr>
        </a:solidFill>
        <a:ln w="25400" cap="flat" cmpd="sng" algn="ctr">
          <a:solidFill>
            <a:srgbClr val="D65700"/>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IN" sz="2800" kern="1200" dirty="0">
              <a:latin typeface="Calibri" panose="020F0502020204030204" pitchFamily="34" charset="0"/>
            </a:rPr>
            <a:t>Developer</a:t>
          </a:r>
        </a:p>
      </dsp:txBody>
      <dsp:txXfrm>
        <a:off x="1971672" y="518112"/>
        <a:ext cx="2453640" cy="673005"/>
      </dsp:txXfrm>
    </dsp:sp>
    <dsp:sp modelId="{E5FD1611-5059-4B45-BBC1-74792ADFD8C0}">
      <dsp:nvSpPr>
        <dsp:cNvPr id="0" name=""/>
        <dsp:cNvSpPr/>
      </dsp:nvSpPr>
      <dsp:spPr>
        <a:xfrm>
          <a:off x="310207" y="1160678"/>
          <a:ext cx="3322929" cy="3322929"/>
        </a:xfrm>
        <a:prstGeom prst="pie">
          <a:avLst>
            <a:gd name="adj1" fmla="val 5400000"/>
            <a:gd name="adj2" fmla="val 16200000"/>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B0511F-F1D1-4847-8F85-DAF313F957FF}">
      <dsp:nvSpPr>
        <dsp:cNvPr id="0" name=""/>
        <dsp:cNvSpPr/>
      </dsp:nvSpPr>
      <dsp:spPr>
        <a:xfrm>
          <a:off x="1971672" y="1311306"/>
          <a:ext cx="4907280" cy="669902"/>
        </a:xfrm>
        <a:prstGeom prst="rect">
          <a:avLst/>
        </a:prstGeom>
        <a:solidFill>
          <a:schemeClr val="lt1">
            <a:alpha val="90000"/>
            <a:hueOff val="0"/>
            <a:satOff val="0"/>
            <a:lumOff val="0"/>
            <a:alphaOff val="0"/>
          </a:schemeClr>
        </a:solidFill>
        <a:ln w="25400" cap="flat" cmpd="sng" algn="ctr">
          <a:solidFill>
            <a:srgbClr val="FF6600"/>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ts val="0"/>
            </a:spcAft>
            <a:buNone/>
          </a:pPr>
          <a:endParaRPr lang="en-IN" sz="2800" kern="1200" dirty="0">
            <a:latin typeface="Calibri" panose="020F0502020204030204" pitchFamily="34" charset="0"/>
          </a:endParaRPr>
        </a:p>
        <a:p>
          <a:pPr marL="0" lvl="0" indent="0" algn="l" defTabSz="1244600">
            <a:lnSpc>
              <a:spcPct val="90000"/>
            </a:lnSpc>
            <a:spcBef>
              <a:spcPct val="0"/>
            </a:spcBef>
            <a:spcAft>
              <a:spcPts val="0"/>
            </a:spcAft>
            <a:buNone/>
          </a:pPr>
          <a:r>
            <a:rPr lang="en-IN" sz="2800" kern="1200" dirty="0">
              <a:latin typeface="Calibri" panose="020F0502020204030204" pitchFamily="34" charset="0"/>
            </a:rPr>
            <a:t>Sub-Contractor</a:t>
          </a:r>
        </a:p>
      </dsp:txBody>
      <dsp:txXfrm>
        <a:off x="1971672" y="1311306"/>
        <a:ext cx="2453640" cy="135676"/>
      </dsp:txXfrm>
    </dsp:sp>
    <dsp:sp modelId="{4FF1BFE6-60DC-4F5E-8E54-935501FAC989}">
      <dsp:nvSpPr>
        <dsp:cNvPr id="0" name=""/>
        <dsp:cNvSpPr/>
      </dsp:nvSpPr>
      <dsp:spPr>
        <a:xfrm>
          <a:off x="751862" y="1833676"/>
          <a:ext cx="2439619" cy="2439619"/>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5512A3-0EE9-450F-836A-77A06E06305A}">
      <dsp:nvSpPr>
        <dsp:cNvPr id="0" name=""/>
        <dsp:cNvSpPr/>
      </dsp:nvSpPr>
      <dsp:spPr>
        <a:xfrm>
          <a:off x="1971672" y="1981200"/>
          <a:ext cx="4907280" cy="595120"/>
        </a:xfrm>
        <a:prstGeom prst="rect">
          <a:avLst/>
        </a:prstGeom>
        <a:solidFill>
          <a:schemeClr val="lt1">
            <a:alpha val="90000"/>
            <a:hueOff val="0"/>
            <a:satOff val="0"/>
            <a:lumOff val="0"/>
            <a:alphaOff val="0"/>
          </a:schemeClr>
        </a:solidFill>
        <a:ln w="25400" cap="flat" cmpd="sng" algn="ctr">
          <a:solidFill>
            <a:srgbClr val="FF6600"/>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endParaRPr lang="en-IN" sz="2800" kern="1200" dirty="0">
            <a:latin typeface="Calibri" panose="020F0502020204030204" pitchFamily="34" charset="0"/>
          </a:endParaRPr>
        </a:p>
        <a:p>
          <a:pPr marL="0" lvl="0" indent="0" algn="l" defTabSz="1244600">
            <a:lnSpc>
              <a:spcPct val="90000"/>
            </a:lnSpc>
            <a:spcBef>
              <a:spcPct val="0"/>
            </a:spcBef>
            <a:spcAft>
              <a:spcPct val="35000"/>
            </a:spcAft>
            <a:buNone/>
          </a:pPr>
          <a:r>
            <a:rPr lang="en-IN" sz="2800" kern="1200" dirty="0">
              <a:latin typeface="Calibri" panose="020F0502020204030204" pitchFamily="34" charset="0"/>
            </a:rPr>
            <a:t>Supplier</a:t>
          </a:r>
        </a:p>
      </dsp:txBody>
      <dsp:txXfrm>
        <a:off x="1971672" y="1981200"/>
        <a:ext cx="2453640" cy="164171"/>
      </dsp:txXfrm>
    </dsp:sp>
    <dsp:sp modelId="{3F98A582-85E9-404C-A36E-D816386F449B}">
      <dsp:nvSpPr>
        <dsp:cNvPr id="0" name=""/>
        <dsp:cNvSpPr/>
      </dsp:nvSpPr>
      <dsp:spPr>
        <a:xfrm>
          <a:off x="1193517" y="2506675"/>
          <a:ext cx="1556308" cy="1556308"/>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B8B33C-339C-49D9-ABB3-EF951C240294}">
      <dsp:nvSpPr>
        <dsp:cNvPr id="0" name=""/>
        <dsp:cNvSpPr/>
      </dsp:nvSpPr>
      <dsp:spPr>
        <a:xfrm>
          <a:off x="1971672" y="2590801"/>
          <a:ext cx="4907280" cy="726033"/>
        </a:xfrm>
        <a:prstGeom prst="rect">
          <a:avLst/>
        </a:prstGeom>
        <a:solidFill>
          <a:schemeClr val="lt1">
            <a:alpha val="90000"/>
            <a:hueOff val="0"/>
            <a:satOff val="0"/>
            <a:lumOff val="0"/>
            <a:alphaOff val="0"/>
          </a:schemeClr>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ts val="0"/>
            </a:spcAft>
            <a:buNone/>
          </a:pPr>
          <a:endParaRPr lang="en-IN" sz="2800" kern="1200" dirty="0">
            <a:latin typeface="Calibri" panose="020F0502020204030204" pitchFamily="34" charset="0"/>
          </a:endParaRPr>
        </a:p>
        <a:p>
          <a:pPr marL="0" lvl="0" indent="0" algn="l" defTabSz="1244600">
            <a:lnSpc>
              <a:spcPct val="90000"/>
            </a:lnSpc>
            <a:spcBef>
              <a:spcPct val="0"/>
            </a:spcBef>
            <a:spcAft>
              <a:spcPts val="0"/>
            </a:spcAft>
            <a:buNone/>
          </a:pPr>
          <a:r>
            <a:rPr lang="en-IN" sz="2800" kern="1200" dirty="0">
              <a:latin typeface="Calibri" panose="020F0502020204030204" pitchFamily="34" charset="0"/>
            </a:rPr>
            <a:t>Land owner</a:t>
          </a:r>
        </a:p>
      </dsp:txBody>
      <dsp:txXfrm>
        <a:off x="1971672" y="2590801"/>
        <a:ext cx="2453640" cy="313960"/>
      </dsp:txXfrm>
    </dsp:sp>
    <dsp:sp modelId="{F3DC1F73-B777-48F2-AE01-90328E08E0EB}">
      <dsp:nvSpPr>
        <dsp:cNvPr id="0" name=""/>
        <dsp:cNvSpPr/>
      </dsp:nvSpPr>
      <dsp:spPr>
        <a:xfrm>
          <a:off x="1635173" y="3179673"/>
          <a:ext cx="672998" cy="672998"/>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0EF196-623E-4728-9FDD-01CA694F5ECC}">
      <dsp:nvSpPr>
        <dsp:cNvPr id="0" name=""/>
        <dsp:cNvSpPr/>
      </dsp:nvSpPr>
      <dsp:spPr>
        <a:xfrm>
          <a:off x="1971672" y="3441621"/>
          <a:ext cx="4907280" cy="611816"/>
        </a:xfrm>
        <a:prstGeom prst="rect">
          <a:avLst/>
        </a:prstGeom>
        <a:solidFill>
          <a:schemeClr val="lt1">
            <a:alpha val="90000"/>
            <a:hueOff val="0"/>
            <a:satOff val="0"/>
            <a:lumOff val="0"/>
            <a:alphaOff val="0"/>
          </a:schemeClr>
        </a:solidFill>
        <a:ln w="25400" cap="flat" cmpd="sng" algn="ctr">
          <a:solidFill>
            <a:srgbClr val="FF964F"/>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IN" sz="2800" kern="1200" dirty="0">
              <a:latin typeface="Calibri" panose="020F0502020204030204" pitchFamily="34" charset="0"/>
            </a:rPr>
            <a:t>Customer</a:t>
          </a:r>
        </a:p>
      </dsp:txBody>
      <dsp:txXfrm>
        <a:off x="1971672" y="3441621"/>
        <a:ext cx="2453640" cy="611816"/>
      </dsp:txXfrm>
    </dsp:sp>
    <dsp:sp modelId="{3B397B4C-DED2-4B49-9938-4800D204459C}">
      <dsp:nvSpPr>
        <dsp:cNvPr id="0" name=""/>
        <dsp:cNvSpPr/>
      </dsp:nvSpPr>
      <dsp:spPr>
        <a:xfrm>
          <a:off x="3992318" y="492855"/>
          <a:ext cx="2955360" cy="67299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85750" lvl="1" indent="-285750" algn="l" defTabSz="1244600">
            <a:lnSpc>
              <a:spcPct val="90000"/>
            </a:lnSpc>
            <a:spcBef>
              <a:spcPct val="0"/>
            </a:spcBef>
            <a:spcAft>
              <a:spcPct val="15000"/>
            </a:spcAft>
            <a:buChar char="•"/>
          </a:pPr>
          <a:endParaRPr lang="en-IN" sz="2800" kern="1200" dirty="0">
            <a:latin typeface="Calibri" panose="020F0502020204030204" pitchFamily="34" charset="0"/>
          </a:endParaRPr>
        </a:p>
      </dsp:txBody>
      <dsp:txXfrm>
        <a:off x="3992318" y="492855"/>
        <a:ext cx="2955360" cy="6729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F66C4-14CE-4617-9C9B-6E0AB88085A0}">
      <dsp:nvSpPr>
        <dsp:cNvPr id="0" name=""/>
        <dsp:cNvSpPr/>
      </dsp:nvSpPr>
      <dsp:spPr>
        <a:xfrm>
          <a:off x="0" y="317963"/>
          <a:ext cx="8001000" cy="1323000"/>
        </a:xfrm>
        <a:prstGeom prst="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20967" tIns="416560" rIns="620967" bIns="128016" numCol="1" spcCol="1270" anchor="t" anchorCtr="0">
          <a:noAutofit/>
        </a:bodyPr>
        <a:lstStyle/>
        <a:p>
          <a:pPr marL="176213" lvl="1" indent="0" algn="l" defTabSz="800100">
            <a:lnSpc>
              <a:spcPct val="90000"/>
            </a:lnSpc>
            <a:spcBef>
              <a:spcPct val="0"/>
            </a:spcBef>
            <a:spcAft>
              <a:spcPct val="15000"/>
            </a:spcAft>
            <a:buFontTx/>
            <a:buNone/>
          </a:pPr>
          <a:r>
            <a:rPr lang="en-US" sz="1800" i="1" kern="1200" dirty="0">
              <a:latin typeface="Calibri" panose="020F0502020204030204" pitchFamily="34" charset="0"/>
            </a:rPr>
            <a:t>“A tax on sale or purchase of goods includes a tax on the transfer of property in goods (whether as goods or in some other form) involved in the execution of a works contract”</a:t>
          </a:r>
          <a:endParaRPr lang="en-IN" sz="1800" kern="1200" dirty="0">
            <a:latin typeface="Calibri" panose="020F0502020204030204" pitchFamily="34" charset="0"/>
          </a:endParaRPr>
        </a:p>
      </dsp:txBody>
      <dsp:txXfrm>
        <a:off x="0" y="317963"/>
        <a:ext cx="8001000" cy="1323000"/>
      </dsp:txXfrm>
    </dsp:sp>
    <dsp:sp modelId="{343DF928-5ABE-45DC-9433-E06DA69312CA}">
      <dsp:nvSpPr>
        <dsp:cNvPr id="0" name=""/>
        <dsp:cNvSpPr/>
      </dsp:nvSpPr>
      <dsp:spPr>
        <a:xfrm>
          <a:off x="400050" y="22763"/>
          <a:ext cx="5600700" cy="590400"/>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93" tIns="0" rIns="211693" bIns="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Calibri" panose="020F0502020204030204" pitchFamily="34" charset="0"/>
            </a:rPr>
            <a:t>Article 366(29-A)(b) provides the meaning of works contract as </a:t>
          </a:r>
          <a:endParaRPr lang="en-IN" sz="1800" kern="1200" dirty="0">
            <a:latin typeface="Calibri" panose="020F0502020204030204" pitchFamily="34" charset="0"/>
          </a:endParaRPr>
        </a:p>
      </dsp:txBody>
      <dsp:txXfrm>
        <a:off x="428871" y="51584"/>
        <a:ext cx="5543058" cy="532758"/>
      </dsp:txXfrm>
    </dsp:sp>
    <dsp:sp modelId="{1716330C-798F-417E-92CF-903CC3946F44}">
      <dsp:nvSpPr>
        <dsp:cNvPr id="0" name=""/>
        <dsp:cNvSpPr/>
      </dsp:nvSpPr>
      <dsp:spPr>
        <a:xfrm>
          <a:off x="0" y="2044163"/>
          <a:ext cx="8001000" cy="2079000"/>
        </a:xfrm>
        <a:prstGeom prst="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20967" tIns="416560" rIns="620967" bIns="128016" numCol="1" spcCol="1270" anchor="t" anchorCtr="0">
          <a:noAutofit/>
        </a:bodyPr>
        <a:lstStyle/>
        <a:p>
          <a:pPr marL="176213" lvl="1" indent="0" algn="l" defTabSz="800100">
            <a:lnSpc>
              <a:spcPct val="90000"/>
            </a:lnSpc>
            <a:spcBef>
              <a:spcPct val="0"/>
            </a:spcBef>
            <a:spcAft>
              <a:spcPct val="15000"/>
            </a:spcAft>
            <a:buFontTx/>
            <a:buNone/>
          </a:pPr>
          <a:r>
            <a:rPr lang="en-IN" sz="1800" i="1" kern="1200" dirty="0">
              <a:latin typeface="Calibri" panose="020F0502020204030204" pitchFamily="34" charset="0"/>
            </a:rPr>
            <a:t>“A contract for building, construction, fabrication, completion, erection, installation, fitting out, improvement, modification, repair, maintenance, renovation, alteration or commissioning of any immovable property wherein transfer of property in goods (whether as goods or in some other form) is involved in the execution of such contract”</a:t>
          </a:r>
          <a:endParaRPr lang="en-US" sz="1800" kern="1200" dirty="0">
            <a:latin typeface="Calibri" panose="020F0502020204030204" pitchFamily="34" charset="0"/>
          </a:endParaRPr>
        </a:p>
      </dsp:txBody>
      <dsp:txXfrm>
        <a:off x="0" y="2044163"/>
        <a:ext cx="8001000" cy="2079000"/>
      </dsp:txXfrm>
    </dsp:sp>
    <dsp:sp modelId="{F856C1E2-2B9F-4BC9-B7B5-5E031068D7B2}">
      <dsp:nvSpPr>
        <dsp:cNvPr id="0" name=""/>
        <dsp:cNvSpPr/>
      </dsp:nvSpPr>
      <dsp:spPr>
        <a:xfrm>
          <a:off x="400050" y="1748964"/>
          <a:ext cx="5600700" cy="590400"/>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93" tIns="0" rIns="211693" bIns="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Calibri" panose="020F0502020204030204" pitchFamily="34" charset="0"/>
            </a:rPr>
            <a:t>Works Contract – Sec 2(119) The CGST Act, 2017</a:t>
          </a:r>
        </a:p>
      </dsp:txBody>
      <dsp:txXfrm>
        <a:off x="428871" y="1777785"/>
        <a:ext cx="5543058" cy="532758"/>
      </dsp:txXfrm>
    </dsp:sp>
    <dsp:sp modelId="{E3412945-2A16-4C0F-A177-8A666E25F913}">
      <dsp:nvSpPr>
        <dsp:cNvPr id="0" name=""/>
        <dsp:cNvSpPr/>
      </dsp:nvSpPr>
      <dsp:spPr>
        <a:xfrm>
          <a:off x="0" y="4549127"/>
          <a:ext cx="8001000" cy="1071000"/>
        </a:xfrm>
        <a:prstGeom prst="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20967" tIns="416560" rIns="620967" bIns="128016" numCol="1" spcCol="1270" anchor="t" anchorCtr="0">
          <a:noAutofit/>
        </a:bodyPr>
        <a:lstStyle/>
        <a:p>
          <a:pPr marL="88900" lvl="1" indent="0" algn="l" defTabSz="800100">
            <a:lnSpc>
              <a:spcPct val="90000"/>
            </a:lnSpc>
            <a:spcBef>
              <a:spcPct val="0"/>
            </a:spcBef>
            <a:spcAft>
              <a:spcPct val="15000"/>
            </a:spcAft>
            <a:buFontTx/>
            <a:buNone/>
          </a:pPr>
          <a:r>
            <a:rPr lang="en-IN" sz="1800" kern="1200" dirty="0">
              <a:latin typeface="Calibri" panose="020F0502020204030204" pitchFamily="34" charset="0"/>
            </a:rPr>
            <a:t>Activity of works contract as defined under Sec 2(119) being a composite supply </a:t>
          </a:r>
          <a:r>
            <a:rPr lang="en-IN" sz="1800" b="1" kern="1200" dirty="0">
              <a:latin typeface="Calibri" panose="020F0502020204030204" pitchFamily="34" charset="0"/>
            </a:rPr>
            <a:t>SHALL BE TREATED AS SUPPLY OF SERVICES</a:t>
          </a:r>
          <a:endParaRPr lang="en-US" sz="1800" kern="1200" dirty="0">
            <a:latin typeface="Calibri" panose="020F0502020204030204" pitchFamily="34" charset="0"/>
          </a:endParaRPr>
        </a:p>
      </dsp:txBody>
      <dsp:txXfrm>
        <a:off x="0" y="4549127"/>
        <a:ext cx="8001000" cy="1071000"/>
      </dsp:txXfrm>
    </dsp:sp>
    <dsp:sp modelId="{55D28095-68E4-4DD5-9463-9EB01191B84C}">
      <dsp:nvSpPr>
        <dsp:cNvPr id="0" name=""/>
        <dsp:cNvSpPr/>
      </dsp:nvSpPr>
      <dsp:spPr>
        <a:xfrm>
          <a:off x="400050" y="4231164"/>
          <a:ext cx="5600700" cy="590400"/>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693" tIns="0" rIns="211693" bIns="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Calibri" panose="020F0502020204030204" pitchFamily="34" charset="0"/>
            </a:rPr>
            <a:t>Entry 6 of Schedule II</a:t>
          </a:r>
        </a:p>
      </dsp:txBody>
      <dsp:txXfrm>
        <a:off x="428871" y="4259985"/>
        <a:ext cx="5543058" cy="5327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9A46A8-E28B-43E2-B025-2AB1A1903679}">
      <dsp:nvSpPr>
        <dsp:cNvPr id="0" name=""/>
        <dsp:cNvSpPr/>
      </dsp:nvSpPr>
      <dsp:spPr>
        <a:xfrm>
          <a:off x="0" y="409895"/>
          <a:ext cx="8305800" cy="885639"/>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Transaction which shall be treated neither as supply of goods nor as supply of services</a:t>
          </a:r>
          <a:endParaRPr lang="en-IN" sz="2000" kern="1200" dirty="0">
            <a:latin typeface="Calibri" panose="020F0502020204030204" pitchFamily="34" charset="0"/>
          </a:endParaRPr>
        </a:p>
      </dsp:txBody>
      <dsp:txXfrm>
        <a:off x="43233" y="453128"/>
        <a:ext cx="8219334" cy="799173"/>
      </dsp:txXfrm>
    </dsp:sp>
    <dsp:sp modelId="{4F3DCC0B-C90D-4711-A108-4284B669E4D2}">
      <dsp:nvSpPr>
        <dsp:cNvPr id="0" name=""/>
        <dsp:cNvSpPr/>
      </dsp:nvSpPr>
      <dsp:spPr>
        <a:xfrm>
          <a:off x="0" y="1271388"/>
          <a:ext cx="8305800" cy="1224615"/>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Sale of land is outside the purview of GST Law - limb (3) of entry 5(b) excludes sale of building on earliest compliance of the following conditions:</a:t>
          </a:r>
          <a:endParaRPr lang="en-IN" sz="2000" kern="1200" dirty="0">
            <a:latin typeface="Calibri" panose="020F0502020204030204" pitchFamily="34" charset="0"/>
          </a:endParaRPr>
        </a:p>
      </dsp:txBody>
      <dsp:txXfrm>
        <a:off x="59781" y="1331169"/>
        <a:ext cx="8186238" cy="1105053"/>
      </dsp:txXfrm>
    </dsp:sp>
    <dsp:sp modelId="{233A2C43-C08D-4D76-8884-071619EFF822}">
      <dsp:nvSpPr>
        <dsp:cNvPr id="0" name=""/>
        <dsp:cNvSpPr/>
      </dsp:nvSpPr>
      <dsp:spPr>
        <a:xfrm>
          <a:off x="0" y="2472611"/>
          <a:ext cx="8305800" cy="844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709"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Calibri" panose="020F0502020204030204" pitchFamily="34" charset="0"/>
            </a:rPr>
            <a:t>Receipt of ENTIRE CONSIDERATION after issue of completion certificate by competent authority; or</a:t>
          </a:r>
          <a:endParaRPr lang="en-IN" sz="1600" kern="1200" dirty="0">
            <a:latin typeface="Calibri" panose="020F0502020204030204" pitchFamily="34" charset="0"/>
          </a:endParaRPr>
        </a:p>
        <a:p>
          <a:pPr marL="171450" lvl="1" indent="-171450" algn="l" defTabSz="711200">
            <a:lnSpc>
              <a:spcPct val="90000"/>
            </a:lnSpc>
            <a:spcBef>
              <a:spcPct val="0"/>
            </a:spcBef>
            <a:spcAft>
              <a:spcPct val="20000"/>
            </a:spcAft>
            <a:buChar char="•"/>
          </a:pPr>
          <a:r>
            <a:rPr lang="en-US" sz="1600" kern="1200" dirty="0">
              <a:latin typeface="Calibri" panose="020F0502020204030204" pitchFamily="34" charset="0"/>
            </a:rPr>
            <a:t>After its first occupation</a:t>
          </a:r>
          <a:endParaRPr lang="en-IN" sz="1600" kern="1200" dirty="0">
            <a:latin typeface="Calibri" panose="020F0502020204030204" pitchFamily="34" charset="0"/>
          </a:endParaRPr>
        </a:p>
      </dsp:txBody>
      <dsp:txXfrm>
        <a:off x="0" y="2472611"/>
        <a:ext cx="8305800" cy="844185"/>
      </dsp:txXfrm>
    </dsp:sp>
    <dsp:sp modelId="{02427B40-A2E1-4453-A8DC-4235F2BCCC00}">
      <dsp:nvSpPr>
        <dsp:cNvPr id="0" name=""/>
        <dsp:cNvSpPr/>
      </dsp:nvSpPr>
      <dsp:spPr>
        <a:xfrm>
          <a:off x="0" y="3337330"/>
          <a:ext cx="8305800" cy="913751"/>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Competent authority means Government or person authorized by the Government;</a:t>
          </a:r>
          <a:endParaRPr lang="en-IN" sz="2000" kern="1200" dirty="0">
            <a:latin typeface="Calibri" panose="020F0502020204030204" pitchFamily="34" charset="0"/>
          </a:endParaRPr>
        </a:p>
      </dsp:txBody>
      <dsp:txXfrm>
        <a:off x="44606" y="3381936"/>
        <a:ext cx="8216588" cy="824539"/>
      </dsp:txXfrm>
    </dsp:sp>
    <dsp:sp modelId="{044D5C4E-3948-4757-9079-29460E3FAB76}">
      <dsp:nvSpPr>
        <dsp:cNvPr id="0" name=""/>
        <dsp:cNvSpPr/>
      </dsp:nvSpPr>
      <dsp:spPr>
        <a:xfrm>
          <a:off x="0" y="4110391"/>
          <a:ext cx="8305800" cy="809433"/>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Calibri" panose="020F0502020204030204" pitchFamily="34" charset="0"/>
            </a:rPr>
            <a:t>If no such requirement then completion certificate to be issued by one of the following authorities:</a:t>
          </a:r>
          <a:endParaRPr lang="en-IN" sz="2000" kern="1200" dirty="0">
            <a:latin typeface="Calibri" panose="020F0502020204030204" pitchFamily="34" charset="0"/>
          </a:endParaRPr>
        </a:p>
      </dsp:txBody>
      <dsp:txXfrm>
        <a:off x="39513" y="4149904"/>
        <a:ext cx="8226774" cy="730407"/>
      </dsp:txXfrm>
    </dsp:sp>
    <dsp:sp modelId="{300B2F40-1E87-49F6-9DB4-BF2FDCB95895}">
      <dsp:nvSpPr>
        <dsp:cNvPr id="0" name=""/>
        <dsp:cNvSpPr/>
      </dsp:nvSpPr>
      <dsp:spPr>
        <a:xfrm>
          <a:off x="0" y="4919825"/>
          <a:ext cx="8305800" cy="9242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709"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a:latin typeface="Calibri" panose="020F0502020204030204" pitchFamily="34" charset="0"/>
            </a:rPr>
            <a:t>Architect;</a:t>
          </a:r>
          <a:endParaRPr lang="en-IN" sz="1800" kern="1200">
            <a:latin typeface="Calibri" panose="020F0502020204030204" pitchFamily="34" charset="0"/>
          </a:endParaRPr>
        </a:p>
        <a:p>
          <a:pPr marL="171450" lvl="1" indent="-171450" algn="l" defTabSz="800100">
            <a:lnSpc>
              <a:spcPct val="90000"/>
            </a:lnSpc>
            <a:spcBef>
              <a:spcPct val="0"/>
            </a:spcBef>
            <a:spcAft>
              <a:spcPct val="20000"/>
            </a:spcAft>
            <a:buChar char="•"/>
          </a:pPr>
          <a:r>
            <a:rPr lang="en-US" sz="1800" kern="1200" dirty="0">
              <a:latin typeface="Calibri" panose="020F0502020204030204" pitchFamily="34" charset="0"/>
            </a:rPr>
            <a:t>Chartered Engineer;</a:t>
          </a:r>
          <a:endParaRPr lang="en-IN" sz="1800" kern="1200" dirty="0">
            <a:latin typeface="Calibri" panose="020F0502020204030204" pitchFamily="34" charset="0"/>
          </a:endParaRPr>
        </a:p>
        <a:p>
          <a:pPr marL="171450" lvl="1" indent="-171450" algn="l" defTabSz="800100">
            <a:lnSpc>
              <a:spcPct val="90000"/>
            </a:lnSpc>
            <a:spcBef>
              <a:spcPct val="0"/>
            </a:spcBef>
            <a:spcAft>
              <a:spcPct val="20000"/>
            </a:spcAft>
            <a:buChar char="•"/>
          </a:pPr>
          <a:r>
            <a:rPr lang="en-US" sz="1800" kern="1200" dirty="0">
              <a:latin typeface="Calibri" panose="020F0502020204030204" pitchFamily="34" charset="0"/>
            </a:rPr>
            <a:t>Licensed surveyor of local body of city / town / village / planning authority</a:t>
          </a:r>
          <a:endParaRPr lang="en-IN" sz="1800" kern="1200" dirty="0">
            <a:latin typeface="Calibri" panose="020F0502020204030204" pitchFamily="34" charset="0"/>
          </a:endParaRPr>
        </a:p>
      </dsp:txBody>
      <dsp:txXfrm>
        <a:off x="0" y="4919825"/>
        <a:ext cx="8305800" cy="9242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5D09CE-D8F6-4109-BC77-4A964078EB73}">
      <dsp:nvSpPr>
        <dsp:cNvPr id="0" name=""/>
        <dsp:cNvSpPr/>
      </dsp:nvSpPr>
      <dsp:spPr>
        <a:xfrm>
          <a:off x="577214" y="0"/>
          <a:ext cx="6541770" cy="5715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E811B1-9EEA-4268-85A4-735953CE35E4}">
      <dsp:nvSpPr>
        <dsp:cNvPr id="0" name=""/>
        <dsp:cNvSpPr/>
      </dsp:nvSpPr>
      <dsp:spPr>
        <a:xfrm>
          <a:off x="93" y="1474470"/>
          <a:ext cx="3754152" cy="2766059"/>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pitchFamily="34" charset="0"/>
            </a:rPr>
            <a:t>All other works contract relatable to movables (except those that relate to immovable property) would be treated as composite supplies - liable to tax in terms of Section 8(a) read with definition provided in Section 2(30).</a:t>
          </a:r>
          <a:endParaRPr lang="en-IN" sz="1900" kern="1200" dirty="0">
            <a:latin typeface="Calibri" panose="020F0502020204030204" pitchFamily="34" charset="0"/>
          </a:endParaRPr>
        </a:p>
      </dsp:txBody>
      <dsp:txXfrm>
        <a:off x="135121" y="1609498"/>
        <a:ext cx="3484096" cy="2496003"/>
      </dsp:txXfrm>
    </dsp:sp>
    <dsp:sp modelId="{93E0E439-8F11-4620-909B-A829D5A79EAF}">
      <dsp:nvSpPr>
        <dsp:cNvPr id="0" name=""/>
        <dsp:cNvSpPr/>
      </dsp:nvSpPr>
      <dsp:spPr>
        <a:xfrm>
          <a:off x="3941953" y="1474470"/>
          <a:ext cx="3754152" cy="2766059"/>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u="sng" kern="1200">
              <a:latin typeface="Calibri" panose="020F0502020204030204" pitchFamily="34" charset="0"/>
            </a:rPr>
            <a:t>Examples:</a:t>
          </a:r>
          <a:endParaRPr lang="en-IN" sz="1900" kern="120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dirty="0">
              <a:latin typeface="Calibri" panose="020F0502020204030204" pitchFamily="34" charset="0"/>
            </a:rPr>
            <a:t>A contractor engaged in fabrication, say railings or gates;</a:t>
          </a:r>
          <a:endParaRPr lang="en-IN" sz="1900" kern="1200" dirty="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dirty="0">
              <a:latin typeface="Calibri" panose="020F0502020204030204" pitchFamily="34" charset="0"/>
            </a:rPr>
            <a:t>Repair contract of plant and machinery;</a:t>
          </a:r>
          <a:endParaRPr lang="en-IN" sz="1900" kern="1200" dirty="0">
            <a:latin typeface="Calibri" panose="020F0502020204030204" pitchFamily="34" charset="0"/>
          </a:endParaRPr>
        </a:p>
        <a:p>
          <a:pPr marL="171450" lvl="1" indent="-171450" algn="l" defTabSz="844550">
            <a:lnSpc>
              <a:spcPct val="90000"/>
            </a:lnSpc>
            <a:spcBef>
              <a:spcPct val="0"/>
            </a:spcBef>
            <a:spcAft>
              <a:spcPct val="15000"/>
            </a:spcAft>
            <a:buChar char="•"/>
          </a:pPr>
          <a:r>
            <a:rPr lang="en-US" sz="1900" kern="1200" dirty="0">
              <a:latin typeface="Calibri" panose="020F0502020204030204" pitchFamily="34" charset="0"/>
            </a:rPr>
            <a:t>Extraction, testing and commissioning contract involving goods and services</a:t>
          </a:r>
          <a:endParaRPr lang="en-IN" sz="1900" kern="1200" dirty="0">
            <a:latin typeface="Calibri" panose="020F0502020204030204" pitchFamily="34" charset="0"/>
          </a:endParaRPr>
        </a:p>
      </dsp:txBody>
      <dsp:txXfrm>
        <a:off x="4076981" y="1609498"/>
        <a:ext cx="3484096" cy="24960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854A9D-78C9-4070-A471-2649C6E6C8E3}">
      <dsp:nvSpPr>
        <dsp:cNvPr id="0" name=""/>
        <dsp:cNvSpPr/>
      </dsp:nvSpPr>
      <dsp:spPr>
        <a:xfrm>
          <a:off x="4" y="0"/>
          <a:ext cx="8077195" cy="563231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92B74C-9ED1-44C1-8F01-5E447080129E}">
      <dsp:nvSpPr>
        <dsp:cNvPr id="0" name=""/>
        <dsp:cNvSpPr/>
      </dsp:nvSpPr>
      <dsp:spPr>
        <a:xfrm>
          <a:off x="76200" y="1316834"/>
          <a:ext cx="2603003" cy="2998642"/>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100000"/>
            </a:lnSpc>
            <a:spcBef>
              <a:spcPct val="0"/>
            </a:spcBef>
            <a:spcAft>
              <a:spcPct val="35000"/>
            </a:spcAft>
            <a:buNone/>
          </a:pPr>
          <a:r>
            <a:rPr lang="en-US" sz="1900" kern="1200" dirty="0">
              <a:latin typeface="Calibri" panose="020F0502020204030204" pitchFamily="34" charset="0"/>
            </a:rPr>
            <a:t>Limb (1) of entry 5(b) of Schedule II speaks of activities that would be treated as supply of services.</a:t>
          </a:r>
          <a:endParaRPr lang="en-IN" sz="1900" kern="1200" dirty="0">
            <a:latin typeface="Calibri" panose="020F0502020204030204" pitchFamily="34" charset="0"/>
          </a:endParaRPr>
        </a:p>
      </dsp:txBody>
      <dsp:txXfrm>
        <a:off x="203268" y="1443902"/>
        <a:ext cx="2348867" cy="2744506"/>
      </dsp:txXfrm>
    </dsp:sp>
    <dsp:sp modelId="{1D480EAF-B2DD-4D71-AB5A-3222E7AA47D5}">
      <dsp:nvSpPr>
        <dsp:cNvPr id="0" name=""/>
        <dsp:cNvSpPr/>
      </dsp:nvSpPr>
      <dsp:spPr>
        <a:xfrm>
          <a:off x="5397992" y="1166902"/>
          <a:ext cx="2603003" cy="3298506"/>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Calibri" panose="020F0502020204030204" pitchFamily="34" charset="0"/>
            </a:rPr>
            <a:t>Limb (2) of entry 5(b) of schedule III includes construction of a complex or building intended for sale to a buyer, wholly or partly BUT IT EXCLUDES activities relating to limb (3)</a:t>
          </a:r>
          <a:endParaRPr lang="en-US" sz="1900" kern="1200" dirty="0"/>
        </a:p>
      </dsp:txBody>
      <dsp:txXfrm>
        <a:off x="5525060" y="1293970"/>
        <a:ext cx="2348867" cy="3044370"/>
      </dsp:txXfrm>
    </dsp:sp>
    <dsp:sp modelId="{27666306-02EF-4336-B67E-49D7F9194390}">
      <dsp:nvSpPr>
        <dsp:cNvPr id="0" name=""/>
        <dsp:cNvSpPr/>
      </dsp:nvSpPr>
      <dsp:spPr>
        <a:xfrm>
          <a:off x="2730997" y="382614"/>
          <a:ext cx="2603003" cy="4868704"/>
        </a:xfrm>
        <a:prstGeom prst="roundRect">
          <a:avLst/>
        </a:prstGeom>
        <a:solidFill>
          <a:srgbClr val="FA65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latin typeface="Calibri" panose="020F0502020204030204" pitchFamily="34" charset="0"/>
            </a:rPr>
            <a:t>Following activities would be an activity of supply of services:</a:t>
          </a:r>
        </a:p>
        <a:p>
          <a:pPr marL="0" lvl="0" indent="0" algn="l" defTabSz="844550">
            <a:lnSpc>
              <a:spcPct val="90000"/>
            </a:lnSpc>
            <a:spcBef>
              <a:spcPct val="0"/>
            </a:spcBef>
            <a:spcAft>
              <a:spcPct val="35000"/>
            </a:spcAft>
            <a:buNone/>
          </a:pPr>
          <a:r>
            <a:rPr lang="en-US" sz="1900" kern="1200" dirty="0">
              <a:latin typeface="Calibri" panose="020F0502020204030204" pitchFamily="34" charset="0"/>
            </a:rPr>
            <a:t> - Construction (refer explanation 2  </a:t>
          </a:r>
        </a:p>
        <a:p>
          <a:pPr marL="0" lvl="0" indent="0" algn="l" defTabSz="844550">
            <a:lnSpc>
              <a:spcPct val="90000"/>
            </a:lnSpc>
            <a:spcBef>
              <a:spcPct val="0"/>
            </a:spcBef>
            <a:spcAft>
              <a:spcPct val="35000"/>
            </a:spcAft>
            <a:buNone/>
          </a:pPr>
          <a:r>
            <a:rPr lang="en-US" sz="1900" kern="1200" dirty="0">
              <a:latin typeface="Calibri" panose="020F0502020204030204" pitchFamily="34" charset="0"/>
            </a:rPr>
            <a:t>    </a:t>
          </a:r>
          <a:r>
            <a:rPr lang="en-IN" sz="1900" kern="1200" dirty="0">
              <a:latin typeface="Calibri" panose="020F0502020204030204" pitchFamily="34" charset="0"/>
            </a:rPr>
            <a:t>additions, alterations,</a:t>
          </a:r>
        </a:p>
        <a:p>
          <a:pPr marL="0" lvl="0" indent="0" algn="l" defTabSz="844550">
            <a:lnSpc>
              <a:spcPct val="90000"/>
            </a:lnSpc>
            <a:spcBef>
              <a:spcPct val="0"/>
            </a:spcBef>
            <a:spcAft>
              <a:spcPct val="35000"/>
            </a:spcAft>
            <a:buNone/>
          </a:pPr>
          <a:r>
            <a:rPr lang="en-IN" sz="1900" kern="1200" dirty="0">
              <a:latin typeface="Calibri" panose="020F0502020204030204" pitchFamily="34" charset="0"/>
            </a:rPr>
            <a:t> - replacements or remodelling of  </a:t>
          </a:r>
        </a:p>
        <a:p>
          <a:pPr marL="0" lvl="0" indent="0" algn="l" defTabSz="844550">
            <a:lnSpc>
              <a:spcPct val="90000"/>
            </a:lnSpc>
            <a:spcBef>
              <a:spcPct val="0"/>
            </a:spcBef>
            <a:spcAft>
              <a:spcPct val="35000"/>
            </a:spcAft>
            <a:buNone/>
          </a:pPr>
          <a:r>
            <a:rPr lang="en-IN" sz="1900" kern="1200" dirty="0">
              <a:latin typeface="Calibri" panose="020F0502020204030204" pitchFamily="34" charset="0"/>
            </a:rPr>
            <a:t>    any existing civil structure </a:t>
          </a:r>
          <a:r>
            <a:rPr lang="en-US" sz="1900" kern="1200" dirty="0">
              <a:latin typeface="Calibri" panose="020F0502020204030204" pitchFamily="34" charset="0"/>
            </a:rPr>
            <a:t>of a </a:t>
          </a:r>
        </a:p>
        <a:p>
          <a:pPr marL="0" lvl="0" indent="0" algn="l" defTabSz="844550">
            <a:lnSpc>
              <a:spcPct val="90000"/>
            </a:lnSpc>
            <a:spcBef>
              <a:spcPct val="0"/>
            </a:spcBef>
            <a:spcAft>
              <a:spcPct val="35000"/>
            </a:spcAft>
            <a:buNone/>
          </a:pPr>
          <a:r>
            <a:rPr lang="en-US" sz="1900" kern="1200" dirty="0">
              <a:latin typeface="Calibri" panose="020F0502020204030204" pitchFamily="34" charset="0"/>
            </a:rPr>
            <a:t>    complex;</a:t>
          </a:r>
        </a:p>
        <a:p>
          <a:pPr marL="0" lvl="0" indent="0" algn="l" defTabSz="844550">
            <a:lnSpc>
              <a:spcPct val="90000"/>
            </a:lnSpc>
            <a:spcBef>
              <a:spcPct val="0"/>
            </a:spcBef>
            <a:spcAft>
              <a:spcPct val="35000"/>
            </a:spcAft>
            <a:buNone/>
          </a:pPr>
          <a:r>
            <a:rPr lang="en-US" sz="1900" kern="1200" dirty="0">
              <a:latin typeface="Calibri" panose="020F0502020204030204" pitchFamily="34" charset="0"/>
            </a:rPr>
            <a:t> - Building;</a:t>
          </a:r>
        </a:p>
        <a:p>
          <a:pPr marL="0" lvl="0" indent="0" algn="l" defTabSz="844550">
            <a:lnSpc>
              <a:spcPct val="90000"/>
            </a:lnSpc>
            <a:spcBef>
              <a:spcPct val="0"/>
            </a:spcBef>
            <a:spcAft>
              <a:spcPct val="35000"/>
            </a:spcAft>
            <a:buNone/>
          </a:pPr>
          <a:r>
            <a:rPr lang="en-US" sz="1900" kern="1200" dirty="0">
              <a:latin typeface="Calibri" panose="020F0502020204030204" pitchFamily="34" charset="0"/>
            </a:rPr>
            <a:t> - Civil Structure or a part thereof</a:t>
          </a:r>
          <a:endParaRPr lang="en-IN" sz="1900" kern="1200" dirty="0">
            <a:latin typeface="Calibri" panose="020F0502020204030204" pitchFamily="34" charset="0"/>
          </a:endParaRPr>
        </a:p>
      </dsp:txBody>
      <dsp:txXfrm>
        <a:off x="2858065" y="509682"/>
        <a:ext cx="2348867" cy="461456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887914" cy="496412"/>
          </a:xfrm>
          <a:prstGeom prst="rect">
            <a:avLst/>
          </a:prstGeom>
        </p:spPr>
        <p:txBody>
          <a:bodyPr vert="horz" lIns="91440" tIns="45720" rIns="91440" bIns="45720" rtlCol="0"/>
          <a:lstStyle>
            <a:lvl1pPr algn="l" eaLnBrk="1" hangingPunct="1">
              <a:defRPr sz="1200">
                <a:latin typeface="Arial" charset="0"/>
                <a:cs typeface="+mn-cs"/>
              </a:defRPr>
            </a:lvl1pPr>
          </a:lstStyle>
          <a:p>
            <a:pPr>
              <a:defRPr/>
            </a:pPr>
            <a:endParaRPr lang="en-US" dirty="0"/>
          </a:p>
        </p:txBody>
      </p:sp>
      <p:sp>
        <p:nvSpPr>
          <p:cNvPr id="3" name="Date Placeholder 2"/>
          <p:cNvSpPr>
            <a:spLocks noGrp="1"/>
          </p:cNvSpPr>
          <p:nvPr>
            <p:ph type="dt" sz="quarter" idx="1"/>
          </p:nvPr>
        </p:nvSpPr>
        <p:spPr>
          <a:xfrm>
            <a:off x="3773271" y="3"/>
            <a:ext cx="2887914" cy="496412"/>
          </a:xfrm>
          <a:prstGeom prst="rect">
            <a:avLst/>
          </a:prstGeom>
        </p:spPr>
        <p:txBody>
          <a:bodyPr vert="horz" lIns="91440" tIns="45720" rIns="91440" bIns="45720" rtlCol="0"/>
          <a:lstStyle>
            <a:lvl1pPr algn="r" eaLnBrk="1" hangingPunct="1">
              <a:defRPr sz="1200">
                <a:latin typeface="Arial" charset="0"/>
                <a:cs typeface="+mn-cs"/>
              </a:defRPr>
            </a:lvl1pPr>
          </a:lstStyle>
          <a:p>
            <a:pPr>
              <a:defRPr/>
            </a:pPr>
            <a:fld id="{4DB30ED2-7335-4A67-8865-1205B7134A5A}" type="datetimeFigureOut">
              <a:rPr lang="en-US"/>
              <a:pPr>
                <a:defRPr/>
              </a:pPr>
              <a:t>5/27/2017</a:t>
            </a:fld>
            <a:endParaRPr lang="en-US" dirty="0"/>
          </a:p>
        </p:txBody>
      </p:sp>
      <p:sp>
        <p:nvSpPr>
          <p:cNvPr id="4" name="Footer Placeholder 3"/>
          <p:cNvSpPr>
            <a:spLocks noGrp="1"/>
          </p:cNvSpPr>
          <p:nvPr>
            <p:ph type="ftr" sz="quarter" idx="2"/>
          </p:nvPr>
        </p:nvSpPr>
        <p:spPr>
          <a:xfrm>
            <a:off x="1" y="9428632"/>
            <a:ext cx="2887914" cy="496411"/>
          </a:xfrm>
          <a:prstGeom prst="rect">
            <a:avLst/>
          </a:prstGeom>
        </p:spPr>
        <p:txBody>
          <a:bodyPr vert="horz" lIns="91440" tIns="45720" rIns="91440" bIns="45720" rtlCol="0" anchor="b"/>
          <a:lstStyle>
            <a:lvl1pPr algn="l" eaLnBrk="1" hangingPunct="1">
              <a:defRPr sz="1200">
                <a:latin typeface="Arial" charset="0"/>
                <a:cs typeface="+mn-cs"/>
              </a:defRPr>
            </a:lvl1pPr>
          </a:lstStyle>
          <a:p>
            <a:pPr>
              <a:defRPr/>
            </a:pPr>
            <a:endParaRPr lang="en-US" dirty="0"/>
          </a:p>
        </p:txBody>
      </p:sp>
      <p:sp>
        <p:nvSpPr>
          <p:cNvPr id="5" name="Slide Number Placeholder 4"/>
          <p:cNvSpPr>
            <a:spLocks noGrp="1"/>
          </p:cNvSpPr>
          <p:nvPr>
            <p:ph type="sldNum" sz="quarter" idx="3"/>
          </p:nvPr>
        </p:nvSpPr>
        <p:spPr>
          <a:xfrm>
            <a:off x="3773271" y="9428632"/>
            <a:ext cx="2887914" cy="496411"/>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3BEEB76-D978-48CB-BA18-F25DC23777C8}" type="slidenum">
              <a:rPr lang="en-US" altLang="en-US"/>
              <a:pPr>
                <a:defRPr/>
              </a:pPr>
              <a:t>‹#›</a:t>
            </a:fld>
            <a:endParaRPr lang="en-US" altLang="en-US" dirty="0"/>
          </a:p>
        </p:txBody>
      </p:sp>
    </p:spTree>
    <p:extLst>
      <p:ext uri="{BB962C8B-B14F-4D97-AF65-F5344CB8AC3E}">
        <p14:creationId xmlns:p14="http://schemas.microsoft.com/office/powerpoint/2010/main" val="24051888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1" y="3"/>
            <a:ext cx="2887914" cy="496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dirty="0"/>
          </a:p>
        </p:txBody>
      </p:sp>
      <p:sp>
        <p:nvSpPr>
          <p:cNvPr id="59395" name="Rectangle 3"/>
          <p:cNvSpPr>
            <a:spLocks noGrp="1" noChangeArrowheads="1"/>
          </p:cNvSpPr>
          <p:nvPr>
            <p:ph type="dt" idx="1"/>
          </p:nvPr>
        </p:nvSpPr>
        <p:spPr bwMode="auto">
          <a:xfrm>
            <a:off x="3773271" y="3"/>
            <a:ext cx="2887914" cy="496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847725" y="742950"/>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angle 5"/>
          <p:cNvSpPr>
            <a:spLocks noGrp="1" noChangeArrowheads="1"/>
          </p:cNvSpPr>
          <p:nvPr>
            <p:ph type="body" sz="quarter" idx="3"/>
          </p:nvPr>
        </p:nvSpPr>
        <p:spPr bwMode="auto">
          <a:xfrm>
            <a:off x="665966" y="4713519"/>
            <a:ext cx="5330813" cy="44693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9398" name="Rectangle 6"/>
          <p:cNvSpPr>
            <a:spLocks noGrp="1" noChangeArrowheads="1"/>
          </p:cNvSpPr>
          <p:nvPr>
            <p:ph type="ftr" sz="quarter" idx="4"/>
          </p:nvPr>
        </p:nvSpPr>
        <p:spPr bwMode="auto">
          <a:xfrm>
            <a:off x="1" y="9428632"/>
            <a:ext cx="2887914"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dirty="0"/>
          </a:p>
        </p:txBody>
      </p:sp>
      <p:sp>
        <p:nvSpPr>
          <p:cNvPr id="59399" name="Rectangle 7"/>
          <p:cNvSpPr>
            <a:spLocks noGrp="1" noChangeArrowheads="1"/>
          </p:cNvSpPr>
          <p:nvPr>
            <p:ph type="sldNum" sz="quarter" idx="5"/>
          </p:nvPr>
        </p:nvSpPr>
        <p:spPr bwMode="auto">
          <a:xfrm>
            <a:off x="3773271" y="9428632"/>
            <a:ext cx="2887914"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5CBA54F-9BA8-49C3-BB32-3FC769F6AEB1}" type="slidenum">
              <a:rPr lang="en-US" altLang="en-US"/>
              <a:pPr>
                <a:defRPr/>
              </a:pPr>
              <a:t>‹#›</a:t>
            </a:fld>
            <a:endParaRPr lang="en-US" altLang="en-US" dirty="0"/>
          </a:p>
        </p:txBody>
      </p:sp>
    </p:spTree>
    <p:extLst>
      <p:ext uri="{BB962C8B-B14F-4D97-AF65-F5344CB8AC3E}">
        <p14:creationId xmlns:p14="http://schemas.microsoft.com/office/powerpoint/2010/main" val="23496935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Tree>
    <p:extLst>
      <p:ext uri="{BB962C8B-B14F-4D97-AF65-F5344CB8AC3E}">
        <p14:creationId xmlns:p14="http://schemas.microsoft.com/office/powerpoint/2010/main" val="3301075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userDrawn="1"/>
        </p:nvSpPr>
        <p:spPr bwMode="auto">
          <a:xfrm>
            <a:off x="381000" y="1371600"/>
            <a:ext cx="76200" cy="2519363"/>
          </a:xfrm>
          <a:prstGeom prst="rect">
            <a:avLst/>
          </a:prstGeom>
          <a:solidFill>
            <a:srgbClr val="FF6600"/>
          </a:solidFill>
          <a:ln>
            <a:noFill/>
          </a:ln>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dirty="0"/>
          </a:p>
        </p:txBody>
      </p:sp>
      <p:sp>
        <p:nvSpPr>
          <p:cNvPr id="5" name="Rectangle 10"/>
          <p:cNvSpPr>
            <a:spLocks noChangeArrowheads="1"/>
          </p:cNvSpPr>
          <p:nvPr userDrawn="1"/>
        </p:nvSpPr>
        <p:spPr bwMode="auto">
          <a:xfrm>
            <a:off x="381000" y="3886200"/>
            <a:ext cx="76200" cy="2519363"/>
          </a:xfrm>
          <a:prstGeom prst="rect">
            <a:avLst/>
          </a:prstGeom>
          <a:solidFill>
            <a:srgbClr val="333333"/>
          </a:solidFill>
          <a:ln>
            <a:noFill/>
          </a:ln>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dirty="0"/>
          </a:p>
        </p:txBody>
      </p:sp>
      <p:sp>
        <p:nvSpPr>
          <p:cNvPr id="58370"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8371" name="Rectangle 3"/>
          <p:cNvSpPr>
            <a:spLocks noGrp="1" noChangeArrowheads="1"/>
          </p:cNvSpPr>
          <p:nvPr>
            <p:ph type="subTitle" idx="1"/>
          </p:nvPr>
        </p:nvSpPr>
        <p:spPr>
          <a:xfrm>
            <a:off x="1981200" y="4724400"/>
            <a:ext cx="6553200" cy="1752600"/>
          </a:xfrm>
        </p:spPr>
        <p:txBody>
          <a:bodyPr/>
          <a:lstStyle>
            <a:lvl1pPr marL="0" indent="0">
              <a:buFont typeface="Wingdings" pitchFamily="2" charset="2"/>
              <a:buNone/>
              <a:defRPr sz="3200"/>
            </a:lvl1pPr>
          </a:lstStyle>
          <a:p>
            <a:r>
              <a:rPr lang="en-US" altLang="en-US"/>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endParaRPr lang="en-US" altLang="en-US" dirty="0"/>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altLang="en-US" dirty="0"/>
              <a:t>SDU - Privileged &amp; Confidential</a:t>
            </a:r>
          </a:p>
        </p:txBody>
      </p:sp>
      <p:sp>
        <p:nvSpPr>
          <p:cNvPr id="8" name="Rectangle 6"/>
          <p:cNvSpPr>
            <a:spLocks noGrp="1" noChangeArrowheads="1"/>
          </p:cNvSpPr>
          <p:nvPr>
            <p:ph type="sldNum" sz="quarter" idx="12"/>
          </p:nvPr>
        </p:nvSpPr>
        <p:spPr/>
        <p:txBody>
          <a:bodyPr/>
          <a:lstStyle>
            <a:lvl1pPr>
              <a:defRPr/>
            </a:lvl1pPr>
          </a:lstStyle>
          <a:p>
            <a:pPr>
              <a:defRPr/>
            </a:pPr>
            <a:fld id="{3B08DBFD-B4C3-4B5E-AB6A-40D8A89AD652}" type="slidenum">
              <a:rPr lang="en-US" altLang="en-US"/>
              <a:pPr>
                <a:defRPr/>
              </a:pPr>
              <a:t>‹#›</a:t>
            </a:fld>
            <a:endParaRPr lang="en-US" altLang="en-US" dirty="0"/>
          </a:p>
        </p:txBody>
      </p:sp>
    </p:spTree>
    <p:extLst>
      <p:ext uri="{BB962C8B-B14F-4D97-AF65-F5344CB8AC3E}">
        <p14:creationId xmlns:p14="http://schemas.microsoft.com/office/powerpoint/2010/main" val="1381052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t>SDU - Privileged &amp; Confidential</a:t>
            </a:r>
          </a:p>
        </p:txBody>
      </p:sp>
      <p:sp>
        <p:nvSpPr>
          <p:cNvPr id="6" name="Rectangle 6"/>
          <p:cNvSpPr>
            <a:spLocks noGrp="1" noChangeArrowheads="1"/>
          </p:cNvSpPr>
          <p:nvPr>
            <p:ph type="sldNum" sz="quarter" idx="12"/>
          </p:nvPr>
        </p:nvSpPr>
        <p:spPr>
          <a:ln/>
        </p:spPr>
        <p:txBody>
          <a:bodyPr/>
          <a:lstStyle>
            <a:lvl1pPr>
              <a:defRPr/>
            </a:lvl1pPr>
          </a:lstStyle>
          <a:p>
            <a:pPr>
              <a:defRPr/>
            </a:pPr>
            <a:fld id="{9DB63B19-916F-4E2E-9B93-DCC90555B983}" type="slidenum">
              <a:rPr lang="en-US" altLang="en-US"/>
              <a:pPr>
                <a:defRPr/>
              </a:pPr>
              <a:t>‹#›</a:t>
            </a:fld>
            <a:endParaRPr lang="en-US" altLang="en-US" dirty="0"/>
          </a:p>
        </p:txBody>
      </p:sp>
    </p:spTree>
    <p:extLst>
      <p:ext uri="{BB962C8B-B14F-4D97-AF65-F5344CB8AC3E}">
        <p14:creationId xmlns:p14="http://schemas.microsoft.com/office/powerpoint/2010/main" val="3881483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3363" y="228600"/>
            <a:ext cx="2103437" cy="59023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1463" y="228600"/>
            <a:ext cx="6159500" cy="59023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t>SDU - Privileged &amp; Confidential</a:t>
            </a:r>
          </a:p>
        </p:txBody>
      </p:sp>
      <p:sp>
        <p:nvSpPr>
          <p:cNvPr id="6" name="Rectangle 6"/>
          <p:cNvSpPr>
            <a:spLocks noGrp="1" noChangeArrowheads="1"/>
          </p:cNvSpPr>
          <p:nvPr>
            <p:ph type="sldNum" sz="quarter" idx="12"/>
          </p:nvPr>
        </p:nvSpPr>
        <p:spPr>
          <a:ln/>
        </p:spPr>
        <p:txBody>
          <a:bodyPr/>
          <a:lstStyle>
            <a:lvl1pPr>
              <a:defRPr/>
            </a:lvl1pPr>
          </a:lstStyle>
          <a:p>
            <a:pPr>
              <a:defRPr/>
            </a:pPr>
            <a:fld id="{C8C2BA12-3419-4331-815F-CBFA8F9A496D}" type="slidenum">
              <a:rPr lang="en-US" altLang="en-US"/>
              <a:pPr>
                <a:defRPr/>
              </a:pPr>
              <a:t>‹#›</a:t>
            </a:fld>
            <a:endParaRPr lang="en-US" altLang="en-US" dirty="0"/>
          </a:p>
        </p:txBody>
      </p:sp>
    </p:spTree>
    <p:extLst>
      <p:ext uri="{BB962C8B-B14F-4D97-AF65-F5344CB8AC3E}">
        <p14:creationId xmlns:p14="http://schemas.microsoft.com/office/powerpoint/2010/main" val="4173682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dirty="0"/>
              <a:t>SDU - Privileged &amp; Confidential</a:t>
            </a:r>
          </a:p>
        </p:txBody>
      </p:sp>
      <p:sp>
        <p:nvSpPr>
          <p:cNvPr id="6" name="Slide Number Placeholder 5"/>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1091967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dirty="0"/>
              <a:t>SDU - Privileged &amp; Confidential</a:t>
            </a:r>
          </a:p>
        </p:txBody>
      </p:sp>
      <p:sp>
        <p:nvSpPr>
          <p:cNvPr id="6" name="Slide Number Placeholder 5"/>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1128722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dirty="0"/>
              <a:t>SDU - Privileged &amp; Confidential</a:t>
            </a:r>
          </a:p>
        </p:txBody>
      </p:sp>
      <p:sp>
        <p:nvSpPr>
          <p:cNvPr id="6" name="Slide Number Placeholder 5"/>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909832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endParaRPr lang="en-IN" dirty="0"/>
          </a:p>
        </p:txBody>
      </p:sp>
      <p:sp>
        <p:nvSpPr>
          <p:cNvPr id="6" name="Footer Placeholder 5"/>
          <p:cNvSpPr>
            <a:spLocks noGrp="1"/>
          </p:cNvSpPr>
          <p:nvPr>
            <p:ph type="ftr" sz="quarter" idx="11"/>
          </p:nvPr>
        </p:nvSpPr>
        <p:spPr/>
        <p:txBody>
          <a:bodyPr/>
          <a:lstStyle/>
          <a:p>
            <a:r>
              <a:rPr lang="en-IN" dirty="0"/>
              <a:t>SDU - Privileged &amp; Confidential</a:t>
            </a:r>
          </a:p>
        </p:txBody>
      </p:sp>
      <p:sp>
        <p:nvSpPr>
          <p:cNvPr id="7" name="Slide Number Placeholder 6"/>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19573995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endParaRPr lang="en-IN" dirty="0"/>
          </a:p>
        </p:txBody>
      </p:sp>
      <p:sp>
        <p:nvSpPr>
          <p:cNvPr id="8" name="Footer Placeholder 7"/>
          <p:cNvSpPr>
            <a:spLocks noGrp="1"/>
          </p:cNvSpPr>
          <p:nvPr>
            <p:ph type="ftr" sz="quarter" idx="11"/>
          </p:nvPr>
        </p:nvSpPr>
        <p:spPr/>
        <p:txBody>
          <a:bodyPr/>
          <a:lstStyle/>
          <a:p>
            <a:r>
              <a:rPr lang="en-IN" dirty="0"/>
              <a:t>SDU - Privileged &amp; Confidential</a:t>
            </a:r>
          </a:p>
        </p:txBody>
      </p:sp>
      <p:sp>
        <p:nvSpPr>
          <p:cNvPr id="9" name="Slide Number Placeholder 8"/>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39648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endParaRPr lang="en-IN" dirty="0"/>
          </a:p>
        </p:txBody>
      </p:sp>
      <p:sp>
        <p:nvSpPr>
          <p:cNvPr id="4" name="Footer Placeholder 3"/>
          <p:cNvSpPr>
            <a:spLocks noGrp="1"/>
          </p:cNvSpPr>
          <p:nvPr>
            <p:ph type="ftr" sz="quarter" idx="11"/>
          </p:nvPr>
        </p:nvSpPr>
        <p:spPr/>
        <p:txBody>
          <a:bodyPr/>
          <a:lstStyle/>
          <a:p>
            <a:r>
              <a:rPr lang="en-IN" dirty="0"/>
              <a:t>SDU - Privileged &amp; Confidential</a:t>
            </a:r>
          </a:p>
        </p:txBody>
      </p:sp>
      <p:sp>
        <p:nvSpPr>
          <p:cNvPr id="5" name="Slide Number Placeholder 4"/>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734411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N" dirty="0"/>
          </a:p>
        </p:txBody>
      </p:sp>
      <p:sp>
        <p:nvSpPr>
          <p:cNvPr id="3" name="Footer Placeholder 2"/>
          <p:cNvSpPr>
            <a:spLocks noGrp="1"/>
          </p:cNvSpPr>
          <p:nvPr>
            <p:ph type="ftr" sz="quarter" idx="11"/>
          </p:nvPr>
        </p:nvSpPr>
        <p:spPr/>
        <p:txBody>
          <a:bodyPr/>
          <a:lstStyle/>
          <a:p>
            <a:r>
              <a:rPr lang="en-IN" dirty="0"/>
              <a:t>SDU - Privileged &amp; Confidential</a:t>
            </a:r>
          </a:p>
        </p:txBody>
      </p:sp>
      <p:sp>
        <p:nvSpPr>
          <p:cNvPr id="4" name="Slide Number Placeholder 3"/>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18409198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IN" dirty="0"/>
          </a:p>
        </p:txBody>
      </p:sp>
      <p:sp>
        <p:nvSpPr>
          <p:cNvPr id="6" name="Footer Placeholder 5"/>
          <p:cNvSpPr>
            <a:spLocks noGrp="1"/>
          </p:cNvSpPr>
          <p:nvPr>
            <p:ph type="ftr" sz="quarter" idx="11"/>
          </p:nvPr>
        </p:nvSpPr>
        <p:spPr/>
        <p:txBody>
          <a:bodyPr/>
          <a:lstStyle/>
          <a:p>
            <a:r>
              <a:rPr lang="en-IN" dirty="0"/>
              <a:t>SDU - Privileged &amp; Confidential</a:t>
            </a:r>
          </a:p>
        </p:txBody>
      </p:sp>
      <p:sp>
        <p:nvSpPr>
          <p:cNvPr id="7" name="Slide Number Placeholder 6"/>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224690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Calibri" pitchFamily="34" charset="0"/>
              </a:defRPr>
            </a:lvl1pPr>
          </a:lstStyle>
          <a:p>
            <a:r>
              <a:rPr lang="en-US" dirty="0"/>
              <a:t>Click to edit Master title style</a:t>
            </a:r>
          </a:p>
        </p:txBody>
      </p:sp>
      <p:sp>
        <p:nvSpPr>
          <p:cNvPr id="3" name="Content Placeholder 2"/>
          <p:cNvSpPr>
            <a:spLocks noGrp="1"/>
          </p:cNvSpPr>
          <p:nvPr>
            <p:ph idx="1"/>
          </p:nvPr>
        </p:nvSpPr>
        <p:spPr>
          <a:xfrm>
            <a:off x="838200" y="1219200"/>
            <a:ext cx="7772400" cy="4530725"/>
          </a:xfrm>
        </p:spPr>
        <p:txBody>
          <a:bodyPr/>
          <a:lstStyle>
            <a:lvl1pPr>
              <a:defRPr sz="2800">
                <a:latin typeface="Calibri" pitchFamily="34" charset="0"/>
              </a:defRPr>
            </a:lvl1pPr>
            <a:lvl2pPr>
              <a:defRPr sz="24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12"/>
          </p:nvPr>
        </p:nvSpPr>
        <p:spPr>
          <a:ln/>
        </p:spPr>
        <p:txBody>
          <a:bodyPr/>
          <a:lstStyle>
            <a:lvl1pPr>
              <a:defRPr/>
            </a:lvl1pPr>
          </a:lstStyle>
          <a:p>
            <a:pPr>
              <a:defRPr/>
            </a:pPr>
            <a:fld id="{33CDA419-0D2B-40C4-AAA6-B94047B3065F}" type="slidenum">
              <a:rPr lang="en-US" altLang="en-US"/>
              <a:pPr>
                <a:defRPr/>
              </a:pPr>
              <a:t>‹#›</a:t>
            </a:fld>
            <a:endParaRPr lang="en-US" altLang="en-US" dirty="0"/>
          </a:p>
        </p:txBody>
      </p:sp>
      <p:sp>
        <p:nvSpPr>
          <p:cNvPr id="4" name="Date Placeholder 3"/>
          <p:cNvSpPr>
            <a:spLocks noGrp="1"/>
          </p:cNvSpPr>
          <p:nvPr>
            <p:ph type="dt" sz="half" idx="13"/>
          </p:nvPr>
        </p:nvSpPr>
        <p:spPr/>
        <p:txBody>
          <a:bodyPr/>
          <a:lstStyle/>
          <a:p>
            <a:pPr>
              <a:defRPr/>
            </a:pPr>
            <a:endParaRPr lang="en-US" altLang="en-US" dirty="0"/>
          </a:p>
        </p:txBody>
      </p:sp>
      <p:sp>
        <p:nvSpPr>
          <p:cNvPr id="5" name="Footer Placeholder 4"/>
          <p:cNvSpPr>
            <a:spLocks noGrp="1"/>
          </p:cNvSpPr>
          <p:nvPr>
            <p:ph type="ftr" sz="quarter" idx="14"/>
          </p:nvPr>
        </p:nvSpPr>
        <p:spPr/>
        <p:txBody>
          <a:bodyPr/>
          <a:lstStyle/>
          <a:p>
            <a:pPr>
              <a:defRPr/>
            </a:pPr>
            <a:r>
              <a:rPr lang="en-US" altLang="en-US" dirty="0"/>
              <a:t>SDU - Privileged &amp; Confidential</a:t>
            </a:r>
          </a:p>
        </p:txBody>
      </p:sp>
    </p:spTree>
    <p:extLst>
      <p:ext uri="{BB962C8B-B14F-4D97-AF65-F5344CB8AC3E}">
        <p14:creationId xmlns:p14="http://schemas.microsoft.com/office/powerpoint/2010/main" val="23872459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IN" dirty="0"/>
          </a:p>
        </p:txBody>
      </p:sp>
      <p:sp>
        <p:nvSpPr>
          <p:cNvPr id="6" name="Footer Placeholder 5"/>
          <p:cNvSpPr>
            <a:spLocks noGrp="1"/>
          </p:cNvSpPr>
          <p:nvPr>
            <p:ph type="ftr" sz="quarter" idx="11"/>
          </p:nvPr>
        </p:nvSpPr>
        <p:spPr/>
        <p:txBody>
          <a:bodyPr/>
          <a:lstStyle/>
          <a:p>
            <a:r>
              <a:rPr lang="en-IN" dirty="0"/>
              <a:t>SDU - Privileged &amp; Confidential</a:t>
            </a:r>
          </a:p>
        </p:txBody>
      </p:sp>
      <p:sp>
        <p:nvSpPr>
          <p:cNvPr id="7" name="Slide Number Placeholder 6"/>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10052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dirty="0"/>
              <a:t>SDU - Privileged &amp; Confidential</a:t>
            </a:r>
          </a:p>
        </p:txBody>
      </p:sp>
      <p:sp>
        <p:nvSpPr>
          <p:cNvPr id="6" name="Slide Number Placeholder 5"/>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899600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endParaRPr lang="en-IN" dirty="0"/>
          </a:p>
        </p:txBody>
      </p:sp>
      <p:sp>
        <p:nvSpPr>
          <p:cNvPr id="5" name="Footer Placeholder 4"/>
          <p:cNvSpPr>
            <a:spLocks noGrp="1"/>
          </p:cNvSpPr>
          <p:nvPr>
            <p:ph type="ftr" sz="quarter" idx="11"/>
          </p:nvPr>
        </p:nvSpPr>
        <p:spPr/>
        <p:txBody>
          <a:bodyPr/>
          <a:lstStyle/>
          <a:p>
            <a:r>
              <a:rPr lang="en-IN" dirty="0"/>
              <a:t>SDU - Privileged &amp; Confidential</a:t>
            </a:r>
          </a:p>
        </p:txBody>
      </p:sp>
      <p:sp>
        <p:nvSpPr>
          <p:cNvPr id="6" name="Slide Number Placeholder 5"/>
          <p:cNvSpPr>
            <a:spLocks noGrp="1"/>
          </p:cNvSpPr>
          <p:nvPr>
            <p:ph type="sldNum" sz="quarter" idx="12"/>
          </p:nvPr>
        </p:nvSpPr>
        <p:spPr/>
        <p:txBody>
          <a:body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2575699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endParaRPr lang="en-US" altLang="en-US" dirty="0"/>
          </a:p>
        </p:txBody>
      </p:sp>
      <p:sp>
        <p:nvSpPr>
          <p:cNvPr id="5" name="Rectangle 5"/>
          <p:cNvSpPr>
            <a:spLocks noGrp="1" noChangeArrowheads="1"/>
          </p:cNvSpPr>
          <p:nvPr>
            <p:ph type="ftr" sz="quarter" idx="11"/>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r>
              <a:rPr lang="en-US" altLang="en-US" dirty="0"/>
              <a:t>SDU - Privileged &amp; Confidential</a:t>
            </a:r>
          </a:p>
        </p:txBody>
      </p:sp>
      <p:sp>
        <p:nvSpPr>
          <p:cNvPr id="6" name="Rectangle 6"/>
          <p:cNvSpPr>
            <a:spLocks noGrp="1" noChangeArrowheads="1"/>
          </p:cNvSpPr>
          <p:nvPr>
            <p:ph type="sldNum" sz="quarter" idx="12"/>
          </p:nvPr>
        </p:nvSpPr>
        <p:spPr>
          <a:ln/>
        </p:spPr>
        <p:txBody>
          <a:bodyPr/>
          <a:lstStyle>
            <a:lvl1pPr>
              <a:defRPr/>
            </a:lvl1pPr>
          </a:lstStyle>
          <a:p>
            <a:pPr>
              <a:defRPr/>
            </a:pPr>
            <a:fld id="{2BE9D4D2-EA09-4DE3-8991-6A0F11F44DCD}" type="slidenum">
              <a:rPr lang="en-US" altLang="en-US"/>
              <a:pPr>
                <a:defRPr/>
              </a:pPr>
              <a:t>‹#›</a:t>
            </a:fld>
            <a:endParaRPr lang="en-US" altLang="en-US" dirty="0"/>
          </a:p>
        </p:txBody>
      </p:sp>
    </p:spTree>
    <p:extLst>
      <p:ext uri="{BB962C8B-B14F-4D97-AF65-F5344CB8AC3E}">
        <p14:creationId xmlns:p14="http://schemas.microsoft.com/office/powerpoint/2010/main" val="3038199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endParaRPr lang="en-US" altLang="en-US" dirty="0"/>
          </a:p>
        </p:txBody>
      </p:sp>
      <p:sp>
        <p:nvSpPr>
          <p:cNvPr id="6" name="Rectangle 5"/>
          <p:cNvSpPr>
            <a:spLocks noGrp="1" noChangeArrowheads="1"/>
          </p:cNvSpPr>
          <p:nvPr>
            <p:ph type="ftr" sz="quarter" idx="11"/>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r>
              <a:rPr lang="en-US" altLang="en-US" dirty="0"/>
              <a:t>SDU - Privileged &amp; Confidential</a:t>
            </a:r>
          </a:p>
        </p:txBody>
      </p:sp>
      <p:sp>
        <p:nvSpPr>
          <p:cNvPr id="7" name="Rectangle 6"/>
          <p:cNvSpPr>
            <a:spLocks noGrp="1" noChangeArrowheads="1"/>
          </p:cNvSpPr>
          <p:nvPr>
            <p:ph type="sldNum" sz="quarter" idx="12"/>
          </p:nvPr>
        </p:nvSpPr>
        <p:spPr>
          <a:ln/>
        </p:spPr>
        <p:txBody>
          <a:bodyPr/>
          <a:lstStyle>
            <a:lvl1pPr>
              <a:defRPr/>
            </a:lvl1pPr>
          </a:lstStyle>
          <a:p>
            <a:pPr>
              <a:defRPr/>
            </a:pPr>
            <a:fld id="{9E79D89F-B2DA-49B6-A655-6FF081B7FAD7}" type="slidenum">
              <a:rPr lang="en-US" altLang="en-US"/>
              <a:pPr>
                <a:defRPr/>
              </a:pPr>
              <a:t>‹#›</a:t>
            </a:fld>
            <a:endParaRPr lang="en-US" altLang="en-US" dirty="0"/>
          </a:p>
        </p:txBody>
      </p:sp>
    </p:spTree>
    <p:extLst>
      <p:ext uri="{BB962C8B-B14F-4D97-AF65-F5344CB8AC3E}">
        <p14:creationId xmlns:p14="http://schemas.microsoft.com/office/powerpoint/2010/main" val="14293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endParaRPr lang="en-US" altLang="en-US" dirty="0"/>
          </a:p>
        </p:txBody>
      </p:sp>
      <p:sp>
        <p:nvSpPr>
          <p:cNvPr id="8" name="Rectangle 5"/>
          <p:cNvSpPr>
            <a:spLocks noGrp="1" noChangeArrowheads="1"/>
          </p:cNvSpPr>
          <p:nvPr>
            <p:ph type="ftr" sz="quarter" idx="11"/>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r>
              <a:rPr lang="en-US" altLang="en-US" dirty="0"/>
              <a:t>SDU - Privileged &amp; Confidential</a:t>
            </a:r>
          </a:p>
        </p:txBody>
      </p:sp>
      <p:sp>
        <p:nvSpPr>
          <p:cNvPr id="9" name="Rectangle 6"/>
          <p:cNvSpPr>
            <a:spLocks noGrp="1" noChangeArrowheads="1"/>
          </p:cNvSpPr>
          <p:nvPr>
            <p:ph type="sldNum" sz="quarter" idx="12"/>
          </p:nvPr>
        </p:nvSpPr>
        <p:spPr>
          <a:ln/>
        </p:spPr>
        <p:txBody>
          <a:bodyPr/>
          <a:lstStyle>
            <a:lvl1pPr>
              <a:defRPr/>
            </a:lvl1pPr>
          </a:lstStyle>
          <a:p>
            <a:pPr>
              <a:defRPr/>
            </a:pPr>
            <a:fld id="{05B763F5-E779-4569-91F9-24B2A8A05BCC}" type="slidenum">
              <a:rPr lang="en-US" altLang="en-US"/>
              <a:pPr>
                <a:defRPr/>
              </a:pPr>
              <a:t>‹#›</a:t>
            </a:fld>
            <a:endParaRPr lang="en-US" altLang="en-US" dirty="0"/>
          </a:p>
        </p:txBody>
      </p:sp>
    </p:spTree>
    <p:extLst>
      <p:ext uri="{BB962C8B-B14F-4D97-AF65-F5344CB8AC3E}">
        <p14:creationId xmlns:p14="http://schemas.microsoft.com/office/powerpoint/2010/main" val="3753386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endParaRPr lang="en-US" altLang="en-US" dirty="0"/>
          </a:p>
        </p:txBody>
      </p:sp>
      <p:sp>
        <p:nvSpPr>
          <p:cNvPr id="4" name="Rectangle 5"/>
          <p:cNvSpPr>
            <a:spLocks noGrp="1" noChangeArrowheads="1"/>
          </p:cNvSpPr>
          <p:nvPr>
            <p:ph type="ftr" sz="quarter" idx="11"/>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r>
              <a:rPr lang="en-US" altLang="en-US" dirty="0"/>
              <a:t>SDU - Privileged &amp; Confidential</a:t>
            </a:r>
          </a:p>
        </p:txBody>
      </p:sp>
      <p:sp>
        <p:nvSpPr>
          <p:cNvPr id="5" name="Rectangle 6"/>
          <p:cNvSpPr>
            <a:spLocks noGrp="1" noChangeArrowheads="1"/>
          </p:cNvSpPr>
          <p:nvPr>
            <p:ph type="sldNum" sz="quarter" idx="12"/>
          </p:nvPr>
        </p:nvSpPr>
        <p:spPr>
          <a:ln/>
        </p:spPr>
        <p:txBody>
          <a:bodyPr/>
          <a:lstStyle>
            <a:lvl1pPr>
              <a:defRPr/>
            </a:lvl1pPr>
          </a:lstStyle>
          <a:p>
            <a:pPr>
              <a:defRPr/>
            </a:pPr>
            <a:fld id="{20D04243-AF78-49B2-BEAC-F662FD82CE62}" type="slidenum">
              <a:rPr lang="en-US" altLang="en-US"/>
              <a:pPr>
                <a:defRPr/>
              </a:pPr>
              <a:t>‹#›</a:t>
            </a:fld>
            <a:endParaRPr lang="en-US" altLang="en-US" dirty="0"/>
          </a:p>
        </p:txBody>
      </p:sp>
    </p:spTree>
    <p:extLst>
      <p:ext uri="{BB962C8B-B14F-4D97-AF65-F5344CB8AC3E}">
        <p14:creationId xmlns:p14="http://schemas.microsoft.com/office/powerpoint/2010/main" val="3793280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dirty="0"/>
          </a:p>
        </p:txBody>
      </p:sp>
      <p:sp>
        <p:nvSpPr>
          <p:cNvPr id="3" name="Rectangle 5"/>
          <p:cNvSpPr>
            <a:spLocks noGrp="1" noChangeArrowheads="1"/>
          </p:cNvSpPr>
          <p:nvPr>
            <p:ph type="ftr" sz="quarter" idx="11"/>
          </p:nvPr>
        </p:nvSpPr>
        <p:spPr>
          <a:ln/>
        </p:spPr>
        <p:txBody>
          <a:bodyPr/>
          <a:lstStyle>
            <a:lvl1pPr>
              <a:defRPr>
                <a:latin typeface="Times New Roman" panose="02020603050405020304" pitchFamily="18" charset="0"/>
                <a:cs typeface="Times New Roman" panose="02020603050405020304" pitchFamily="18" charset="0"/>
              </a:defRPr>
            </a:lvl1pPr>
          </a:lstStyle>
          <a:p>
            <a:pPr>
              <a:defRPr/>
            </a:pPr>
            <a:r>
              <a:rPr lang="en-US" altLang="en-US" dirty="0"/>
              <a:t>SDU - Privileged &amp; Confidential</a:t>
            </a:r>
          </a:p>
        </p:txBody>
      </p:sp>
      <p:sp>
        <p:nvSpPr>
          <p:cNvPr id="4" name="Rectangle 6"/>
          <p:cNvSpPr>
            <a:spLocks noGrp="1" noChangeArrowheads="1"/>
          </p:cNvSpPr>
          <p:nvPr>
            <p:ph type="sldNum" sz="quarter" idx="12"/>
          </p:nvPr>
        </p:nvSpPr>
        <p:spPr>
          <a:ln/>
        </p:spPr>
        <p:txBody>
          <a:bodyPr/>
          <a:lstStyle>
            <a:lvl1pPr>
              <a:defRPr/>
            </a:lvl1pPr>
          </a:lstStyle>
          <a:p>
            <a:pPr>
              <a:defRPr/>
            </a:pPr>
            <a:fld id="{8CDC1E79-23AB-4CF7-A24F-45C5A7AB35BD}" type="slidenum">
              <a:rPr lang="en-US" altLang="en-US"/>
              <a:pPr>
                <a:defRPr/>
              </a:pPr>
              <a:t>‹#›</a:t>
            </a:fld>
            <a:endParaRPr lang="en-US" altLang="en-US" dirty="0"/>
          </a:p>
        </p:txBody>
      </p:sp>
    </p:spTree>
    <p:extLst>
      <p:ext uri="{BB962C8B-B14F-4D97-AF65-F5344CB8AC3E}">
        <p14:creationId xmlns:p14="http://schemas.microsoft.com/office/powerpoint/2010/main" val="3030702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t>SDU - Privileged &amp; Confidential</a:t>
            </a:r>
          </a:p>
        </p:txBody>
      </p:sp>
      <p:sp>
        <p:nvSpPr>
          <p:cNvPr id="7" name="Rectangle 6"/>
          <p:cNvSpPr>
            <a:spLocks noGrp="1" noChangeArrowheads="1"/>
          </p:cNvSpPr>
          <p:nvPr>
            <p:ph type="sldNum" sz="quarter" idx="12"/>
          </p:nvPr>
        </p:nvSpPr>
        <p:spPr>
          <a:ln/>
        </p:spPr>
        <p:txBody>
          <a:bodyPr/>
          <a:lstStyle>
            <a:lvl1pPr>
              <a:defRPr/>
            </a:lvl1pPr>
          </a:lstStyle>
          <a:p>
            <a:pPr>
              <a:defRPr/>
            </a:pPr>
            <a:fld id="{4408C174-472A-4F79-A580-8C6CCCFB11DF}" type="slidenum">
              <a:rPr lang="en-US" altLang="en-US"/>
              <a:pPr>
                <a:defRPr/>
              </a:pPr>
              <a:t>‹#›</a:t>
            </a:fld>
            <a:endParaRPr lang="en-US" altLang="en-US" dirty="0"/>
          </a:p>
        </p:txBody>
      </p:sp>
    </p:spTree>
    <p:extLst>
      <p:ext uri="{BB962C8B-B14F-4D97-AF65-F5344CB8AC3E}">
        <p14:creationId xmlns:p14="http://schemas.microsoft.com/office/powerpoint/2010/main" val="1799363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t>SDU - Privileged &amp; Confidential</a:t>
            </a:r>
          </a:p>
        </p:txBody>
      </p:sp>
      <p:sp>
        <p:nvSpPr>
          <p:cNvPr id="7" name="Rectangle 6"/>
          <p:cNvSpPr>
            <a:spLocks noGrp="1" noChangeArrowheads="1"/>
          </p:cNvSpPr>
          <p:nvPr>
            <p:ph type="sldNum" sz="quarter" idx="12"/>
          </p:nvPr>
        </p:nvSpPr>
        <p:spPr>
          <a:ln/>
        </p:spPr>
        <p:txBody>
          <a:bodyPr/>
          <a:lstStyle>
            <a:lvl1pPr>
              <a:defRPr/>
            </a:lvl1pPr>
          </a:lstStyle>
          <a:p>
            <a:pPr>
              <a:defRPr/>
            </a:pPr>
            <a:fld id="{2745EBAB-7D30-4025-877D-FECDBABBB853}" type="slidenum">
              <a:rPr lang="en-US" altLang="en-US"/>
              <a:pPr>
                <a:defRPr/>
              </a:pPr>
              <a:t>‹#›</a:t>
            </a:fld>
            <a:endParaRPr lang="en-US" altLang="en-US" dirty="0"/>
          </a:p>
        </p:txBody>
      </p:sp>
    </p:spTree>
    <p:extLst>
      <p:ext uri="{BB962C8B-B14F-4D97-AF65-F5344CB8AC3E}">
        <p14:creationId xmlns:p14="http://schemas.microsoft.com/office/powerpoint/2010/main" val="863340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1463" y="2286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600200"/>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2"/>
            <a:r>
              <a:rPr lang="en-US" altLang="en-US"/>
              <a:t>Fifth level</a:t>
            </a:r>
          </a:p>
        </p:txBody>
      </p:sp>
      <p:sp>
        <p:nvSpPr>
          <p:cNvPr id="5734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n-lt"/>
                <a:cs typeface="+mn-cs"/>
              </a:defRPr>
            </a:lvl1pPr>
          </a:lstStyle>
          <a:p>
            <a:pPr>
              <a:defRPr/>
            </a:pPr>
            <a:endParaRPr lang="en-US" altLang="en-US" dirty="0"/>
          </a:p>
        </p:txBody>
      </p:sp>
      <p:sp>
        <p:nvSpPr>
          <p:cNvPr id="5734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n-lt"/>
                <a:cs typeface="+mn-cs"/>
              </a:defRPr>
            </a:lvl1pPr>
          </a:lstStyle>
          <a:p>
            <a:pPr>
              <a:defRPr/>
            </a:pPr>
            <a:r>
              <a:rPr lang="en-US" altLang="en-US" dirty="0"/>
              <a:t>SDU - Privileged &amp; Confidential</a:t>
            </a:r>
          </a:p>
        </p:txBody>
      </p:sp>
      <p:sp>
        <p:nvSpPr>
          <p:cNvPr id="5735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E2D4CD43-4BD6-419F-B8F9-E17D0DCB896A}" type="slidenum">
              <a:rPr lang="en-US" altLang="en-US"/>
              <a:pPr>
                <a:defRPr/>
              </a:pPr>
              <a:t>‹#›</a:t>
            </a:fld>
            <a:endParaRPr lang="en-US" altLang="en-US" dirty="0"/>
          </a:p>
        </p:txBody>
      </p:sp>
      <p:sp>
        <p:nvSpPr>
          <p:cNvPr id="1031" name="Rectangle 9"/>
          <p:cNvSpPr>
            <a:spLocks noChangeArrowheads="1"/>
          </p:cNvSpPr>
          <p:nvPr userDrawn="1"/>
        </p:nvSpPr>
        <p:spPr bwMode="auto">
          <a:xfrm>
            <a:off x="381000" y="1371600"/>
            <a:ext cx="76200" cy="2519363"/>
          </a:xfrm>
          <a:prstGeom prst="rect">
            <a:avLst/>
          </a:prstGeom>
          <a:solidFill>
            <a:srgbClr val="FF6600"/>
          </a:solidFill>
          <a:ln>
            <a:noFill/>
          </a:ln>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dirty="0"/>
          </a:p>
        </p:txBody>
      </p:sp>
      <p:sp>
        <p:nvSpPr>
          <p:cNvPr id="1032" name="Rectangle 10"/>
          <p:cNvSpPr>
            <a:spLocks noChangeArrowheads="1"/>
          </p:cNvSpPr>
          <p:nvPr userDrawn="1"/>
        </p:nvSpPr>
        <p:spPr bwMode="auto">
          <a:xfrm>
            <a:off x="381000" y="3886200"/>
            <a:ext cx="76200" cy="2519363"/>
          </a:xfrm>
          <a:prstGeom prst="rect">
            <a:avLst/>
          </a:prstGeom>
          <a:solidFill>
            <a:srgbClr val="333333"/>
          </a:solidFill>
          <a:ln>
            <a:noFill/>
          </a:ln>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dirty="0"/>
          </a:p>
        </p:txBody>
      </p:sp>
    </p:spTree>
  </p:cSld>
  <p:clrMap bg1="lt1" tx1="dk1" bg2="lt2" tx2="dk2" accent1="accent1" accent2="accent2" accent3="accent3" accent4="accent4" accent5="accent5" accent6="accent6" hlink="hlink" folHlink="folHlink"/>
  <p:sldLayoutIdLst>
    <p:sldLayoutId id="2147484432" r:id="rId1"/>
    <p:sldLayoutId id="2147484422" r:id="rId2"/>
    <p:sldLayoutId id="2147484423" r:id="rId3"/>
    <p:sldLayoutId id="2147484424" r:id="rId4"/>
    <p:sldLayoutId id="2147484425" r:id="rId5"/>
    <p:sldLayoutId id="2147484426" r:id="rId6"/>
    <p:sldLayoutId id="2147484427" r:id="rId7"/>
    <p:sldLayoutId id="2147484428" r:id="rId8"/>
    <p:sldLayoutId id="2147484429" r:id="rId9"/>
    <p:sldLayoutId id="2147484430" r:id="rId10"/>
    <p:sldLayoutId id="2147484431" r:id="rId11"/>
  </p:sldLayoutIdLst>
  <p:hf hdr="0" dt="0"/>
  <p:txStyles>
    <p:titleStyle>
      <a:lvl1pPr algn="l" rtl="0" eaLnBrk="0" fontAlgn="base" hangingPunct="0">
        <a:spcBef>
          <a:spcPct val="0"/>
        </a:spcBef>
        <a:spcAft>
          <a:spcPct val="0"/>
        </a:spcAft>
        <a:defRPr sz="4200">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p:titleStyle>
    <p:bodyStyle>
      <a:lvl1pPr marL="342900" indent="-342900" algn="l" rtl="0" eaLnBrk="0" fontAlgn="base" hangingPunct="0">
        <a:spcBef>
          <a:spcPct val="20000"/>
        </a:spcBef>
        <a:spcAft>
          <a:spcPct val="0"/>
        </a:spcAft>
        <a:buClr>
          <a:srgbClr val="333333"/>
        </a:buClr>
        <a:buSzPct val="65000"/>
        <a:buFont typeface="Wingdings" panose="05000000000000000000" pitchFamily="2" charset="2"/>
        <a:buChar char="n"/>
        <a:defRPr sz="3400">
          <a:solidFill>
            <a:schemeClr val="tx1"/>
          </a:solidFill>
          <a:latin typeface="+mn-lt"/>
          <a:ea typeface="+mn-ea"/>
          <a:cs typeface="+mn-cs"/>
        </a:defRPr>
      </a:lvl1pPr>
      <a:lvl2pPr marL="669925" indent="-325438" algn="l" rtl="0" eaLnBrk="0" fontAlgn="base" hangingPunct="0">
        <a:spcBef>
          <a:spcPct val="20000"/>
        </a:spcBef>
        <a:spcAft>
          <a:spcPct val="0"/>
        </a:spcAft>
        <a:buClr>
          <a:srgbClr val="333333"/>
        </a:buClr>
        <a:buSzPct val="60000"/>
        <a:buFont typeface="Wingdings" panose="05000000000000000000" pitchFamily="2" charset="2"/>
        <a:buChar char="q"/>
        <a:defRPr sz="3000">
          <a:solidFill>
            <a:schemeClr val="tx1"/>
          </a:solidFill>
          <a:latin typeface="+mn-lt"/>
        </a:defRPr>
      </a:lvl2pPr>
      <a:lvl3pPr marL="1022350" indent="-350838" algn="l" rtl="0" eaLnBrk="0" fontAlgn="base" hangingPunct="0">
        <a:spcBef>
          <a:spcPct val="20000"/>
        </a:spcBef>
        <a:spcAft>
          <a:spcPct val="0"/>
        </a:spcAft>
        <a:buClr>
          <a:srgbClr val="333333"/>
        </a:buClr>
        <a:buSzPct val="65000"/>
        <a:buFont typeface="Wingdings" panose="05000000000000000000" pitchFamily="2" charset="2"/>
        <a:buChar char="n"/>
        <a:defRPr sz="26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4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4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4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4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4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N"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en-US" dirty="0"/>
              <a:t>SDU - Privileged &amp; Confidential</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0B3C29-4556-4B64-9CFA-91EE68F562B4}" type="slidenum">
              <a:rPr lang="en-IN" smtClean="0"/>
              <a:pPr/>
              <a:t>‹#›</a:t>
            </a:fld>
            <a:endParaRPr lang="en-IN" dirty="0"/>
          </a:p>
        </p:txBody>
      </p:sp>
    </p:spTree>
    <p:extLst>
      <p:ext uri="{BB962C8B-B14F-4D97-AF65-F5344CB8AC3E}">
        <p14:creationId xmlns:p14="http://schemas.microsoft.com/office/powerpoint/2010/main" val="2568967069"/>
      </p:ext>
    </p:extLst>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38" r:id="rId5"/>
    <p:sldLayoutId id="2147484439" r:id="rId6"/>
    <p:sldLayoutId id="2147484440" r:id="rId7"/>
    <p:sldLayoutId id="2147484441" r:id="rId8"/>
    <p:sldLayoutId id="2147484442" r:id="rId9"/>
    <p:sldLayoutId id="2147484443" r:id="rId10"/>
    <p:sldLayoutId id="214748444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5.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10000"/>
            <a:ext cx="7772400" cy="1567815"/>
          </a:xfrm>
        </p:spPr>
        <p:txBody>
          <a:bodyPr/>
          <a:lstStyle/>
          <a:p>
            <a:pPr>
              <a:lnSpc>
                <a:spcPts val="2800"/>
              </a:lnSpc>
            </a:pPr>
            <a:r>
              <a:rPr lang="en-IN" sz="2800" dirty="0">
                <a:latin typeface="Calibri" panose="020F0502020204030204" pitchFamily="34" charset="0"/>
              </a:rPr>
              <a:t>Certificate Course on GST</a:t>
            </a:r>
            <a:br>
              <a:rPr lang="en-IN" sz="2800" dirty="0">
                <a:latin typeface="Calibri" panose="020F0502020204030204" pitchFamily="34" charset="0"/>
                <a:cs typeface="Times New Roman" pitchFamily="18" charset="0"/>
              </a:rPr>
            </a:br>
            <a:br>
              <a:rPr lang="en-IN" sz="2800" dirty="0">
                <a:latin typeface="Calibri" panose="020F0502020204030204" pitchFamily="34" charset="0"/>
                <a:cs typeface="Times New Roman" pitchFamily="18" charset="0"/>
              </a:rPr>
            </a:br>
            <a:r>
              <a:rPr lang="en-IN" sz="2800" cap="none" dirty="0">
                <a:solidFill>
                  <a:schemeClr val="tx1"/>
                </a:solidFill>
                <a:latin typeface="Calibri" panose="020F0502020204030204" pitchFamily="34" charset="0"/>
              </a:rPr>
              <a:t>Organised by ICAI – </a:t>
            </a:r>
            <a:br>
              <a:rPr lang="en-IN" sz="2800" cap="none" dirty="0">
                <a:solidFill>
                  <a:schemeClr val="tx1"/>
                </a:solidFill>
                <a:latin typeface="Calibri" panose="020F0502020204030204" pitchFamily="34" charset="0"/>
              </a:rPr>
            </a:br>
            <a:r>
              <a:rPr lang="en-IN" sz="2800" cap="none" dirty="0">
                <a:solidFill>
                  <a:schemeClr val="tx1"/>
                </a:solidFill>
                <a:latin typeface="Calibri" panose="020F0502020204030204" pitchFamily="34" charset="0"/>
              </a:rPr>
              <a:t>Gurgaon branch of NIRC</a:t>
            </a:r>
            <a:br>
              <a:rPr lang="en-IN" sz="2800" cap="none" dirty="0">
                <a:solidFill>
                  <a:schemeClr val="tx1"/>
                </a:solidFill>
                <a:latin typeface="Calibri" panose="020F0502020204030204" pitchFamily="34" charset="0"/>
              </a:rPr>
            </a:br>
            <a:endParaRPr lang="en-US" sz="2800" u="sng" dirty="0">
              <a:solidFill>
                <a:schemeClr val="tx1"/>
              </a:solidFill>
              <a:latin typeface="Calibri" panose="020F0502020204030204" pitchFamily="34" charset="0"/>
            </a:endParaRPr>
          </a:p>
        </p:txBody>
      </p:sp>
      <p:sp>
        <p:nvSpPr>
          <p:cNvPr id="5" name="Text Placeholder 4"/>
          <p:cNvSpPr>
            <a:spLocks noGrp="1"/>
          </p:cNvSpPr>
          <p:nvPr>
            <p:ph type="body" idx="1"/>
          </p:nvPr>
        </p:nvSpPr>
        <p:spPr>
          <a:xfrm>
            <a:off x="838200" y="1752600"/>
            <a:ext cx="7772400" cy="1219200"/>
          </a:xfrm>
        </p:spPr>
        <p:txBody>
          <a:bodyPr/>
          <a:lstStyle/>
          <a:p>
            <a:pPr>
              <a:spcBef>
                <a:spcPct val="0"/>
              </a:spcBef>
            </a:pPr>
            <a:r>
              <a:rPr lang="en-IN" sz="4500" b="1" dirty="0">
                <a:solidFill>
                  <a:srgbClr val="FF6600"/>
                </a:solidFill>
                <a:latin typeface="Calibri" panose="020F0502020204030204" pitchFamily="34" charset="0"/>
              </a:rPr>
              <a:t>Industry specific analysis like Real Estate &amp; Construction</a:t>
            </a:r>
          </a:p>
        </p:txBody>
      </p:sp>
      <p:sp>
        <p:nvSpPr>
          <p:cNvPr id="6" name="TextBox 5"/>
          <p:cNvSpPr txBox="1"/>
          <p:nvPr/>
        </p:nvSpPr>
        <p:spPr>
          <a:xfrm>
            <a:off x="685800" y="5562600"/>
            <a:ext cx="3124200" cy="369332"/>
          </a:xfrm>
          <a:prstGeom prst="rect">
            <a:avLst/>
          </a:prstGeom>
          <a:noFill/>
        </p:spPr>
        <p:txBody>
          <a:bodyPr wrap="square" rtlCol="0">
            <a:spAutoFit/>
          </a:bodyPr>
          <a:lstStyle/>
          <a:p>
            <a:r>
              <a:rPr lang="en-US" b="1" dirty="0">
                <a:solidFill>
                  <a:srgbClr val="FF6600"/>
                </a:solidFill>
                <a:latin typeface="Calibri" panose="020F0502020204030204" pitchFamily="34" charset="0"/>
              </a:rPr>
              <a:t>May 27, 2017</a:t>
            </a:r>
            <a:endParaRPr lang="en-IN" b="1" dirty="0">
              <a:solidFill>
                <a:srgbClr val="FF6600"/>
              </a:solidFill>
              <a:latin typeface="Calibri" panose="020F0502020204030204" pitchFamily="34" charset="0"/>
            </a:endParaRPr>
          </a:p>
        </p:txBody>
      </p:sp>
    </p:spTree>
    <p:extLst>
      <p:ext uri="{BB962C8B-B14F-4D97-AF65-F5344CB8AC3E}">
        <p14:creationId xmlns:p14="http://schemas.microsoft.com/office/powerpoint/2010/main" val="3958781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10</a:t>
            </a:fld>
            <a:endParaRPr lang="en-US" altLang="en-US" dirty="0">
              <a:latin typeface="Century Gothic" panose="020B0502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047437124"/>
              </p:ext>
            </p:extLst>
          </p:nvPr>
        </p:nvGraphicFramePr>
        <p:xfrm>
          <a:off x="685801" y="1109765"/>
          <a:ext cx="8077200" cy="5367235"/>
        </p:xfrm>
        <a:graphic>
          <a:graphicData uri="http://schemas.openxmlformats.org/drawingml/2006/table">
            <a:tbl>
              <a:tblPr firstRow="1" bandRow="1">
                <a:tableStyleId>{5C22544A-7EE6-4342-B048-85BDC9FD1C3A}</a:tableStyleId>
              </a:tblPr>
              <a:tblGrid>
                <a:gridCol w="1725226">
                  <a:extLst>
                    <a:ext uri="{9D8B030D-6E8A-4147-A177-3AD203B41FA5}">
                      <a16:colId xmlns:a16="http://schemas.microsoft.com/office/drawing/2014/main" val="20000"/>
                    </a:ext>
                  </a:extLst>
                </a:gridCol>
                <a:gridCol w="1803646">
                  <a:extLst>
                    <a:ext uri="{9D8B030D-6E8A-4147-A177-3AD203B41FA5}">
                      <a16:colId xmlns:a16="http://schemas.microsoft.com/office/drawing/2014/main" val="20001"/>
                    </a:ext>
                  </a:extLst>
                </a:gridCol>
                <a:gridCol w="1347927">
                  <a:extLst>
                    <a:ext uri="{9D8B030D-6E8A-4147-A177-3AD203B41FA5}">
                      <a16:colId xmlns:a16="http://schemas.microsoft.com/office/drawing/2014/main" val="20002"/>
                    </a:ext>
                  </a:extLst>
                </a:gridCol>
                <a:gridCol w="3200401">
                  <a:extLst>
                    <a:ext uri="{9D8B030D-6E8A-4147-A177-3AD203B41FA5}">
                      <a16:colId xmlns:a16="http://schemas.microsoft.com/office/drawing/2014/main" val="20003"/>
                    </a:ext>
                  </a:extLst>
                </a:gridCol>
              </a:tblGrid>
              <a:tr h="673315">
                <a:tc>
                  <a:txBody>
                    <a:bodyPr/>
                    <a:lstStyle/>
                    <a:p>
                      <a:pPr algn="ctr"/>
                      <a:r>
                        <a:rPr lang="en-GB" sz="2000" b="1" dirty="0">
                          <a:latin typeface="Calibri" panose="020F0502020204030204" pitchFamily="34" charset="0"/>
                          <a:cs typeface="Calibri" panose="020F0502020204030204" pitchFamily="34" charset="0"/>
                        </a:rPr>
                        <a:t>Supply By</a:t>
                      </a:r>
                      <a:endParaRPr lang="en-IN" sz="2000" b="1" dirty="0">
                        <a:latin typeface="Calibri" panose="020F0502020204030204" pitchFamily="34" charset="0"/>
                        <a:cs typeface="Calibri" panose="020F0502020204030204" pitchFamily="34" charset="0"/>
                      </a:endParaRPr>
                    </a:p>
                  </a:txBody>
                  <a:tcPr anchor="ctr">
                    <a:solidFill>
                      <a:srgbClr val="FF6801"/>
                    </a:solidFill>
                  </a:tcPr>
                </a:tc>
                <a:tc>
                  <a:txBody>
                    <a:bodyPr/>
                    <a:lstStyle/>
                    <a:p>
                      <a:pPr algn="ctr"/>
                      <a:r>
                        <a:rPr lang="en-GB" sz="2000" b="1" dirty="0">
                          <a:latin typeface="Calibri" panose="020F0502020204030204" pitchFamily="34" charset="0"/>
                          <a:cs typeface="Calibri" panose="020F0502020204030204" pitchFamily="34" charset="0"/>
                        </a:rPr>
                        <a:t>Supply To</a:t>
                      </a:r>
                      <a:endParaRPr lang="en-IN" sz="2000" b="1" dirty="0">
                        <a:latin typeface="Calibri" panose="020F0502020204030204" pitchFamily="34" charset="0"/>
                        <a:cs typeface="Calibri" panose="020F0502020204030204" pitchFamily="34" charset="0"/>
                      </a:endParaRPr>
                    </a:p>
                  </a:txBody>
                  <a:tcPr anchor="ctr">
                    <a:solidFill>
                      <a:srgbClr val="FF6801"/>
                    </a:solidFill>
                  </a:tcPr>
                </a:tc>
                <a:tc>
                  <a:txBody>
                    <a:bodyPr/>
                    <a:lstStyle/>
                    <a:p>
                      <a:pPr algn="ctr"/>
                      <a:r>
                        <a:rPr lang="en-GB" sz="2000" b="1" dirty="0">
                          <a:latin typeface="Calibri" panose="020F0502020204030204" pitchFamily="34" charset="0"/>
                          <a:cs typeface="Calibri" panose="020F0502020204030204" pitchFamily="34" charset="0"/>
                        </a:rPr>
                        <a:t>Nature of Supply</a:t>
                      </a:r>
                      <a:endParaRPr lang="en-IN" sz="2000" b="1" dirty="0">
                        <a:latin typeface="Calibri" panose="020F0502020204030204" pitchFamily="34" charset="0"/>
                        <a:cs typeface="Calibri" panose="020F0502020204030204" pitchFamily="34" charset="0"/>
                      </a:endParaRPr>
                    </a:p>
                  </a:txBody>
                  <a:tcPr anchor="ctr">
                    <a:solidFill>
                      <a:srgbClr val="FF6801"/>
                    </a:solidFill>
                  </a:tcPr>
                </a:tc>
                <a:tc>
                  <a:txBody>
                    <a:bodyPr/>
                    <a:lstStyle/>
                    <a:p>
                      <a:pPr algn="ctr"/>
                      <a:r>
                        <a:rPr lang="en-GB" sz="2000" b="1" dirty="0">
                          <a:latin typeface="Calibri" panose="020F0502020204030204" pitchFamily="34" charset="0"/>
                          <a:cs typeface="Calibri" panose="020F0502020204030204" pitchFamily="34" charset="0"/>
                        </a:rPr>
                        <a:t>Rate of Tax /</a:t>
                      </a:r>
                    </a:p>
                    <a:p>
                      <a:pPr algn="ctr"/>
                      <a:r>
                        <a:rPr lang="en-GB" sz="2000" b="1" dirty="0">
                          <a:latin typeface="Calibri" panose="020F0502020204030204" pitchFamily="34" charset="0"/>
                          <a:cs typeface="Calibri" panose="020F0502020204030204" pitchFamily="34" charset="0"/>
                        </a:rPr>
                        <a:t>Input</a:t>
                      </a:r>
                      <a:r>
                        <a:rPr lang="en-GB" sz="2000" b="1" baseline="0" dirty="0">
                          <a:latin typeface="Calibri" panose="020F0502020204030204" pitchFamily="34" charset="0"/>
                          <a:cs typeface="Calibri" panose="020F0502020204030204" pitchFamily="34" charset="0"/>
                        </a:rPr>
                        <a:t> tax credit</a:t>
                      </a:r>
                      <a:endParaRPr lang="en-IN" sz="2000" b="1" dirty="0">
                        <a:latin typeface="Calibri" panose="020F0502020204030204" pitchFamily="34" charset="0"/>
                        <a:cs typeface="Calibri" panose="020F0502020204030204" pitchFamily="34" charset="0"/>
                      </a:endParaRPr>
                    </a:p>
                  </a:txBody>
                  <a:tcPr anchor="ctr">
                    <a:solidFill>
                      <a:srgbClr val="FF6801"/>
                    </a:solidFill>
                  </a:tcPr>
                </a:tc>
                <a:extLst>
                  <a:ext uri="{0D108BD9-81ED-4DB2-BD59-A6C34878D82A}">
                    <a16:rowId xmlns:a16="http://schemas.microsoft.com/office/drawing/2014/main" val="10000"/>
                  </a:ext>
                </a:extLst>
              </a:tr>
              <a:tr h="380569">
                <a:tc>
                  <a:txBody>
                    <a:bodyPr/>
                    <a:lstStyle/>
                    <a:p>
                      <a:pPr algn="l"/>
                      <a:r>
                        <a:rPr lang="en-GB" sz="2000" dirty="0">
                          <a:latin typeface="Calibri" panose="020F0502020204030204" pitchFamily="34" charset="0"/>
                          <a:cs typeface="Calibri" panose="020F0502020204030204" pitchFamily="34" charset="0"/>
                        </a:rPr>
                        <a:t>SEZ Developer</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SEZ</a:t>
                      </a:r>
                      <a:r>
                        <a:rPr lang="en-GB" sz="2000" baseline="0" dirty="0">
                          <a:latin typeface="Calibri" panose="020F0502020204030204" pitchFamily="34" charset="0"/>
                          <a:cs typeface="Calibri" panose="020F0502020204030204" pitchFamily="34" charset="0"/>
                        </a:rPr>
                        <a:t> Unit</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rowSpan="4">
                  <a:txBody>
                    <a:bodyPr/>
                    <a:lstStyle/>
                    <a:p>
                      <a:pPr marL="176213" indent="-176213" algn="l">
                        <a:buFont typeface="Arial" panose="020B0604020202020204" pitchFamily="34" charset="0"/>
                        <a:buChar char="•"/>
                      </a:pPr>
                      <a:r>
                        <a:rPr lang="en-GB" sz="2000" b="1" dirty="0">
                          <a:latin typeface="Calibri" panose="020F0502020204030204" pitchFamily="34" charset="0"/>
                          <a:cs typeface="Calibri" panose="020F0502020204030204" pitchFamily="34" charset="0"/>
                        </a:rPr>
                        <a:t>Zero rated</a:t>
                      </a:r>
                    </a:p>
                    <a:p>
                      <a:pPr marL="176213" indent="-176213" algn="l">
                        <a:buFont typeface="Arial" panose="020B0604020202020204" pitchFamily="34" charset="0"/>
                        <a:buChar char="•"/>
                      </a:pPr>
                      <a:r>
                        <a:rPr lang="en-GB" sz="2000" b="1" dirty="0">
                          <a:latin typeface="Calibri" panose="020F0502020204030204" pitchFamily="34" charset="0"/>
                          <a:cs typeface="Calibri" panose="020F0502020204030204" pitchFamily="34" charset="0"/>
                        </a:rPr>
                        <a:t>ITC allowed as refund</a:t>
                      </a:r>
                      <a:endParaRPr lang="en-IN" sz="2000" b="1"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1"/>
                  </a:ext>
                </a:extLst>
              </a:tr>
              <a:tr h="380569">
                <a:tc>
                  <a:txBody>
                    <a:bodyPr/>
                    <a:lstStyle/>
                    <a:p>
                      <a:pPr algn="l"/>
                      <a:r>
                        <a:rPr lang="en-GB" sz="2000" dirty="0">
                          <a:latin typeface="Calibri" panose="020F0502020204030204" pitchFamily="34" charset="0"/>
                          <a:cs typeface="Calibri" panose="020F0502020204030204" pitchFamily="34" charset="0"/>
                        </a:rPr>
                        <a:t>SEZ Unit</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SEZ Developer</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vMerge="1">
                  <a:txBody>
                    <a:bodyPr/>
                    <a:lstStyle/>
                    <a:p>
                      <a:pPr algn="l"/>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extLst>
                  <a:ext uri="{0D108BD9-81ED-4DB2-BD59-A6C34878D82A}">
                    <a16:rowId xmlns:a16="http://schemas.microsoft.com/office/drawing/2014/main" val="10002"/>
                  </a:ext>
                </a:extLst>
              </a:tr>
              <a:tr h="673315">
                <a:tc>
                  <a:txBody>
                    <a:bodyPr/>
                    <a:lstStyle/>
                    <a:p>
                      <a:pPr algn="l"/>
                      <a:r>
                        <a:rPr lang="en-GB" sz="2000" dirty="0">
                          <a:latin typeface="Calibri" panose="020F0502020204030204" pitchFamily="34" charset="0"/>
                          <a:cs typeface="Calibri" panose="020F0502020204030204" pitchFamily="34" charset="0"/>
                        </a:rPr>
                        <a:t>SEZ Unit</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SEZ Unit</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vMerge="1">
                  <a:txBody>
                    <a:bodyPr/>
                    <a:lstStyle/>
                    <a:p>
                      <a:pPr algn="l"/>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extLst>
                  <a:ext uri="{0D108BD9-81ED-4DB2-BD59-A6C34878D82A}">
                    <a16:rowId xmlns:a16="http://schemas.microsoft.com/office/drawing/2014/main" val="10003"/>
                  </a:ext>
                </a:extLst>
              </a:tr>
              <a:tr h="3805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SEZ Developer</a:t>
                      </a:r>
                      <a:endParaRPr lang="en-IN" sz="2000"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SEZ Developer</a:t>
                      </a:r>
                      <a:endParaRPr lang="en-IN" sz="2000"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pPr algn="l"/>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extLst>
                  <a:ext uri="{0D108BD9-81ED-4DB2-BD59-A6C34878D82A}">
                    <a16:rowId xmlns:a16="http://schemas.microsoft.com/office/drawing/2014/main" val="10004"/>
                  </a:ext>
                </a:extLst>
              </a:tr>
              <a:tr h="673315">
                <a:tc>
                  <a:txBody>
                    <a:bodyPr/>
                    <a:lstStyle/>
                    <a:p>
                      <a:pPr algn="l"/>
                      <a:r>
                        <a:rPr lang="en-GB" sz="2000" dirty="0">
                          <a:latin typeface="Calibri" panose="020F0502020204030204" pitchFamily="34" charset="0"/>
                          <a:cs typeface="Calibri" panose="020F0502020204030204" pitchFamily="34" charset="0"/>
                        </a:rPr>
                        <a:t>Registered Purchaser</a:t>
                      </a:r>
                      <a:endParaRPr lang="en-IN" sz="2000"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SEZ Developer</a:t>
                      </a:r>
                      <a:endParaRPr lang="en-IN" sz="2000"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tc rowSpan="2">
                  <a:txBody>
                    <a:bodyPr/>
                    <a:lstStyle/>
                    <a:p>
                      <a:pPr marL="176213" indent="-176213" algn="l">
                        <a:buFont typeface="Arial" panose="020B0604020202020204" pitchFamily="34" charset="0"/>
                        <a:buChar char="•"/>
                      </a:pPr>
                      <a:r>
                        <a:rPr lang="en-GB" sz="2000" b="1" dirty="0">
                          <a:latin typeface="Calibri" panose="020F0502020204030204" pitchFamily="34" charset="0"/>
                          <a:cs typeface="Calibri" panose="020F0502020204030204" pitchFamily="34" charset="0"/>
                        </a:rPr>
                        <a:t>Zero rated</a:t>
                      </a:r>
                    </a:p>
                    <a:p>
                      <a:pPr marL="176213" indent="-176213" algn="l">
                        <a:buFont typeface="Arial" panose="020B0604020202020204" pitchFamily="34" charset="0"/>
                        <a:buChar char="•"/>
                      </a:pPr>
                      <a:r>
                        <a:rPr lang="en-GB" sz="2000" b="1" dirty="0">
                          <a:latin typeface="Calibri" panose="020F0502020204030204" pitchFamily="34" charset="0"/>
                          <a:cs typeface="Calibri" panose="020F0502020204030204" pitchFamily="34" charset="0"/>
                        </a:rPr>
                        <a:t>Refund</a:t>
                      </a:r>
                      <a:r>
                        <a:rPr lang="en-GB" sz="2000" b="1" baseline="0" dirty="0">
                          <a:latin typeface="Calibri" panose="020F0502020204030204" pitchFamily="34" charset="0"/>
                          <a:cs typeface="Calibri" panose="020F0502020204030204" pitchFamily="34" charset="0"/>
                        </a:rPr>
                        <a:t> possible subject to Letter of undertaking; or </a:t>
                      </a:r>
                      <a:endParaRPr lang="en-IN" sz="2000" b="1" dirty="0">
                        <a:latin typeface="Calibri" panose="020F0502020204030204" pitchFamily="34" charset="0"/>
                        <a:cs typeface="Calibri" panose="020F0502020204030204" pitchFamily="34" charset="0"/>
                      </a:endParaRPr>
                    </a:p>
                    <a:p>
                      <a:pPr marL="176213" indent="-176213" algn="l">
                        <a:buFont typeface="Arial" panose="020B0604020202020204" pitchFamily="34" charset="0"/>
                        <a:buChar char="•"/>
                      </a:pPr>
                      <a:r>
                        <a:rPr lang="en-GB" sz="2000" b="1" dirty="0">
                          <a:latin typeface="Calibri" panose="020F0502020204030204" pitchFamily="34" charset="0"/>
                          <a:cs typeface="Calibri" panose="020F0502020204030204" pitchFamily="34" charset="0"/>
                        </a:rPr>
                        <a:t>Pay IGST and claim</a:t>
                      </a:r>
                      <a:r>
                        <a:rPr lang="en-GB" sz="2000" b="1" baseline="0" dirty="0">
                          <a:latin typeface="Calibri" panose="020F0502020204030204" pitchFamily="34" charset="0"/>
                          <a:cs typeface="Calibri" panose="020F0502020204030204" pitchFamily="34" charset="0"/>
                        </a:rPr>
                        <a:t> refund</a:t>
                      </a:r>
                      <a:endParaRPr lang="en-IN" sz="2000" b="1"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5"/>
                  </a:ext>
                </a:extLst>
              </a:tr>
              <a:tr h="673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Registered Purchaser</a:t>
                      </a:r>
                      <a:endParaRPr lang="en-IN" sz="2000"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SEZ Unit</a:t>
                      </a:r>
                      <a:endParaRPr lang="en-IN" sz="2000"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pPr algn="l"/>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extLst>
                  <a:ext uri="{0D108BD9-81ED-4DB2-BD59-A6C34878D82A}">
                    <a16:rowId xmlns:a16="http://schemas.microsoft.com/office/drawing/2014/main" val="10006"/>
                  </a:ext>
                </a:extLst>
              </a:tr>
              <a:tr h="673315">
                <a:tc>
                  <a:txBody>
                    <a:bodyPr/>
                    <a:lstStyle/>
                    <a:p>
                      <a:pPr algn="l"/>
                      <a:r>
                        <a:rPr lang="en-GB" sz="2000" dirty="0">
                          <a:latin typeface="Calibri" panose="020F0502020204030204" pitchFamily="34" charset="0"/>
                          <a:cs typeface="Calibri" panose="020F0502020204030204" pitchFamily="34" charset="0"/>
                        </a:rPr>
                        <a:t>SEZ</a:t>
                      </a:r>
                      <a:r>
                        <a:rPr lang="en-GB" sz="2000" baseline="0" dirty="0">
                          <a:latin typeface="Calibri" panose="020F0502020204030204" pitchFamily="34" charset="0"/>
                          <a:cs typeface="Calibri" panose="020F0502020204030204" pitchFamily="34" charset="0"/>
                        </a:rPr>
                        <a:t> Developer</a:t>
                      </a:r>
                      <a:endParaRPr lang="en-IN" sz="2000"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Registered Purchaser</a:t>
                      </a:r>
                      <a:endParaRPr lang="en-IN" sz="2000"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tc rowSpan="2">
                  <a:txBody>
                    <a:bodyPr/>
                    <a:lstStyle/>
                    <a:p>
                      <a:pPr marL="176213" indent="-176213" algn="l">
                        <a:buFont typeface="Arial" panose="020B0604020202020204" pitchFamily="34" charset="0"/>
                        <a:buChar char="•"/>
                      </a:pPr>
                      <a:r>
                        <a:rPr lang="en-IN" sz="2000" b="1" dirty="0">
                          <a:latin typeface="Calibri" panose="020F0502020204030204" pitchFamily="34" charset="0"/>
                          <a:cs typeface="Calibri" panose="020F0502020204030204" pitchFamily="34" charset="0"/>
                        </a:rPr>
                        <a:t>Not zero rated</a:t>
                      </a:r>
                    </a:p>
                    <a:p>
                      <a:pPr marL="176213" indent="-176213" algn="l">
                        <a:buFont typeface="Arial" panose="020B0604020202020204" pitchFamily="34" charset="0"/>
                        <a:buChar char="•"/>
                      </a:pPr>
                      <a:r>
                        <a:rPr lang="en-IN" sz="2000" b="1" dirty="0">
                          <a:latin typeface="Calibri" panose="020F0502020204030204" pitchFamily="34" charset="0"/>
                          <a:cs typeface="Calibri" panose="020F0502020204030204" pitchFamily="34" charset="0"/>
                        </a:rPr>
                        <a:t>Charge IGST and </a:t>
                      </a:r>
                      <a:r>
                        <a:rPr lang="en-IN" sz="2000" b="1" dirty="0" err="1">
                          <a:latin typeface="Calibri" panose="020F0502020204030204" pitchFamily="34" charset="0"/>
                          <a:cs typeface="Calibri" panose="020F0502020204030204" pitchFamily="34" charset="0"/>
                        </a:rPr>
                        <a:t>utlise</a:t>
                      </a:r>
                      <a:r>
                        <a:rPr lang="en-IN" sz="2000" b="1" dirty="0">
                          <a:latin typeface="Calibri" panose="020F0502020204030204" pitchFamily="34" charset="0"/>
                          <a:cs typeface="Calibri" panose="020F0502020204030204" pitchFamily="34" charset="0"/>
                        </a:rPr>
                        <a:t> credit available;</a:t>
                      </a:r>
                    </a:p>
                    <a:p>
                      <a:pPr marL="176213" indent="-176213" algn="l">
                        <a:buFont typeface="Arial" panose="020B0604020202020204" pitchFamily="34" charset="0"/>
                        <a:buChar char="•"/>
                      </a:pPr>
                      <a:r>
                        <a:rPr lang="en-IN" sz="2000" b="1" dirty="0">
                          <a:latin typeface="Calibri" panose="020F0502020204030204" pitchFamily="34" charset="0"/>
                          <a:cs typeface="Calibri" panose="020F0502020204030204" pitchFamily="34" charset="0"/>
                        </a:rPr>
                        <a:t>Balance claim refund</a:t>
                      </a:r>
                    </a:p>
                  </a:txBody>
                  <a:tcPr anchor="ctr">
                    <a:lnT w="19050" cap="flat" cmpd="sng" algn="ctr">
                      <a:solidFill>
                        <a:schemeClr val="tx1"/>
                      </a:solidFill>
                      <a:prstDash val="solid"/>
                      <a:round/>
                      <a:headEnd type="none" w="med" len="med"/>
                      <a:tailEnd type="none" w="med" len="med"/>
                    </a:lnT>
                    <a:solidFill>
                      <a:schemeClr val="accent5">
                        <a:lumMod val="40000"/>
                        <a:lumOff val="60000"/>
                      </a:schemeClr>
                    </a:solidFill>
                  </a:tcPr>
                </a:tc>
                <a:extLst>
                  <a:ext uri="{0D108BD9-81ED-4DB2-BD59-A6C34878D82A}">
                    <a16:rowId xmlns:a16="http://schemas.microsoft.com/office/drawing/2014/main" val="10007"/>
                  </a:ext>
                </a:extLst>
              </a:tr>
              <a:tr h="673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SEZ Unit</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latin typeface="Calibri" panose="020F0502020204030204" pitchFamily="34" charset="0"/>
                          <a:cs typeface="Calibri" panose="020F0502020204030204" pitchFamily="34" charset="0"/>
                        </a:rPr>
                        <a:t>Registered Purchaser</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a:txBody>
                    <a:bodyPr/>
                    <a:lstStyle/>
                    <a:p>
                      <a:pPr algn="l"/>
                      <a:r>
                        <a:rPr lang="en-GB" sz="2000" dirty="0">
                          <a:latin typeface="Calibri" panose="020F0502020204030204" pitchFamily="34" charset="0"/>
                          <a:cs typeface="Calibri" panose="020F0502020204030204" pitchFamily="34" charset="0"/>
                        </a:rPr>
                        <a:t>Inter-State</a:t>
                      </a:r>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tc vMerge="1">
                  <a:txBody>
                    <a:bodyPr/>
                    <a:lstStyle/>
                    <a:p>
                      <a:pPr algn="l"/>
                      <a:endParaRPr lang="en-IN" sz="2000" dirty="0">
                        <a:latin typeface="Calibri" panose="020F0502020204030204" pitchFamily="34" charset="0"/>
                        <a:cs typeface="Calibri" panose="020F0502020204030204" pitchFamily="34" charset="0"/>
                      </a:endParaRPr>
                    </a:p>
                  </a:txBody>
                  <a:tcPr anchor="ctr">
                    <a:solidFill>
                      <a:schemeClr val="accent5">
                        <a:lumMod val="40000"/>
                        <a:lumOff val="60000"/>
                      </a:schemeClr>
                    </a:solidFill>
                  </a:tcPr>
                </a:tc>
                <a:extLst>
                  <a:ext uri="{0D108BD9-81ED-4DB2-BD59-A6C34878D82A}">
                    <a16:rowId xmlns:a16="http://schemas.microsoft.com/office/drawing/2014/main" val="10008"/>
                  </a:ext>
                </a:extLst>
              </a:tr>
            </a:tbl>
          </a:graphicData>
        </a:graphic>
      </p:graphicFrame>
      <p:sp>
        <p:nvSpPr>
          <p:cNvPr id="7" name="TextBox 6"/>
          <p:cNvSpPr txBox="1"/>
          <p:nvPr/>
        </p:nvSpPr>
        <p:spPr>
          <a:xfrm>
            <a:off x="381000" y="152400"/>
            <a:ext cx="7848600" cy="738664"/>
          </a:xfrm>
          <a:prstGeom prst="rect">
            <a:avLst/>
          </a:prstGeom>
          <a:noFill/>
        </p:spPr>
        <p:txBody>
          <a:bodyPr wrap="square" rtlCol="0">
            <a:spAutoFit/>
          </a:bodyPr>
          <a:lstStyle/>
          <a:p>
            <a:r>
              <a:rPr lang="en-GB" sz="4200" b="1" dirty="0">
                <a:solidFill>
                  <a:srgbClr val="FF6600"/>
                </a:solidFill>
                <a:latin typeface="Calibri" panose="020F0502020204030204" pitchFamily="34" charset="0"/>
                <a:cs typeface="Calibri" panose="020F0502020204030204" pitchFamily="34" charset="0"/>
              </a:rPr>
              <a:t>Place of Supply</a:t>
            </a:r>
            <a:endParaRPr lang="en-IN" sz="4200" b="1" dirty="0">
              <a:solidFill>
                <a:srgbClr val="FF6600"/>
              </a:solidFill>
              <a:latin typeface="Calibri" panose="020F0502020204030204" pitchFamily="34" charset="0"/>
              <a:cs typeface="Calibri" panose="020F0502020204030204" pitchFamily="34" charset="0"/>
            </a:endParaRPr>
          </a:p>
        </p:txBody>
      </p:sp>
      <p:sp>
        <p:nvSpPr>
          <p:cNvPr id="2" name="Footer Placeholder 1"/>
          <p:cNvSpPr>
            <a:spLocks noGrp="1"/>
          </p:cNvSpPr>
          <p:nvPr>
            <p:ph type="ftr" sz="quarter" idx="11"/>
          </p:nvPr>
        </p:nvSpPr>
        <p:spPr>
          <a:xfrm>
            <a:off x="3124200" y="6400800"/>
            <a:ext cx="2895600" cy="457200"/>
          </a:xfrm>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53329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11</a:t>
            </a:fld>
            <a:endParaRPr lang="en-US" altLang="en-US" dirty="0">
              <a:latin typeface="Century Gothic" panose="020B0502020202020204" pitchFamily="34" charset="0"/>
            </a:endParaRPr>
          </a:p>
        </p:txBody>
      </p:sp>
      <p:sp>
        <p:nvSpPr>
          <p:cNvPr id="9" name="Title 1"/>
          <p:cNvSpPr txBox="1">
            <a:spLocks/>
          </p:cNvSpPr>
          <p:nvPr/>
        </p:nvSpPr>
        <p:spPr bwMode="auto">
          <a:xfrm>
            <a:off x="533400" y="762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rPr>
              <a:t>Time of Supply </a:t>
            </a:r>
          </a:p>
        </p:txBody>
      </p:sp>
      <p:sp>
        <p:nvSpPr>
          <p:cNvPr id="2" name="TextBox 1"/>
          <p:cNvSpPr txBox="1"/>
          <p:nvPr/>
        </p:nvSpPr>
        <p:spPr>
          <a:xfrm>
            <a:off x="762000" y="880676"/>
            <a:ext cx="7924800" cy="5940088"/>
          </a:xfrm>
          <a:prstGeom prst="rect">
            <a:avLst/>
          </a:prstGeom>
          <a:noFill/>
        </p:spPr>
        <p:txBody>
          <a:bodyPr wrap="square" rtlCol="0">
            <a:spAutoFit/>
          </a:bodyPr>
          <a:lstStyle/>
          <a:p>
            <a:pPr marL="457200" indent="-457200">
              <a:buFont typeface="+mj-lt"/>
              <a:buAutoNum type="alphaUcPeriod"/>
            </a:pPr>
            <a:r>
              <a:rPr lang="en-US" sz="2000" dirty="0">
                <a:latin typeface="Calibri" panose="020F0502020204030204" pitchFamily="34" charset="0"/>
              </a:rPr>
              <a:t>Time of supply of service, is earliest of </a:t>
            </a:r>
          </a:p>
          <a:p>
            <a:pPr marL="971550" lvl="1" indent="-514350">
              <a:buFont typeface="+mj-lt"/>
              <a:buAutoNum type="alphaLcParenR"/>
            </a:pPr>
            <a:r>
              <a:rPr lang="en-US" sz="2000" dirty="0">
                <a:latin typeface="Calibri" panose="020F0502020204030204" pitchFamily="34" charset="0"/>
              </a:rPr>
              <a:t>Date of issue of invoice by supplier (Rule 2 says within 30 days from the date of supply of service)</a:t>
            </a:r>
          </a:p>
          <a:p>
            <a:pPr marL="971550" lvl="1" indent="-514350">
              <a:buFont typeface="+mj-lt"/>
              <a:buAutoNum type="alphaLcParenR"/>
            </a:pPr>
            <a:r>
              <a:rPr lang="en-US" sz="2000" dirty="0">
                <a:latin typeface="Calibri" panose="020F0502020204030204" pitchFamily="34" charset="0"/>
              </a:rPr>
              <a:t>Date of receipt of payment</a:t>
            </a:r>
          </a:p>
          <a:p>
            <a:pPr lvl="1"/>
            <a:r>
              <a:rPr lang="en-US" sz="2000" b="1" u="sng" dirty="0">
                <a:latin typeface="Calibri" panose="020F0502020204030204" pitchFamily="34" charset="0"/>
              </a:rPr>
              <a:t>Note:</a:t>
            </a:r>
            <a:r>
              <a:rPr lang="en-US" sz="2000" dirty="0">
                <a:latin typeface="Calibri" panose="020F0502020204030204" pitchFamily="34" charset="0"/>
              </a:rPr>
              <a:t> In case of receipt of advance (linked to supply of service) a receipt voucher is to be issued in terms of Rule 7.</a:t>
            </a:r>
          </a:p>
          <a:p>
            <a:pPr marL="457200" indent="-457200">
              <a:buFont typeface="+mj-lt"/>
              <a:buAutoNum type="alphaUcPeriod"/>
            </a:pPr>
            <a:endParaRPr lang="en-US" sz="2000" dirty="0">
              <a:latin typeface="Calibri" panose="020F0502020204030204" pitchFamily="34" charset="0"/>
            </a:endParaRPr>
          </a:p>
          <a:p>
            <a:pPr marL="457200" indent="-457200">
              <a:buFont typeface="+mj-lt"/>
              <a:buAutoNum type="alphaUcPeriod"/>
            </a:pPr>
            <a:r>
              <a:rPr lang="en-US" sz="2000" dirty="0">
                <a:latin typeface="Calibri" panose="020F0502020204030204" pitchFamily="34" charset="0"/>
              </a:rPr>
              <a:t>If no invoice is issue, then earliest of:</a:t>
            </a:r>
          </a:p>
          <a:p>
            <a:pPr marL="914400" lvl="1" indent="-457200">
              <a:buFont typeface="+mj-lt"/>
              <a:buAutoNum type="alphaLcParenR"/>
            </a:pPr>
            <a:r>
              <a:rPr lang="en-US" sz="2000" dirty="0">
                <a:latin typeface="Calibri" panose="020F0502020204030204" pitchFamily="34" charset="0"/>
              </a:rPr>
              <a:t>Date of provision of Service; or</a:t>
            </a:r>
          </a:p>
          <a:p>
            <a:pPr marL="971550" lvl="1" indent="-514350">
              <a:buFont typeface="+mj-lt"/>
              <a:buAutoNum type="alphaLcParenR"/>
            </a:pPr>
            <a:r>
              <a:rPr lang="en-US" sz="2000" dirty="0">
                <a:latin typeface="Calibri" panose="020F0502020204030204" pitchFamily="34" charset="0"/>
              </a:rPr>
              <a:t>Date of payment receipt</a:t>
            </a:r>
          </a:p>
          <a:p>
            <a:pPr marL="514350" indent="-514350">
              <a:buFont typeface="+mj-lt"/>
              <a:buAutoNum type="alphaUcPeriod"/>
            </a:pPr>
            <a:endParaRPr lang="en-US" sz="2000" dirty="0">
              <a:latin typeface="Calibri" panose="020F0502020204030204" pitchFamily="34" charset="0"/>
            </a:endParaRPr>
          </a:p>
          <a:p>
            <a:pPr marL="457200" indent="-457200">
              <a:buFont typeface="+mj-lt"/>
              <a:buAutoNum type="alphaUcPeriod"/>
            </a:pPr>
            <a:r>
              <a:rPr lang="en-US" sz="2000" dirty="0">
                <a:latin typeface="Calibri" panose="020F0502020204030204" pitchFamily="34" charset="0"/>
              </a:rPr>
              <a:t>If it is not possible to determine as per ‘a’ or ‘b’ above then date on which </a:t>
            </a:r>
            <a:r>
              <a:rPr lang="en-US" sz="2000" u="sng" dirty="0">
                <a:latin typeface="Calibri" panose="020F0502020204030204" pitchFamily="34" charset="0"/>
              </a:rPr>
              <a:t>recipient</a:t>
            </a:r>
            <a:r>
              <a:rPr lang="en-US" sz="2000" dirty="0">
                <a:latin typeface="Calibri" panose="020F0502020204030204" pitchFamily="34" charset="0"/>
              </a:rPr>
              <a:t> reflects in his books of accounts.</a:t>
            </a:r>
          </a:p>
          <a:p>
            <a:pPr marL="457200" indent="-457200">
              <a:buFont typeface="+mj-lt"/>
              <a:buAutoNum type="alphaUcPeriod"/>
            </a:pPr>
            <a:endParaRPr lang="en-US" sz="2000" dirty="0">
              <a:latin typeface="Calibri" panose="020F0502020204030204" pitchFamily="34" charset="0"/>
            </a:endParaRPr>
          </a:p>
          <a:p>
            <a:pPr marL="457200" indent="-457200">
              <a:buFont typeface="+mj-lt"/>
              <a:buAutoNum type="alphaUcPeriod"/>
            </a:pPr>
            <a:r>
              <a:rPr lang="en-US" sz="2000" dirty="0">
                <a:latin typeface="Calibri" panose="020F0502020204030204" pitchFamily="34" charset="0"/>
              </a:rPr>
              <a:t>Supply deemed to be completed to the extent covered by invoice or payment;</a:t>
            </a:r>
          </a:p>
          <a:p>
            <a:pPr marL="457200" indent="-457200">
              <a:buFont typeface="+mj-lt"/>
              <a:buAutoNum type="alphaUcPeriod"/>
            </a:pPr>
            <a:endParaRPr lang="en-US" sz="2000" dirty="0">
              <a:latin typeface="Calibri" panose="020F0502020204030204" pitchFamily="34" charset="0"/>
            </a:endParaRPr>
          </a:p>
          <a:p>
            <a:pPr marL="457200" indent="-457200">
              <a:buFont typeface="+mj-lt"/>
              <a:buAutoNum type="alphaUcPeriod"/>
            </a:pPr>
            <a:r>
              <a:rPr lang="en-US" sz="2000" dirty="0">
                <a:latin typeface="Calibri" panose="020F0502020204030204" pitchFamily="34" charset="0"/>
              </a:rPr>
              <a:t>In case of interest, late fee or delayed payment the time of supply is date on which supplier receives the additional value.</a:t>
            </a:r>
          </a:p>
        </p:txBody>
      </p:sp>
    </p:spTree>
    <p:extLst>
      <p:ext uri="{BB962C8B-B14F-4D97-AF65-F5344CB8AC3E}">
        <p14:creationId xmlns:p14="http://schemas.microsoft.com/office/powerpoint/2010/main" val="2585282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12</a:t>
            </a:fld>
            <a:endParaRPr lang="en-US" altLang="en-US" dirty="0">
              <a:latin typeface="Century Gothic" panose="020B0502020202020204" pitchFamily="34" charset="0"/>
            </a:endParaRPr>
          </a:p>
        </p:txBody>
      </p:sp>
      <p:sp>
        <p:nvSpPr>
          <p:cNvPr id="9" name="Title 1"/>
          <p:cNvSpPr txBox="1">
            <a:spLocks/>
          </p:cNvSpPr>
          <p:nvPr/>
        </p:nvSpPr>
        <p:spPr bwMode="auto">
          <a:xfrm>
            <a:off x="533400" y="2286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rPr>
              <a:t>Issues in time of Supply</a:t>
            </a:r>
          </a:p>
        </p:txBody>
      </p:sp>
      <p:graphicFrame>
        <p:nvGraphicFramePr>
          <p:cNvPr id="4" name="Diagram 3"/>
          <p:cNvGraphicFramePr/>
          <p:nvPr>
            <p:extLst>
              <p:ext uri="{D42A27DB-BD31-4B8C-83A1-F6EECF244321}">
                <p14:modId xmlns:p14="http://schemas.microsoft.com/office/powerpoint/2010/main" val="729463160"/>
              </p:ext>
            </p:extLst>
          </p:nvPr>
        </p:nvGraphicFramePr>
        <p:xfrm>
          <a:off x="762000" y="1382226"/>
          <a:ext cx="7924800" cy="47845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1878403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13</a:t>
            </a:fld>
            <a:endParaRPr lang="en-US" altLang="en-US" dirty="0">
              <a:latin typeface="Century Gothic" panose="020B0502020202020204" pitchFamily="34" charset="0"/>
            </a:endParaRPr>
          </a:p>
        </p:txBody>
      </p:sp>
      <p:sp>
        <p:nvSpPr>
          <p:cNvPr id="9" name="Title 1"/>
          <p:cNvSpPr txBox="1">
            <a:spLocks/>
          </p:cNvSpPr>
          <p:nvPr/>
        </p:nvSpPr>
        <p:spPr bwMode="auto">
          <a:xfrm>
            <a:off x="533400" y="1524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cs typeface="Calibri" panose="020F0502020204030204" pitchFamily="34" charset="0"/>
              </a:rPr>
              <a:t>Time of Supply – Reverse Charge</a:t>
            </a:r>
          </a:p>
        </p:txBody>
      </p:sp>
      <p:graphicFrame>
        <p:nvGraphicFramePr>
          <p:cNvPr id="4" name="Diagram 3"/>
          <p:cNvGraphicFramePr/>
          <p:nvPr>
            <p:extLst>
              <p:ext uri="{D42A27DB-BD31-4B8C-83A1-F6EECF244321}">
                <p14:modId xmlns:p14="http://schemas.microsoft.com/office/powerpoint/2010/main" val="1889059600"/>
              </p:ext>
            </p:extLst>
          </p:nvPr>
        </p:nvGraphicFramePr>
        <p:xfrm>
          <a:off x="685800" y="1143000"/>
          <a:ext cx="7924800" cy="53245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2239720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14</a:t>
            </a:fld>
            <a:endParaRPr lang="en-US" altLang="en-US" dirty="0">
              <a:latin typeface="Century Gothic" panose="020B0502020202020204" pitchFamily="34" charset="0"/>
            </a:endParaRPr>
          </a:p>
        </p:txBody>
      </p:sp>
      <p:sp>
        <p:nvSpPr>
          <p:cNvPr id="9" name="Title 1"/>
          <p:cNvSpPr txBox="1">
            <a:spLocks/>
          </p:cNvSpPr>
          <p:nvPr/>
        </p:nvSpPr>
        <p:spPr bwMode="auto">
          <a:xfrm>
            <a:off x="533400" y="1524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cs typeface="Calibri" panose="020F0502020204030204" pitchFamily="34" charset="0"/>
              </a:rPr>
              <a:t>Continuous Supply of Services</a:t>
            </a:r>
          </a:p>
        </p:txBody>
      </p:sp>
      <p:graphicFrame>
        <p:nvGraphicFramePr>
          <p:cNvPr id="4" name="Diagram 3"/>
          <p:cNvGraphicFramePr/>
          <p:nvPr>
            <p:extLst>
              <p:ext uri="{D42A27DB-BD31-4B8C-83A1-F6EECF244321}">
                <p14:modId xmlns:p14="http://schemas.microsoft.com/office/powerpoint/2010/main" val="3788639180"/>
              </p:ext>
            </p:extLst>
          </p:nvPr>
        </p:nvGraphicFramePr>
        <p:xfrm>
          <a:off x="685800" y="1219200"/>
          <a:ext cx="7848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2463292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Value of taxable supply</a:t>
            </a:r>
            <a:endParaRPr lang="en-IN" dirty="0">
              <a:solidFill>
                <a:schemeClr val="tx1"/>
              </a:solidFill>
            </a:endParaRPr>
          </a:p>
        </p:txBody>
      </p:sp>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15</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graphicFrame>
        <p:nvGraphicFramePr>
          <p:cNvPr id="14" name="Diagram 13"/>
          <p:cNvGraphicFramePr/>
          <p:nvPr>
            <p:extLst>
              <p:ext uri="{D42A27DB-BD31-4B8C-83A1-F6EECF244321}">
                <p14:modId xmlns:p14="http://schemas.microsoft.com/office/powerpoint/2010/main" val="3601236153"/>
              </p:ext>
            </p:extLst>
          </p:nvPr>
        </p:nvGraphicFramePr>
        <p:xfrm>
          <a:off x="609600" y="1368425"/>
          <a:ext cx="7891463" cy="4875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0834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GST Rates for Real Estate Industry</a:t>
            </a:r>
          </a:p>
        </p:txBody>
      </p:sp>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16</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sp>
        <p:nvSpPr>
          <p:cNvPr id="3" name="Content Placeholder 2"/>
          <p:cNvSpPr>
            <a:spLocks noGrp="1"/>
          </p:cNvSpPr>
          <p:nvPr>
            <p:ph idx="1"/>
          </p:nvPr>
        </p:nvSpPr>
        <p:spPr>
          <a:xfrm>
            <a:off x="838200" y="1295400"/>
            <a:ext cx="7772400" cy="4530725"/>
          </a:xfrm>
        </p:spPr>
        <p:txBody>
          <a:bodyPr/>
          <a:lstStyle/>
          <a:p>
            <a:pPr lvl="0"/>
            <a:r>
              <a:rPr lang="en-US" sz="1800" dirty="0">
                <a:latin typeface="Calibri" panose="020F0502020204030204" pitchFamily="34" charset="0"/>
              </a:rPr>
              <a:t>Construction activity</a:t>
            </a:r>
          </a:p>
          <a:p>
            <a:pPr lvl="1"/>
            <a:r>
              <a:rPr lang="en-US" sz="1800" dirty="0">
                <a:latin typeface="Calibri" panose="020F0502020204030204" pitchFamily="34" charset="0"/>
              </a:rPr>
              <a:t>12% w</a:t>
            </a:r>
            <a:r>
              <a:rPr lang="en-IN" sz="1800" dirty="0" err="1">
                <a:latin typeface="Calibri" panose="020F0502020204030204" pitchFamily="34" charset="0"/>
              </a:rPr>
              <a:t>ith</a:t>
            </a:r>
            <a:r>
              <a:rPr lang="en-IN" sz="1800" dirty="0">
                <a:latin typeface="Calibri" panose="020F0502020204030204" pitchFamily="34" charset="0"/>
              </a:rPr>
              <a:t> full ITC but no refund of overflow of ITC</a:t>
            </a:r>
            <a:endParaRPr lang="en-US" sz="1800" dirty="0">
              <a:latin typeface="Calibri" panose="020F0502020204030204" pitchFamily="34" charset="0"/>
            </a:endParaRPr>
          </a:p>
          <a:p>
            <a:pPr lvl="0"/>
            <a:r>
              <a:rPr lang="en-US" sz="1800" dirty="0">
                <a:latin typeface="Calibri" panose="020F0502020204030204" pitchFamily="34" charset="0"/>
              </a:rPr>
              <a:t>Renting of commercial property</a:t>
            </a:r>
          </a:p>
          <a:p>
            <a:pPr lvl="1"/>
            <a:r>
              <a:rPr lang="en-US" sz="1800" dirty="0"/>
              <a:t>18% with full ITC</a:t>
            </a:r>
            <a:endParaRPr lang="en-US" sz="1800" dirty="0">
              <a:latin typeface="Calibri" panose="020F0502020204030204" pitchFamily="34" charset="0"/>
            </a:endParaRPr>
          </a:p>
          <a:p>
            <a:r>
              <a:rPr lang="en-US" sz="1800" dirty="0"/>
              <a:t>Renting of residential property</a:t>
            </a:r>
          </a:p>
          <a:p>
            <a:pPr lvl="1"/>
            <a:r>
              <a:rPr lang="en-IN" sz="1800" dirty="0">
                <a:latin typeface="Calibri" panose="020F0502020204030204" pitchFamily="34" charset="0"/>
              </a:rPr>
              <a:t>Exempt</a:t>
            </a:r>
          </a:p>
          <a:p>
            <a:pPr lvl="0"/>
            <a:r>
              <a:rPr lang="en-IN" sz="1800" dirty="0"/>
              <a:t>Bundled service by way of supply of food or any other article of human consumption or any drink, in a premises together with renting of such premises</a:t>
            </a:r>
          </a:p>
          <a:p>
            <a:pPr lvl="1"/>
            <a:r>
              <a:rPr lang="en-IN" sz="1800" dirty="0"/>
              <a:t>18% with full ITC</a:t>
            </a:r>
          </a:p>
          <a:p>
            <a:pPr lvl="0"/>
            <a:r>
              <a:rPr lang="en-IN" sz="1800" dirty="0">
                <a:latin typeface="Calibri" panose="020F0502020204030204" pitchFamily="34" charset="0"/>
              </a:rPr>
              <a:t>Renting of hotels, inns, guest houses, clubs, campsites or other commercial places meant for residential or lodging purposes with </a:t>
            </a:r>
            <a:r>
              <a:rPr lang="en-US" sz="1800" dirty="0"/>
              <a:t>Room Tariff </a:t>
            </a:r>
            <a:endParaRPr lang="en-US" sz="1800" dirty="0">
              <a:latin typeface="Calibri" panose="020F0502020204030204" pitchFamily="34" charset="0"/>
            </a:endParaRPr>
          </a:p>
          <a:p>
            <a:pPr lvl="1"/>
            <a:r>
              <a:rPr lang="en-US" sz="1800" b="0" cap="none" spc="0" dirty="0">
                <a:ln w="0"/>
                <a:solidFill>
                  <a:schemeClr val="tx1"/>
                </a:solidFill>
                <a:latin typeface="Calibri" panose="020F0502020204030204" pitchFamily="34" charset="0"/>
              </a:rPr>
              <a:t>Rs 1000 – 5000 – 12% with full ITC</a:t>
            </a:r>
          </a:p>
          <a:p>
            <a:pPr lvl="1"/>
            <a:r>
              <a:rPr lang="en-US" sz="1800" b="0" cap="none" spc="0" dirty="0">
                <a:ln w="0"/>
                <a:solidFill>
                  <a:schemeClr val="tx1"/>
                </a:solidFill>
                <a:latin typeface="Calibri" panose="020F0502020204030204" pitchFamily="34" charset="0"/>
              </a:rPr>
              <a:t>Rs 2500 – 5000 – 18% with full ITC</a:t>
            </a:r>
          </a:p>
          <a:p>
            <a:pPr lvl="1"/>
            <a:r>
              <a:rPr lang="en-US" sz="1800" b="0" cap="none" spc="0" dirty="0">
                <a:ln w="0"/>
                <a:solidFill>
                  <a:schemeClr val="tx1"/>
                </a:solidFill>
                <a:latin typeface="Calibri" panose="020F0502020204030204" pitchFamily="34" charset="0"/>
              </a:rPr>
              <a:t>Rs 5000 and above – 28% with full ITC</a:t>
            </a:r>
            <a:endParaRPr lang="en-US" sz="1800" dirty="0">
              <a:latin typeface="Calibri" panose="020F0502020204030204" pitchFamily="34" charset="0"/>
            </a:endParaRPr>
          </a:p>
        </p:txBody>
      </p:sp>
    </p:spTree>
    <p:extLst>
      <p:ext uri="{BB962C8B-B14F-4D97-AF65-F5344CB8AC3E}">
        <p14:creationId xmlns:p14="http://schemas.microsoft.com/office/powerpoint/2010/main" val="598285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17</a:t>
            </a:fld>
            <a:endParaRPr lang="en-US" altLang="en-US" dirty="0"/>
          </a:p>
        </p:txBody>
      </p:sp>
      <p:sp>
        <p:nvSpPr>
          <p:cNvPr id="5" name="Footer Placeholder 4"/>
          <p:cNvSpPr>
            <a:spLocks noGrp="1"/>
          </p:cNvSpPr>
          <p:nvPr>
            <p:ph type="ftr" sz="quarter" idx="14"/>
          </p:nvPr>
        </p:nvSpPr>
        <p:spPr>
          <a:xfrm>
            <a:off x="3124200" y="6400800"/>
            <a:ext cx="2895600" cy="457200"/>
          </a:xfrm>
        </p:spPr>
        <p:txBody>
          <a:bodyPr/>
          <a:lstStyle/>
          <a:p>
            <a:pPr>
              <a:defRPr/>
            </a:pPr>
            <a:r>
              <a:rPr lang="en-US" altLang="en-US" dirty="0"/>
              <a:t>SDU - Privileged &amp; Confidential</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83039739"/>
              </p:ext>
            </p:extLst>
          </p:nvPr>
        </p:nvGraphicFramePr>
        <p:xfrm>
          <a:off x="838199" y="990600"/>
          <a:ext cx="8034337"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p:nvPr>
        </p:nvSpPr>
        <p:spPr>
          <a:xfrm>
            <a:off x="271462" y="152400"/>
            <a:ext cx="8491537" cy="1139825"/>
          </a:xfrm>
        </p:spPr>
        <p:txBody>
          <a:bodyPr/>
          <a:lstStyle/>
          <a:p>
            <a:r>
              <a:rPr lang="en-IN" dirty="0"/>
              <a:t>Value of taxable supply  			</a:t>
            </a:r>
            <a:r>
              <a:rPr lang="en-IN" sz="2500" dirty="0"/>
              <a:t>contd..</a:t>
            </a:r>
            <a:endParaRPr lang="en-IN" sz="2500" dirty="0">
              <a:solidFill>
                <a:schemeClr val="tx1"/>
              </a:solidFill>
            </a:endParaRPr>
          </a:p>
        </p:txBody>
      </p:sp>
      <p:sp>
        <p:nvSpPr>
          <p:cNvPr id="8" name="TextBox 7"/>
          <p:cNvSpPr txBox="1"/>
          <p:nvPr/>
        </p:nvSpPr>
        <p:spPr>
          <a:xfrm>
            <a:off x="838200" y="1776240"/>
            <a:ext cx="7772400" cy="8145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46774" tIns="27940" rIns="156464" bIns="27940" numCol="1" spcCol="1270" anchor="t" anchorCtr="0">
            <a:noAutofit/>
          </a:bodyPr>
          <a:lstStyle/>
          <a:p>
            <a:pPr marL="228600" lvl="1" indent="-228600" algn="l" defTabSz="977900">
              <a:lnSpc>
                <a:spcPct val="100000"/>
              </a:lnSpc>
              <a:spcBef>
                <a:spcPct val="0"/>
              </a:spcBef>
              <a:spcAft>
                <a:spcPts val="0"/>
              </a:spcAft>
              <a:buChar char="•"/>
            </a:pPr>
            <a:r>
              <a:rPr lang="en-IN" sz="2000" kern="1200" dirty="0">
                <a:latin typeface="Calibri" panose="020F0502020204030204" pitchFamily="34" charset="0"/>
              </a:rPr>
              <a:t>Only if price is the sole consideration, received </a:t>
            </a:r>
            <a:r>
              <a:rPr lang="en-IN" sz="2000" b="1" u="sng" kern="1200" dirty="0">
                <a:latin typeface="Calibri" panose="020F0502020204030204" pitchFamily="34" charset="0"/>
              </a:rPr>
              <a:t>wholly in money</a:t>
            </a:r>
            <a:r>
              <a:rPr lang="en-IN" sz="2000" b="0" u="sng" kern="1200" dirty="0">
                <a:latin typeface="Calibri" panose="020F0502020204030204" pitchFamily="34" charset="0"/>
              </a:rPr>
              <a:t>;</a:t>
            </a:r>
          </a:p>
          <a:p>
            <a:pPr marL="228600" lvl="1" indent="-228600" algn="l" defTabSz="977900">
              <a:lnSpc>
                <a:spcPct val="100000"/>
              </a:lnSpc>
              <a:spcBef>
                <a:spcPct val="0"/>
              </a:spcBef>
              <a:spcAft>
                <a:spcPts val="0"/>
              </a:spcAft>
              <a:buChar char="•"/>
            </a:pPr>
            <a:r>
              <a:rPr lang="en-IN" sz="2000" kern="1200" dirty="0">
                <a:latin typeface="Calibri" panose="020F0502020204030204" pitchFamily="34" charset="0"/>
              </a:rPr>
              <a:t>Supplier and recipient are not ‘</a:t>
            </a:r>
            <a:r>
              <a:rPr lang="en-IN" sz="2000" b="1" u="sng" kern="1200" dirty="0">
                <a:latin typeface="Calibri" panose="020F0502020204030204" pitchFamily="34" charset="0"/>
              </a:rPr>
              <a:t>related person</a:t>
            </a:r>
            <a:r>
              <a:rPr lang="en-IN" sz="2000" kern="1200" dirty="0">
                <a:latin typeface="Calibri" panose="020F0502020204030204" pitchFamily="34" charset="0"/>
              </a:rPr>
              <a:t>’ – defined under GST;</a:t>
            </a:r>
          </a:p>
        </p:txBody>
      </p:sp>
    </p:spTree>
    <p:extLst>
      <p:ext uri="{BB962C8B-B14F-4D97-AF65-F5344CB8AC3E}">
        <p14:creationId xmlns:p14="http://schemas.microsoft.com/office/powerpoint/2010/main" val="1389709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463" y="307975"/>
            <a:ext cx="8229600" cy="1139825"/>
          </a:xfrm>
        </p:spPr>
        <p:txBody>
          <a:bodyPr/>
          <a:lstStyle/>
          <a:p>
            <a:r>
              <a:rPr lang="en-IN" dirty="0"/>
              <a:t>Transition provisions	</a:t>
            </a:r>
            <a:endParaRPr lang="en-IN" sz="3200" dirty="0">
              <a:solidFill>
                <a:schemeClr val="tx1"/>
              </a:solidFill>
            </a:endParaRPr>
          </a:p>
        </p:txBody>
      </p:sp>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18</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74832377"/>
              </p:ext>
            </p:extLst>
          </p:nvPr>
        </p:nvGraphicFramePr>
        <p:xfrm>
          <a:off x="838200" y="1524000"/>
          <a:ext cx="77724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8121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Transition provisions		</a:t>
            </a:r>
            <a:r>
              <a:rPr lang="en-IN" sz="2400" dirty="0" err="1"/>
              <a:t>contd</a:t>
            </a:r>
            <a:r>
              <a:rPr lang="en-IN" sz="2400" dirty="0"/>
              <a:t>…</a:t>
            </a:r>
            <a:endParaRPr lang="en-IN" dirty="0">
              <a:solidFill>
                <a:schemeClr val="tx1"/>
              </a:solidFill>
            </a:endParaRPr>
          </a:p>
        </p:txBody>
      </p:sp>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19</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graphicFrame>
        <p:nvGraphicFramePr>
          <p:cNvPr id="14" name="Diagram 13"/>
          <p:cNvGraphicFramePr/>
          <p:nvPr>
            <p:extLst>
              <p:ext uri="{D42A27DB-BD31-4B8C-83A1-F6EECF244321}">
                <p14:modId xmlns:p14="http://schemas.microsoft.com/office/powerpoint/2010/main" val="2419264592"/>
              </p:ext>
            </p:extLst>
          </p:nvPr>
        </p:nvGraphicFramePr>
        <p:xfrm>
          <a:off x="609600" y="1219200"/>
          <a:ext cx="80772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3405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cap="none" dirty="0">
                <a:latin typeface="Calibri" panose="020F0502020204030204" pitchFamily="34" charset="0"/>
              </a:rPr>
              <a:t>Current indirect tax structures</a:t>
            </a:r>
            <a:endParaRPr lang="en-IN" b="1" dirty="0">
              <a:latin typeface="Calibri" panose="020F0502020204030204" pitchFamily="34" charset="0"/>
            </a:endParaRPr>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val="2394218565"/>
              </p:ext>
            </p:extLst>
          </p:nvPr>
        </p:nvGraphicFramePr>
        <p:xfrm>
          <a:off x="684212" y="1798637"/>
          <a:ext cx="4040188" cy="4602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3102131718"/>
              </p:ext>
            </p:extLst>
          </p:nvPr>
        </p:nvGraphicFramePr>
        <p:xfrm>
          <a:off x="5254949" y="1382715"/>
          <a:ext cx="3355651" cy="41541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Content Placeholder 5"/>
          <p:cNvGraphicFramePr>
            <a:graphicFrameLocks noGrp="1"/>
          </p:cNvGraphicFramePr>
          <p:nvPr>
            <p:ph sz="quarter" idx="4"/>
            <p:extLst>
              <p:ext uri="{D42A27DB-BD31-4B8C-83A1-F6EECF244321}">
                <p14:modId xmlns:p14="http://schemas.microsoft.com/office/powerpoint/2010/main" val="1221445554"/>
              </p:ext>
            </p:extLst>
          </p:nvPr>
        </p:nvGraphicFramePr>
        <p:xfrm>
          <a:off x="5257800" y="1798125"/>
          <a:ext cx="3352800" cy="39168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2</a:t>
            </a:fld>
            <a:endParaRPr lang="en-US" altLang="en-US" dirty="0">
              <a:latin typeface="Century Gothic" panose="020B0502020202020204" pitchFamily="34" charset="0"/>
            </a:endParaRPr>
          </a:p>
        </p:txBody>
      </p:sp>
      <p:sp>
        <p:nvSpPr>
          <p:cNvPr id="3" name="Footer Placeholder 2"/>
          <p:cNvSpPr>
            <a:spLocks noGrp="1"/>
          </p:cNvSpPr>
          <p:nvPr>
            <p:ph type="ftr" sz="quarter" idx="11"/>
          </p:nvPr>
        </p:nvSpPr>
        <p:spPr/>
        <p:txBody>
          <a:bodyPr/>
          <a:lstStyle/>
          <a:p>
            <a:pPr>
              <a:defRPr/>
            </a:pPr>
            <a:r>
              <a:rPr lang="en-US" altLang="en-US"/>
              <a:t>SDU - Privileged &amp; Confidential</a:t>
            </a:r>
            <a:endParaRPr lang="en-US" altLang="en-US" dirty="0"/>
          </a:p>
        </p:txBody>
      </p:sp>
      <p:graphicFrame>
        <p:nvGraphicFramePr>
          <p:cNvPr id="14" name="Diagram 13"/>
          <p:cNvGraphicFramePr/>
          <p:nvPr>
            <p:extLst>
              <p:ext uri="{D42A27DB-BD31-4B8C-83A1-F6EECF244321}">
                <p14:modId xmlns:p14="http://schemas.microsoft.com/office/powerpoint/2010/main" val="3887890646"/>
              </p:ext>
            </p:extLst>
          </p:nvPr>
        </p:nvGraphicFramePr>
        <p:xfrm>
          <a:off x="684212" y="1382714"/>
          <a:ext cx="4040188" cy="415412"/>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3836906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20</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566123046"/>
              </p:ext>
            </p:extLst>
          </p:nvPr>
        </p:nvGraphicFramePr>
        <p:xfrm>
          <a:off x="838200" y="685800"/>
          <a:ext cx="81534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p:cNvSpPr>
            <a:spLocks noGrp="1"/>
          </p:cNvSpPr>
          <p:nvPr>
            <p:ph type="title"/>
          </p:nvPr>
        </p:nvSpPr>
        <p:spPr>
          <a:xfrm>
            <a:off x="271463" y="228600"/>
            <a:ext cx="8229600" cy="1139825"/>
          </a:xfrm>
        </p:spPr>
        <p:txBody>
          <a:bodyPr/>
          <a:lstStyle/>
          <a:p>
            <a:r>
              <a:rPr lang="en-IN" dirty="0"/>
              <a:t>Transition provisions		</a:t>
            </a:r>
            <a:r>
              <a:rPr lang="en-IN" sz="2400" dirty="0" err="1"/>
              <a:t>contd</a:t>
            </a:r>
            <a:r>
              <a:rPr lang="en-IN" sz="2400" dirty="0"/>
              <a:t>…</a:t>
            </a:r>
            <a:endParaRPr lang="en-IN" dirty="0">
              <a:solidFill>
                <a:schemeClr val="tx1"/>
              </a:solidFill>
            </a:endParaRPr>
          </a:p>
        </p:txBody>
      </p:sp>
    </p:spTree>
    <p:extLst>
      <p:ext uri="{BB962C8B-B14F-4D97-AF65-F5344CB8AC3E}">
        <p14:creationId xmlns:p14="http://schemas.microsoft.com/office/powerpoint/2010/main" val="2564982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21</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70279849"/>
              </p:ext>
            </p:extLst>
          </p:nvPr>
        </p:nvGraphicFramePr>
        <p:xfrm>
          <a:off x="838200" y="990600"/>
          <a:ext cx="7772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p:cNvSpPr txBox="1">
            <a:spLocks/>
          </p:cNvSpPr>
          <p:nvPr/>
        </p:nvSpPr>
        <p:spPr bwMode="auto">
          <a:xfrm>
            <a:off x="423863" y="381000"/>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200" b="1">
                <a:solidFill>
                  <a:srgbClr val="FF6600"/>
                </a:solidFill>
                <a:latin typeface="Calibri" pitchFamily="34" charset="0"/>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kern="0" dirty="0"/>
              <a:t>Transition provisions		</a:t>
            </a:r>
            <a:r>
              <a:rPr lang="en-IN" sz="2400" kern="0" dirty="0" err="1"/>
              <a:t>contd</a:t>
            </a:r>
            <a:r>
              <a:rPr lang="en-IN" sz="2400" kern="0" dirty="0"/>
              <a:t>…</a:t>
            </a:r>
            <a:endParaRPr lang="en-IN" kern="0" dirty="0">
              <a:solidFill>
                <a:schemeClr val="tx1"/>
              </a:solidFill>
            </a:endParaRPr>
          </a:p>
        </p:txBody>
      </p:sp>
    </p:spTree>
    <p:extLst>
      <p:ext uri="{BB962C8B-B14F-4D97-AF65-F5344CB8AC3E}">
        <p14:creationId xmlns:p14="http://schemas.microsoft.com/office/powerpoint/2010/main" val="1570501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3CDA419-0D2B-40C4-AAA6-B94047B3065F}" type="slidenum">
              <a:rPr lang="en-US" altLang="en-US" smtClean="0"/>
              <a:pPr>
                <a:defRPr/>
              </a:pPr>
              <a:t>22</a:t>
            </a:fld>
            <a:endParaRPr lang="en-US" altLang="en-US" dirty="0"/>
          </a:p>
        </p:txBody>
      </p:sp>
      <p:sp>
        <p:nvSpPr>
          <p:cNvPr id="5" name="Footer Placeholder 4"/>
          <p:cNvSpPr>
            <a:spLocks noGrp="1"/>
          </p:cNvSpPr>
          <p:nvPr>
            <p:ph type="ftr" sz="quarter" idx="14"/>
          </p:nvPr>
        </p:nvSpPr>
        <p:spPr/>
        <p:txBody>
          <a:bodyPr/>
          <a:lstStyle/>
          <a:p>
            <a:pPr>
              <a:defRPr/>
            </a:pPr>
            <a:r>
              <a:rPr lang="en-US" altLang="en-US"/>
              <a:t>SDU - Privileged &amp; Confidential</a:t>
            </a:r>
            <a:endParaRPr lang="en-US" alt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232407573"/>
              </p:ext>
            </p:extLst>
          </p:nvPr>
        </p:nvGraphicFramePr>
        <p:xfrm>
          <a:off x="838200" y="1219200"/>
          <a:ext cx="81534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p:cNvSpPr>
            <a:spLocks noGrp="1"/>
          </p:cNvSpPr>
          <p:nvPr>
            <p:ph type="title"/>
          </p:nvPr>
        </p:nvSpPr>
        <p:spPr>
          <a:xfrm>
            <a:off x="271463" y="228600"/>
            <a:ext cx="8229600" cy="1139825"/>
          </a:xfrm>
        </p:spPr>
        <p:txBody>
          <a:bodyPr/>
          <a:lstStyle/>
          <a:p>
            <a:r>
              <a:rPr lang="en-IN" dirty="0"/>
              <a:t>Transition provisions		</a:t>
            </a:r>
            <a:r>
              <a:rPr lang="en-IN" sz="2400" dirty="0" err="1"/>
              <a:t>contd</a:t>
            </a:r>
            <a:r>
              <a:rPr lang="en-IN" sz="2400" dirty="0"/>
              <a:t>…</a:t>
            </a:r>
            <a:endParaRPr lang="en-IN" dirty="0">
              <a:solidFill>
                <a:schemeClr val="tx1"/>
              </a:solidFill>
            </a:endParaRPr>
          </a:p>
        </p:txBody>
      </p:sp>
    </p:spTree>
    <p:extLst>
      <p:ext uri="{BB962C8B-B14F-4D97-AF65-F5344CB8AC3E}">
        <p14:creationId xmlns:p14="http://schemas.microsoft.com/office/powerpoint/2010/main" val="286564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33600"/>
            <a:ext cx="8955088" cy="1362075"/>
          </a:xfrm>
        </p:spPr>
        <p:txBody>
          <a:bodyPr/>
          <a:lstStyle/>
          <a:p>
            <a:pPr algn="ctr"/>
            <a:br>
              <a:rPr lang="en-IN" sz="5400" dirty="0">
                <a:latin typeface="Calibri" panose="020F0502020204030204" pitchFamily="34" charset="0"/>
              </a:rPr>
            </a:br>
            <a:r>
              <a:rPr lang="en-IN" sz="5400" dirty="0">
                <a:latin typeface="Calibri" panose="020F0502020204030204" pitchFamily="34" charset="0"/>
              </a:rPr>
              <a:t>Session Open for answers</a:t>
            </a:r>
          </a:p>
        </p:txBody>
      </p:sp>
      <p:sp>
        <p:nvSpPr>
          <p:cNvPr id="4" name="Footer Placeholder 3"/>
          <p:cNvSpPr>
            <a:spLocks noGrp="1"/>
          </p:cNvSpPr>
          <p:nvPr>
            <p:ph type="ftr" sz="quarter" idx="11"/>
          </p:nvPr>
        </p:nvSpPr>
        <p:spPr/>
        <p:txBody>
          <a:bodyPr/>
          <a:lstStyle/>
          <a:p>
            <a:pPr>
              <a:defRPr/>
            </a:pPr>
            <a:r>
              <a:rPr lang="en-US" altLang="en-US"/>
              <a:t>SDU - Privileged &amp; Confidential</a:t>
            </a:r>
            <a:endParaRPr lang="en-US" altLang="en-US" dirty="0"/>
          </a:p>
        </p:txBody>
      </p:sp>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pPr>
                <a:defRPr/>
              </a:pPr>
              <a:t>23</a:t>
            </a:fld>
            <a:endParaRPr lang="en-US" altLang="en-US" dirty="0"/>
          </a:p>
        </p:txBody>
      </p:sp>
    </p:spTree>
    <p:extLst>
      <p:ext uri="{BB962C8B-B14F-4D97-AF65-F5344CB8AC3E}">
        <p14:creationId xmlns:p14="http://schemas.microsoft.com/office/powerpoint/2010/main" val="1871141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24</a:t>
            </a:fld>
            <a:endParaRPr lang="en-US" altLang="en-US" dirty="0">
              <a:latin typeface="Century Gothic" panose="020B0502020202020204" pitchFamily="34" charset="0"/>
            </a:endParaRPr>
          </a:p>
        </p:txBody>
      </p:sp>
      <p:sp>
        <p:nvSpPr>
          <p:cNvPr id="9" name="Title 1"/>
          <p:cNvSpPr txBox="1">
            <a:spLocks/>
          </p:cNvSpPr>
          <p:nvPr/>
        </p:nvSpPr>
        <p:spPr bwMode="auto">
          <a:xfrm>
            <a:off x="381000" y="762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cs typeface="Calibri" panose="020F0502020204030204" pitchFamily="34" charset="0"/>
              </a:rPr>
              <a:t>Areas of concern</a:t>
            </a:r>
          </a:p>
        </p:txBody>
      </p:sp>
      <p:sp>
        <p:nvSpPr>
          <p:cNvPr id="3" name="TextBox 2"/>
          <p:cNvSpPr txBox="1"/>
          <p:nvPr/>
        </p:nvSpPr>
        <p:spPr>
          <a:xfrm>
            <a:off x="457200" y="990600"/>
            <a:ext cx="8839200" cy="5652317"/>
          </a:xfrm>
          <a:prstGeom prst="rect">
            <a:avLst/>
          </a:prstGeom>
          <a:noFill/>
        </p:spPr>
        <p:txBody>
          <a:bodyPr wrap="square" rtlCol="0">
            <a:spAutoFit/>
          </a:bodyPr>
          <a:lstStyle/>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Whether land owner and developer are related persons? </a:t>
            </a:r>
          </a:p>
          <a:p>
            <a:pPr marL="457200" indent="-457200">
              <a:lnSpc>
                <a:spcPts val="2900"/>
              </a:lnSpc>
              <a:buFont typeface="+mj-lt"/>
              <a:buAutoNum type="arabicPeriod"/>
            </a:pPr>
            <a:r>
              <a:rPr lang="en-IN" sz="2100" dirty="0">
                <a:latin typeface="Calibri" panose="020F0502020204030204" pitchFamily="34" charset="0"/>
              </a:rPr>
              <a:t>Is construction of flats for land owners in case of a JDA a supply? If yes, what would be the time of supply?</a:t>
            </a:r>
          </a:p>
          <a:p>
            <a:pPr marL="457200" indent="-457200">
              <a:lnSpc>
                <a:spcPts val="2900"/>
              </a:lnSpc>
              <a:buFont typeface="+mj-lt"/>
              <a:buAutoNum type="arabicPeriod"/>
            </a:pPr>
            <a:r>
              <a:rPr lang="en-IN" sz="2100" dirty="0">
                <a:latin typeface="Calibri" panose="020F0502020204030204" pitchFamily="34" charset="0"/>
              </a:rPr>
              <a:t>Is land owner liable to tax if he sells flats to customers?</a:t>
            </a:r>
          </a:p>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Whether non-refundable deposit paid to land owner is a taxable supply?</a:t>
            </a:r>
          </a:p>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Impact of GST based on ruling of L&amp;T judgement (65 VST 1)</a:t>
            </a:r>
          </a:p>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Is GST payable on unsold flat?</a:t>
            </a:r>
          </a:p>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Is tax payable on sale of UDI in land? What if it is own land? What if it is a JDA?</a:t>
            </a:r>
          </a:p>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Should input-tax credit be reversed on unsold portion on a month on month basis? Or only in respect of unsold flats based on OC/PC</a:t>
            </a:r>
          </a:p>
          <a:p>
            <a:pPr marL="457200" indent="-457200">
              <a:lnSpc>
                <a:spcPts val="2900"/>
              </a:lnSpc>
              <a:buFont typeface="+mj-lt"/>
              <a:buAutoNum type="arabicPeriod"/>
            </a:pPr>
            <a:r>
              <a:rPr lang="en-US" sz="2100" dirty="0">
                <a:latin typeface="Calibri" panose="020F0502020204030204" pitchFamily="34" charset="0"/>
                <a:cs typeface="Calibri" panose="020F0502020204030204" pitchFamily="34" charset="0"/>
              </a:rPr>
              <a:t>Can input-tax credit be availed on construction of model flat?</a:t>
            </a:r>
          </a:p>
          <a:p>
            <a:pPr marL="457200" indent="-457200">
              <a:lnSpc>
                <a:spcPts val="2900"/>
              </a:lnSpc>
              <a:buFont typeface="+mj-lt"/>
              <a:buAutoNum type="arabicPeriod" startAt="10"/>
            </a:pPr>
            <a:r>
              <a:rPr lang="en-US" sz="2100" dirty="0">
                <a:latin typeface="Calibri" panose="020F0502020204030204" pitchFamily="34" charset="0"/>
                <a:cs typeface="Calibri" panose="020F0502020204030204" pitchFamily="34" charset="0"/>
              </a:rPr>
              <a:t>When goods including capital goods are supplied to another site in another state, what is the impact of GST?</a:t>
            </a:r>
          </a:p>
          <a:p>
            <a:pPr marL="457200" indent="-457200">
              <a:lnSpc>
                <a:spcPts val="2900"/>
              </a:lnSpc>
              <a:buFont typeface="+mj-lt"/>
              <a:buAutoNum type="arabicPeriod" startAt="10"/>
            </a:pPr>
            <a:r>
              <a:rPr lang="en-US" sz="2100" dirty="0">
                <a:latin typeface="Calibri" panose="020F0502020204030204" pitchFamily="34" charset="0"/>
                <a:cs typeface="Calibri" panose="020F0502020204030204" pitchFamily="34" charset="0"/>
              </a:rPr>
              <a:t>Is TDR taxable in the GST regime?</a:t>
            </a:r>
          </a:p>
        </p:txBody>
      </p:sp>
    </p:spTree>
    <p:extLst>
      <p:ext uri="{BB962C8B-B14F-4D97-AF65-F5344CB8AC3E}">
        <p14:creationId xmlns:p14="http://schemas.microsoft.com/office/powerpoint/2010/main" val="6562195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25</a:t>
            </a:fld>
            <a:endParaRPr lang="en-US" altLang="en-US" dirty="0">
              <a:latin typeface="Century Gothic" panose="020B0502020202020204" pitchFamily="34" charset="0"/>
            </a:endParaRPr>
          </a:p>
        </p:txBody>
      </p:sp>
      <p:sp>
        <p:nvSpPr>
          <p:cNvPr id="3" name="TextBox 2"/>
          <p:cNvSpPr txBox="1"/>
          <p:nvPr/>
        </p:nvSpPr>
        <p:spPr>
          <a:xfrm>
            <a:off x="533400" y="838200"/>
            <a:ext cx="8458200" cy="5953296"/>
          </a:xfrm>
          <a:prstGeom prst="rect">
            <a:avLst/>
          </a:prstGeom>
          <a:noFill/>
        </p:spPr>
        <p:txBody>
          <a:bodyPr wrap="square" rtlCol="0">
            <a:spAutoFit/>
          </a:bodyPr>
          <a:lstStyle/>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would be the GST implication if the JD agreement is a “Profit sharing” and not “area sharing”?</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are the GST implications on free issue of materials to sub-contractors?</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will be the GST implications on land cost collected from customers in a GST scenario?</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is the GST implication on inward supplies from unregistered suppliers?</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will be the impact of WIP in case of shift from composition scheme to regular scheme?</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would be the impact of sub-contractor payments remaining unutilized?</a:t>
            </a:r>
          </a:p>
          <a:p>
            <a:pPr marL="457200" indent="-457200">
              <a:lnSpc>
                <a:spcPts val="2500"/>
              </a:lnSpc>
              <a:buFont typeface="+mj-lt"/>
              <a:buAutoNum type="arabicPeriod" startAt="13"/>
            </a:pPr>
            <a:r>
              <a:rPr lang="en-IN" sz="2000" dirty="0">
                <a:latin typeface="Calibri" panose="020F0502020204030204" pitchFamily="34" charset="0"/>
                <a:cs typeface="Calibri" panose="020F0502020204030204" pitchFamily="34" charset="0"/>
              </a:rPr>
              <a:t>Restructuring and designing of customer agreements</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Pre-launch offers would be subject to valuation</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Will cancellation fee be liable to GST?</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What would be the impact of cancellation of flat under GST ? Will the tax component already paid by the customer be refunded on cancelation?</a:t>
            </a:r>
          </a:p>
          <a:p>
            <a:pPr marL="457200" indent="-457200">
              <a:lnSpc>
                <a:spcPts val="2500"/>
              </a:lnSpc>
              <a:buFont typeface="+mj-lt"/>
              <a:buAutoNum type="arabicPeriod" startAt="13"/>
            </a:pPr>
            <a:r>
              <a:rPr lang="en-US" sz="2000" dirty="0">
                <a:latin typeface="Calibri" panose="020F0502020204030204" pitchFamily="34" charset="0"/>
                <a:cs typeface="Calibri" panose="020F0502020204030204" pitchFamily="34" charset="0"/>
              </a:rPr>
              <a:t>Can a developer take ITC of supplies made by sub-contractors?</a:t>
            </a:r>
          </a:p>
        </p:txBody>
      </p:sp>
      <p:sp>
        <p:nvSpPr>
          <p:cNvPr id="6" name="Title 1"/>
          <p:cNvSpPr txBox="1">
            <a:spLocks/>
          </p:cNvSpPr>
          <p:nvPr/>
        </p:nvSpPr>
        <p:spPr bwMode="auto">
          <a:xfrm>
            <a:off x="533400" y="762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cs typeface="Calibri" panose="020F0502020204030204" pitchFamily="34" charset="0"/>
              </a:rPr>
              <a:t>Areas of concern</a:t>
            </a:r>
          </a:p>
        </p:txBody>
      </p:sp>
    </p:spTree>
    <p:extLst>
      <p:ext uri="{BB962C8B-B14F-4D97-AF65-F5344CB8AC3E}">
        <p14:creationId xmlns:p14="http://schemas.microsoft.com/office/powerpoint/2010/main" val="1920169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209800"/>
            <a:ext cx="7772400" cy="1500187"/>
          </a:xfrm>
        </p:spPr>
        <p:txBody>
          <a:bodyPr/>
          <a:lstStyle/>
          <a:p>
            <a:r>
              <a:rPr lang="en-IN" sz="4000" b="1" dirty="0">
                <a:solidFill>
                  <a:srgbClr val="FA6500"/>
                </a:solidFill>
                <a:latin typeface="Calibri" panose="020F0502020204030204" pitchFamily="34" charset="0"/>
              </a:rPr>
              <a:t>Impact of GST on Software Industry</a:t>
            </a:r>
          </a:p>
        </p:txBody>
      </p:sp>
      <p:sp>
        <p:nvSpPr>
          <p:cNvPr id="4" name="Footer Placeholder 3"/>
          <p:cNvSpPr>
            <a:spLocks noGrp="1"/>
          </p:cNvSpPr>
          <p:nvPr>
            <p:ph type="ftr" sz="quarter" idx="11"/>
          </p:nvPr>
        </p:nvSpPr>
        <p:spPr/>
        <p:txBody>
          <a:bodyPr/>
          <a:lstStyle/>
          <a:p>
            <a:pPr>
              <a:defRPr/>
            </a:pPr>
            <a:r>
              <a:rPr lang="en-US" altLang="en-US"/>
              <a:t>SDU - Privileged &amp; Confidential</a:t>
            </a:r>
            <a:endParaRPr lang="en-US" altLang="en-US" dirty="0"/>
          </a:p>
        </p:txBody>
      </p:sp>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pPr>
                <a:defRPr/>
              </a:pPr>
              <a:t>26</a:t>
            </a:fld>
            <a:endParaRPr lang="en-US" altLang="en-US" dirty="0"/>
          </a:p>
        </p:txBody>
      </p:sp>
    </p:spTree>
    <p:extLst>
      <p:ext uri="{BB962C8B-B14F-4D97-AF65-F5344CB8AC3E}">
        <p14:creationId xmlns:p14="http://schemas.microsoft.com/office/powerpoint/2010/main" val="1903104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27</a:t>
            </a:fld>
            <a:endParaRPr lang="en-US" altLang="en-US" dirty="0">
              <a:latin typeface="Century Gothic" panose="020B0502020202020204" pitchFamily="34" charset="0"/>
            </a:endParaRPr>
          </a:p>
        </p:txBody>
      </p:sp>
      <p:graphicFrame>
        <p:nvGraphicFramePr>
          <p:cNvPr id="6" name="Table 5"/>
          <p:cNvGraphicFramePr>
            <a:graphicFrameLocks noGrp="1"/>
          </p:cNvGraphicFramePr>
          <p:nvPr>
            <p:extLst/>
          </p:nvPr>
        </p:nvGraphicFramePr>
        <p:xfrm>
          <a:off x="685801" y="1158241"/>
          <a:ext cx="8000999" cy="5394959"/>
        </p:xfrm>
        <a:graphic>
          <a:graphicData uri="http://schemas.openxmlformats.org/drawingml/2006/table">
            <a:tbl>
              <a:tblPr firstRow="1" bandRow="1">
                <a:tableStyleId>{5C22544A-7EE6-4342-B048-85BDC9FD1C3A}</a:tableStyleId>
              </a:tblPr>
              <a:tblGrid>
                <a:gridCol w="2438399">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3733800">
                  <a:extLst>
                    <a:ext uri="{9D8B030D-6E8A-4147-A177-3AD203B41FA5}">
                      <a16:colId xmlns:a16="http://schemas.microsoft.com/office/drawing/2014/main" val="20002"/>
                    </a:ext>
                  </a:extLst>
                </a:gridCol>
              </a:tblGrid>
              <a:tr h="457199">
                <a:tc>
                  <a:txBody>
                    <a:bodyPr/>
                    <a:lstStyle/>
                    <a:p>
                      <a:pPr algn="l">
                        <a:lnSpc>
                          <a:spcPct val="150000"/>
                        </a:lnSpc>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Software Transaction</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6801"/>
                    </a:solidFill>
                  </a:tcPr>
                </a:tc>
                <a:tc>
                  <a:txBody>
                    <a:bodyPr/>
                    <a:lstStyle/>
                    <a:p>
                      <a:pPr algn="l">
                        <a:lnSpc>
                          <a:spcPct val="150000"/>
                        </a:lnSpc>
                        <a:spcAft>
                          <a:spcPts val="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Taxes Applicable</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6801"/>
                    </a:solidFill>
                  </a:tcPr>
                </a:tc>
                <a:tc>
                  <a:txBody>
                    <a:bodyPr/>
                    <a:lstStyle/>
                    <a:p>
                      <a:pPr algn="l">
                        <a:lnSpc>
                          <a:spcPct val="150000"/>
                        </a:lnSpc>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Remarks</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6801"/>
                    </a:solidFill>
                  </a:tcPr>
                </a:tc>
                <a:extLst>
                  <a:ext uri="{0D108BD9-81ED-4DB2-BD59-A6C34878D82A}">
                    <a16:rowId xmlns:a16="http://schemas.microsoft.com/office/drawing/2014/main" val="10000"/>
                  </a:ext>
                </a:extLst>
              </a:tr>
              <a:tr h="914400">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Import of packaged software (physical)</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BCD + IGST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Physical import of goods requires to be assessed by Customs by section 5 of IGST Act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0001"/>
                  </a:ext>
                </a:extLst>
              </a:tr>
              <a:tr h="914400">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Import of packaged software (non-physical)</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IGST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Non-physical import of software liable to payment of IGST on reverse charge basis by section 9(3) read with 7(1)(b)</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0002"/>
                  </a:ext>
                </a:extLst>
              </a:tr>
              <a:tr h="609600">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Export of packaged software</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Zero-rated</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No IGST payable by section 16 of IGST Act</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0003"/>
                  </a:ext>
                </a:extLst>
              </a:tr>
              <a:tr h="609600">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Export of software services</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Zero-rated</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Same as above. Export of services conditions to be satisfied</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3175"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4"/>
                  </a:ext>
                </a:extLst>
              </a:tr>
              <a:tr h="685800">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Supply of packaged software (within India)</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3175"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CGST-SGST or IGST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3175"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Taxable as goods; right-to-use is involved in all goods supplied</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3175" cap="flat" cmpd="sng" algn="ctr">
                      <a:solidFill>
                        <a:schemeClr val="tx1"/>
                      </a:solidFill>
                      <a:prstDash val="solid"/>
                      <a:round/>
                      <a:headEnd type="none" w="med" len="med"/>
                      <a:tailEnd type="none" w="med" len="med"/>
                    </a:lnT>
                    <a:solidFill>
                      <a:schemeClr val="accent5">
                        <a:lumMod val="40000"/>
                        <a:lumOff val="60000"/>
                      </a:schemeClr>
                    </a:solidFill>
                  </a:tcPr>
                </a:tc>
                <a:extLst>
                  <a:ext uri="{0D108BD9-81ED-4DB2-BD59-A6C34878D82A}">
                    <a16:rowId xmlns:a16="http://schemas.microsoft.com/office/drawing/2014/main" val="10005"/>
                  </a:ext>
                </a:extLst>
              </a:tr>
            </a:tbl>
          </a:graphicData>
        </a:graphic>
      </p:graphicFrame>
      <p:sp>
        <p:nvSpPr>
          <p:cNvPr id="4" name="TextBox 3"/>
          <p:cNvSpPr txBox="1"/>
          <p:nvPr/>
        </p:nvSpPr>
        <p:spPr>
          <a:xfrm>
            <a:off x="381000" y="284202"/>
            <a:ext cx="7848600" cy="553998"/>
          </a:xfrm>
          <a:prstGeom prst="rect">
            <a:avLst/>
          </a:prstGeom>
          <a:noFill/>
        </p:spPr>
        <p:txBody>
          <a:bodyPr wrap="square" rtlCol="0">
            <a:spAutoFit/>
          </a:bodyPr>
          <a:lstStyle/>
          <a:p>
            <a:r>
              <a:rPr lang="en-IN" sz="3000" b="1" dirty="0">
                <a:solidFill>
                  <a:srgbClr val="FF6600"/>
                </a:solidFill>
                <a:latin typeface="Calibri" panose="020F0502020204030204" pitchFamily="34" charset="0"/>
                <a:cs typeface="Calibri" panose="020F0502020204030204" pitchFamily="34" charset="0"/>
              </a:rPr>
              <a:t>Brief of tax on transactions involving software</a:t>
            </a:r>
          </a:p>
        </p:txBody>
      </p:sp>
    </p:spTree>
    <p:extLst>
      <p:ext uri="{BB962C8B-B14F-4D97-AF65-F5344CB8AC3E}">
        <p14:creationId xmlns:p14="http://schemas.microsoft.com/office/powerpoint/2010/main" val="763599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28</a:t>
            </a:fld>
            <a:endParaRPr lang="en-US" altLang="en-US" dirty="0">
              <a:latin typeface="Century Gothic" panose="020B0502020202020204" pitchFamily="34" charset="0"/>
            </a:endParaRPr>
          </a:p>
        </p:txBody>
      </p:sp>
      <p:graphicFrame>
        <p:nvGraphicFramePr>
          <p:cNvPr id="6" name="Table 5"/>
          <p:cNvGraphicFramePr>
            <a:graphicFrameLocks noGrp="1"/>
          </p:cNvGraphicFramePr>
          <p:nvPr>
            <p:extLst/>
          </p:nvPr>
        </p:nvGraphicFramePr>
        <p:xfrm>
          <a:off x="685801" y="914400"/>
          <a:ext cx="8000999" cy="5845535"/>
        </p:xfrm>
        <a:graphic>
          <a:graphicData uri="http://schemas.openxmlformats.org/drawingml/2006/table">
            <a:tbl>
              <a:tblPr firstRow="1" bandRow="1">
                <a:tableStyleId>{5C22544A-7EE6-4342-B048-85BDC9FD1C3A}</a:tableStyleId>
              </a:tblPr>
              <a:tblGrid>
                <a:gridCol w="3124199">
                  <a:extLst>
                    <a:ext uri="{9D8B030D-6E8A-4147-A177-3AD203B41FA5}">
                      <a16:colId xmlns:a16="http://schemas.microsoft.com/office/drawing/2014/main" val="20000"/>
                    </a:ext>
                  </a:extLst>
                </a:gridCol>
                <a:gridCol w="1752600">
                  <a:extLst>
                    <a:ext uri="{9D8B030D-6E8A-4147-A177-3AD203B41FA5}">
                      <a16:colId xmlns:a16="http://schemas.microsoft.com/office/drawing/2014/main" val="20001"/>
                    </a:ext>
                  </a:extLst>
                </a:gridCol>
                <a:gridCol w="3124200">
                  <a:extLst>
                    <a:ext uri="{9D8B030D-6E8A-4147-A177-3AD203B41FA5}">
                      <a16:colId xmlns:a16="http://schemas.microsoft.com/office/drawing/2014/main" val="20002"/>
                    </a:ext>
                  </a:extLst>
                </a:gridCol>
              </a:tblGrid>
              <a:tr h="457200">
                <a:tc>
                  <a:txBody>
                    <a:bodyPr/>
                    <a:lstStyle/>
                    <a:p>
                      <a:pPr algn="l">
                        <a:lnSpc>
                          <a:spcPct val="150000"/>
                        </a:lnSpc>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Software Transaction</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6801"/>
                    </a:solidFill>
                  </a:tcPr>
                </a:tc>
                <a:tc>
                  <a:txBody>
                    <a:bodyPr/>
                    <a:lstStyle/>
                    <a:p>
                      <a:pPr algn="l">
                        <a:lnSpc>
                          <a:spcPct val="150000"/>
                        </a:lnSpc>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Taxes Applicable</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6801"/>
                    </a:solidFill>
                  </a:tcPr>
                </a:tc>
                <a:tc>
                  <a:txBody>
                    <a:bodyPr/>
                    <a:lstStyle/>
                    <a:p>
                      <a:pPr algn="l">
                        <a:lnSpc>
                          <a:spcPct val="150000"/>
                        </a:lnSpc>
                        <a:spcAft>
                          <a:spcPts val="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Remarks</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6801"/>
                    </a:solidFill>
                  </a:tcPr>
                </a:tc>
                <a:extLst>
                  <a:ext uri="{0D108BD9-81ED-4DB2-BD59-A6C34878D82A}">
                    <a16:rowId xmlns:a16="http://schemas.microsoft.com/office/drawing/2014/main" val="10000"/>
                  </a:ext>
                </a:extLst>
              </a:tr>
              <a:tr h="838200">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Supply of services of development of software</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CGST-SGST or IGST</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Taxable as services (entry 5(d),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sch</a:t>
                      </a:r>
                      <a:r>
                        <a:rPr lang="en-US" sz="1800" dirty="0">
                          <a:effectLst/>
                          <a:latin typeface="Calibri" panose="020F0502020204030204" pitchFamily="34" charset="0"/>
                          <a:ea typeface="Calibri" panose="020F0502020204030204" pitchFamily="34" charset="0"/>
                          <a:cs typeface="Times New Roman" panose="02020603050405020304" pitchFamily="18" charset="0"/>
                        </a:rPr>
                        <a:t> II)</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414626841"/>
                  </a:ext>
                </a:extLst>
              </a:tr>
              <a:tr h="1097380">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Customization of software already developed and supplied separately</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CGST-SGST or IGST</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Taxable as services (entry 5(d),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sch</a:t>
                      </a:r>
                      <a:r>
                        <a:rPr lang="en-US" sz="1800" dirty="0">
                          <a:effectLst/>
                          <a:latin typeface="Calibri" panose="020F0502020204030204" pitchFamily="34" charset="0"/>
                          <a:ea typeface="Calibri" panose="020F0502020204030204" pitchFamily="34" charset="0"/>
                          <a:cs typeface="Times New Roman" panose="02020603050405020304" pitchFamily="18" charset="0"/>
                        </a:rPr>
                        <a:t> II)</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0007"/>
                  </a:ext>
                </a:extLst>
              </a:tr>
              <a:tr h="846815">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Installation of software already supplied</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CGST-SGST or IGST</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Taxable as services (entry 5(d),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sch</a:t>
                      </a:r>
                      <a:r>
                        <a:rPr lang="en-US" sz="1800" dirty="0">
                          <a:effectLst/>
                          <a:latin typeface="Calibri" panose="020F0502020204030204" pitchFamily="34" charset="0"/>
                          <a:ea typeface="Calibri" panose="020F0502020204030204" pitchFamily="34" charset="0"/>
                          <a:cs typeface="Times New Roman" panose="02020603050405020304" pitchFamily="18" charset="0"/>
                        </a:rPr>
                        <a:t> II)</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0008"/>
                  </a:ext>
                </a:extLst>
              </a:tr>
              <a:tr h="752725">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Supply of manpower (for software development)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CGST-SGST or IGST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Taxable as services under section 7(1)(a)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542462480"/>
                  </a:ext>
                </a:extLst>
              </a:tr>
              <a:tr h="1354905">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Captive delivery center in another State for software development project in different State</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CGST-SGST or IGST</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tc>
                  <a:txBody>
                    <a:bodyPr/>
                    <a:lstStyle/>
                    <a:p>
                      <a:pPr algn="l">
                        <a:lnSpc>
                          <a:spcPct val="150000"/>
                        </a:lnSpc>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Inter-branch supply of services under 7(1)(c) read with entry 3,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sch</a:t>
                      </a:r>
                      <a:r>
                        <a:rPr lang="en-US" sz="1800" dirty="0">
                          <a:effectLst/>
                          <a:latin typeface="Calibri" panose="020F0502020204030204" pitchFamily="34" charset="0"/>
                          <a:ea typeface="Calibri" panose="020F0502020204030204" pitchFamily="34" charset="0"/>
                          <a:cs typeface="Times New Roman" panose="02020603050405020304" pitchFamily="18" charset="0"/>
                        </a:rPr>
                        <a:t> I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117158091"/>
                  </a:ext>
                </a:extLst>
              </a:tr>
            </a:tbl>
          </a:graphicData>
        </a:graphic>
      </p:graphicFrame>
      <p:sp>
        <p:nvSpPr>
          <p:cNvPr id="8" name="TextBox 7"/>
          <p:cNvSpPr txBox="1"/>
          <p:nvPr/>
        </p:nvSpPr>
        <p:spPr>
          <a:xfrm>
            <a:off x="381000" y="284202"/>
            <a:ext cx="7848600" cy="553998"/>
          </a:xfrm>
          <a:prstGeom prst="rect">
            <a:avLst/>
          </a:prstGeom>
          <a:noFill/>
        </p:spPr>
        <p:txBody>
          <a:bodyPr wrap="square" rtlCol="0">
            <a:spAutoFit/>
          </a:bodyPr>
          <a:lstStyle/>
          <a:p>
            <a:r>
              <a:rPr lang="en-IN" sz="3000" b="1" dirty="0">
                <a:solidFill>
                  <a:srgbClr val="FF6600"/>
                </a:solidFill>
                <a:latin typeface="Calibri" panose="020F0502020204030204" pitchFamily="34" charset="0"/>
                <a:cs typeface="Calibri" panose="020F0502020204030204" pitchFamily="34" charset="0"/>
              </a:rPr>
              <a:t>Brief of tax on transactions involving software</a:t>
            </a:r>
          </a:p>
        </p:txBody>
      </p:sp>
    </p:spTree>
    <p:extLst>
      <p:ext uri="{BB962C8B-B14F-4D97-AF65-F5344CB8AC3E}">
        <p14:creationId xmlns:p14="http://schemas.microsoft.com/office/powerpoint/2010/main" val="2511913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57325"/>
            <a:ext cx="8955088" cy="1362075"/>
          </a:xfrm>
        </p:spPr>
        <p:txBody>
          <a:bodyPr/>
          <a:lstStyle/>
          <a:p>
            <a:pPr algn="ctr"/>
            <a:br>
              <a:rPr lang="en-IN" sz="5400" dirty="0">
                <a:latin typeface="Calibri" panose="020F0502020204030204" pitchFamily="34" charset="0"/>
              </a:rPr>
            </a:br>
            <a:r>
              <a:rPr lang="en-IN" sz="5400" dirty="0">
                <a:latin typeface="Calibri" panose="020F0502020204030204" pitchFamily="34" charset="0"/>
              </a:rPr>
              <a:t>THANK YOU!!!</a:t>
            </a:r>
          </a:p>
        </p:txBody>
      </p:sp>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pPr>
                <a:defRPr/>
              </a:pPr>
              <a:t>29</a:t>
            </a:fld>
            <a:endParaRPr lang="en-US" altLang="en-US" dirty="0"/>
          </a:p>
        </p:txBody>
      </p:sp>
      <p:sp>
        <p:nvSpPr>
          <p:cNvPr id="6" name="TextBox 5"/>
          <p:cNvSpPr txBox="1"/>
          <p:nvPr/>
        </p:nvSpPr>
        <p:spPr>
          <a:xfrm>
            <a:off x="6633882" y="4667071"/>
            <a:ext cx="4034118" cy="1200329"/>
          </a:xfrm>
          <a:prstGeom prst="rect">
            <a:avLst/>
          </a:prstGeom>
          <a:noFill/>
        </p:spPr>
        <p:txBody>
          <a:bodyPr wrap="square" rtlCol="0">
            <a:spAutoFit/>
          </a:bodyPr>
          <a:lstStyle/>
          <a:p>
            <a:r>
              <a:rPr lang="en-IN" sz="2000" dirty="0">
                <a:latin typeface="Calibri" panose="020F0502020204030204" pitchFamily="34" charset="0"/>
              </a:rPr>
              <a:t>venkat@sduca.com</a:t>
            </a:r>
          </a:p>
          <a:p>
            <a:endParaRPr lang="en-IN" sz="1400" b="1" dirty="0">
              <a:latin typeface="Calibri" panose="020F0502020204030204" pitchFamily="34" charset="0"/>
            </a:endParaRPr>
          </a:p>
          <a:p>
            <a:r>
              <a:rPr lang="en-IN" sz="2000" b="1" dirty="0">
                <a:latin typeface="Calibri" panose="020F0502020204030204" pitchFamily="34" charset="0"/>
              </a:rPr>
              <a:t>Singhvi, Dev &amp; Unni</a:t>
            </a:r>
          </a:p>
          <a:p>
            <a:r>
              <a:rPr lang="en-IN" dirty="0">
                <a:solidFill>
                  <a:srgbClr val="FF0000"/>
                </a:solidFill>
                <a:latin typeface="Calibri" panose="020F0502020204030204" pitchFamily="34" charset="0"/>
              </a:rPr>
              <a:t>Bengaluru | Mumbai</a:t>
            </a:r>
          </a:p>
        </p:txBody>
      </p:sp>
    </p:spTree>
    <p:extLst>
      <p:ext uri="{BB962C8B-B14F-4D97-AF65-F5344CB8AC3E}">
        <p14:creationId xmlns:p14="http://schemas.microsoft.com/office/powerpoint/2010/main" val="3946453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cap="none" dirty="0">
                <a:latin typeface="Calibri" panose="020F0502020204030204" pitchFamily="34" charset="0"/>
              </a:rPr>
              <a:t>Stakeholders</a:t>
            </a:r>
            <a:endParaRPr lang="en-IN" b="1" dirty="0">
              <a:latin typeface="Calibri" panose="020F0502020204030204" pitchFamily="34" charset="0"/>
            </a:endParaRPr>
          </a:p>
        </p:txBody>
      </p:sp>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3</a:t>
            </a:fld>
            <a:endParaRPr lang="en-US" altLang="en-US" dirty="0">
              <a:latin typeface="Century Gothic" panose="020B0502020202020204" pitchFamily="34" charset="0"/>
            </a:endParaRPr>
          </a:p>
        </p:txBody>
      </p:sp>
      <p:graphicFrame>
        <p:nvGraphicFramePr>
          <p:cNvPr id="16" name="Diagram 15"/>
          <p:cNvGraphicFramePr/>
          <p:nvPr>
            <p:extLst>
              <p:ext uri="{D42A27DB-BD31-4B8C-83A1-F6EECF244321}">
                <p14:modId xmlns:p14="http://schemas.microsoft.com/office/powerpoint/2010/main" val="2876239891"/>
              </p:ext>
            </p:extLst>
          </p:nvPr>
        </p:nvGraphicFramePr>
        <p:xfrm>
          <a:off x="1219200" y="990600"/>
          <a:ext cx="70104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Footer Placeholder 16"/>
          <p:cNvSpPr>
            <a:spLocks noGrp="1"/>
          </p:cNvSpPr>
          <p:nvPr>
            <p:ph type="ftr" sz="quarter" idx="11"/>
          </p:nvPr>
        </p:nvSpPr>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1090995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56390272"/>
              </p:ext>
            </p:extLst>
          </p:nvPr>
        </p:nvGraphicFramePr>
        <p:xfrm>
          <a:off x="685800" y="856872"/>
          <a:ext cx="8001000" cy="5620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4</a:t>
            </a:fld>
            <a:endParaRPr lang="en-US" altLang="en-US" dirty="0">
              <a:latin typeface="Century Gothic" panose="020B0502020202020204" pitchFamily="34" charset="0"/>
            </a:endParaRPr>
          </a:p>
        </p:txBody>
      </p:sp>
      <p:sp>
        <p:nvSpPr>
          <p:cNvPr id="7" name="Title 1"/>
          <p:cNvSpPr txBox="1">
            <a:spLocks/>
          </p:cNvSpPr>
          <p:nvPr/>
        </p:nvSpPr>
        <p:spPr bwMode="auto">
          <a:xfrm>
            <a:off x="381000" y="1524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rPr>
              <a:t>Meaning of Works Contract</a:t>
            </a:r>
          </a:p>
        </p:txBody>
      </p:sp>
      <p:sp>
        <p:nvSpPr>
          <p:cNvPr id="2" name="Footer Placeholder 1"/>
          <p:cNvSpPr>
            <a:spLocks noGrp="1"/>
          </p:cNvSpPr>
          <p:nvPr>
            <p:ph type="ftr" sz="quarter" idx="11"/>
          </p:nvPr>
        </p:nvSpPr>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1152383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766103122"/>
              </p:ext>
            </p:extLst>
          </p:nvPr>
        </p:nvGraphicFramePr>
        <p:xfrm>
          <a:off x="533400" y="685800"/>
          <a:ext cx="83058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5</a:t>
            </a:fld>
            <a:endParaRPr lang="en-US" altLang="en-US" dirty="0">
              <a:latin typeface="Century Gothic" panose="020B0502020202020204" pitchFamily="34" charset="0"/>
            </a:endParaRPr>
          </a:p>
        </p:txBody>
      </p:sp>
      <p:sp>
        <p:nvSpPr>
          <p:cNvPr id="7" name="Title 1"/>
          <p:cNvSpPr txBox="1">
            <a:spLocks/>
          </p:cNvSpPr>
          <p:nvPr/>
        </p:nvSpPr>
        <p:spPr bwMode="auto">
          <a:xfrm>
            <a:off x="228600" y="1524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rPr>
              <a:t>Analysis of nature of supply</a:t>
            </a:r>
          </a:p>
        </p:txBody>
      </p:sp>
      <p:sp>
        <p:nvSpPr>
          <p:cNvPr id="2" name="Footer Placeholder 1"/>
          <p:cNvSpPr>
            <a:spLocks noGrp="1"/>
          </p:cNvSpPr>
          <p:nvPr>
            <p:ph type="ftr" sz="quarter" idx="11"/>
          </p:nvPr>
        </p:nvSpPr>
        <p:spPr>
          <a:xfrm>
            <a:off x="3124200" y="6324600"/>
            <a:ext cx="2895600" cy="457200"/>
          </a:xfrm>
        </p:spPr>
        <p:txBody>
          <a:bodyPr/>
          <a:lstStyle/>
          <a:p>
            <a:pPr>
              <a:defRPr/>
            </a:pPr>
            <a:r>
              <a:rPr lang="en-US" altLang="en-US" dirty="0"/>
              <a:t>SDU - Privileged &amp; Confidential</a:t>
            </a:r>
          </a:p>
        </p:txBody>
      </p:sp>
    </p:spTree>
    <p:extLst>
      <p:ext uri="{BB962C8B-B14F-4D97-AF65-F5344CB8AC3E}">
        <p14:creationId xmlns:p14="http://schemas.microsoft.com/office/powerpoint/2010/main" val="2233035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46041203"/>
              </p:ext>
            </p:extLst>
          </p:nvPr>
        </p:nvGraphicFramePr>
        <p:xfrm>
          <a:off x="685800" y="1295400"/>
          <a:ext cx="76962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txBox="1">
            <a:spLocks/>
          </p:cNvSpPr>
          <p:nvPr/>
        </p:nvSpPr>
        <p:spPr bwMode="auto">
          <a:xfrm>
            <a:off x="228600" y="152400"/>
            <a:ext cx="8534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rPr>
              <a:t>Analysis of nature of supply		</a:t>
            </a:r>
            <a:r>
              <a:rPr lang="en-IN" sz="2600" kern="0" cap="none" dirty="0" err="1">
                <a:latin typeface="Calibri" panose="020F0502020204030204" pitchFamily="34" charset="0"/>
              </a:rPr>
              <a:t>contd</a:t>
            </a:r>
            <a:r>
              <a:rPr lang="en-IN" sz="2600" kern="0" cap="none" dirty="0">
                <a:latin typeface="Calibri" panose="020F0502020204030204" pitchFamily="34" charset="0"/>
              </a:rPr>
              <a:t>…</a:t>
            </a:r>
          </a:p>
        </p:txBody>
      </p:sp>
      <p:sp>
        <p:nvSpPr>
          <p:cNvPr id="6" name="Footer Placeholder 1"/>
          <p:cNvSpPr>
            <a:spLocks noGrp="1"/>
          </p:cNvSpPr>
          <p:nvPr>
            <p:ph type="ftr" sz="quarter" idx="11"/>
          </p:nvPr>
        </p:nvSpPr>
        <p:spPr>
          <a:xfrm>
            <a:off x="3124200" y="6324600"/>
            <a:ext cx="2895600" cy="457200"/>
          </a:xfrm>
        </p:spPr>
        <p:txBody>
          <a:bodyPr/>
          <a:lstStyle/>
          <a:p>
            <a:pPr>
              <a:defRPr/>
            </a:pPr>
            <a:r>
              <a:rPr lang="en-US" altLang="en-US" dirty="0"/>
              <a:t>SDU - Privileged &amp; Confidential</a:t>
            </a:r>
          </a:p>
        </p:txBody>
      </p:sp>
    </p:spTree>
    <p:extLst>
      <p:ext uri="{BB962C8B-B14F-4D97-AF65-F5344CB8AC3E}">
        <p14:creationId xmlns:p14="http://schemas.microsoft.com/office/powerpoint/2010/main" val="2662091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7</a:t>
            </a:fld>
            <a:endParaRPr lang="en-US" altLang="en-US" dirty="0">
              <a:latin typeface="Century Gothic" panose="020B0502020202020204" pitchFamily="34" charset="0"/>
            </a:endParaRPr>
          </a:p>
        </p:txBody>
      </p:sp>
      <p:sp>
        <p:nvSpPr>
          <p:cNvPr id="9" name="Title 1"/>
          <p:cNvSpPr txBox="1">
            <a:spLocks/>
          </p:cNvSpPr>
          <p:nvPr/>
        </p:nvSpPr>
        <p:spPr bwMode="auto">
          <a:xfrm>
            <a:off x="533400" y="228600"/>
            <a:ext cx="7772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IN" sz="4200" kern="0" cap="none" dirty="0">
                <a:latin typeface="Calibri" panose="020F0502020204030204" pitchFamily="34" charset="0"/>
              </a:rPr>
              <a:t>Schedule II - Analysis</a:t>
            </a:r>
          </a:p>
        </p:txBody>
      </p:sp>
      <p:graphicFrame>
        <p:nvGraphicFramePr>
          <p:cNvPr id="4" name="Diagram 3"/>
          <p:cNvGraphicFramePr/>
          <p:nvPr>
            <p:extLst>
              <p:ext uri="{D42A27DB-BD31-4B8C-83A1-F6EECF244321}">
                <p14:modId xmlns:p14="http://schemas.microsoft.com/office/powerpoint/2010/main" val="1223782504"/>
              </p:ext>
            </p:extLst>
          </p:nvPr>
        </p:nvGraphicFramePr>
        <p:xfrm>
          <a:off x="609600" y="1066800"/>
          <a:ext cx="8077200" cy="5632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a:xfrm>
            <a:off x="3124200" y="6400800"/>
            <a:ext cx="2895600" cy="457200"/>
          </a:xfrm>
        </p:spPr>
        <p:txBody>
          <a:bodyPr/>
          <a:lstStyle/>
          <a:p>
            <a:pPr>
              <a:defRPr/>
            </a:pPr>
            <a:r>
              <a:rPr lang="en-US" altLang="en-US" dirty="0"/>
              <a:t>SDU - Privileged &amp; Confidential</a:t>
            </a:r>
          </a:p>
        </p:txBody>
      </p:sp>
    </p:spTree>
    <p:extLst>
      <p:ext uri="{BB962C8B-B14F-4D97-AF65-F5344CB8AC3E}">
        <p14:creationId xmlns:p14="http://schemas.microsoft.com/office/powerpoint/2010/main" val="370469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8</a:t>
            </a:fld>
            <a:endParaRPr lang="en-US" altLang="en-US" dirty="0">
              <a:latin typeface="Century Gothic" panose="020B0502020202020204" pitchFamily="34" charset="0"/>
            </a:endParaRPr>
          </a:p>
        </p:txBody>
      </p:sp>
      <p:sp>
        <p:nvSpPr>
          <p:cNvPr id="8" name="Title 1"/>
          <p:cNvSpPr txBox="1">
            <a:spLocks/>
          </p:cNvSpPr>
          <p:nvPr/>
        </p:nvSpPr>
        <p:spPr bwMode="auto">
          <a:xfrm>
            <a:off x="533400" y="152400"/>
            <a:ext cx="7772400" cy="53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US" sz="4200" kern="0" cap="none" dirty="0">
                <a:latin typeface="Calibri" panose="020F0502020204030204" pitchFamily="34" charset="0"/>
              </a:rPr>
              <a:t>Place of Supply  </a:t>
            </a:r>
            <a:endParaRPr lang="en-IN" sz="4200" kern="0" cap="none" dirty="0">
              <a:latin typeface="Calibri" panose="020F0502020204030204" pitchFamily="34" charset="0"/>
            </a:endParaRPr>
          </a:p>
        </p:txBody>
      </p:sp>
      <p:graphicFrame>
        <p:nvGraphicFramePr>
          <p:cNvPr id="3" name="Diagram 2"/>
          <p:cNvGraphicFramePr/>
          <p:nvPr>
            <p:extLst>
              <p:ext uri="{D42A27DB-BD31-4B8C-83A1-F6EECF244321}">
                <p14:modId xmlns:p14="http://schemas.microsoft.com/office/powerpoint/2010/main" val="2835287579"/>
              </p:ext>
            </p:extLst>
          </p:nvPr>
        </p:nvGraphicFramePr>
        <p:xfrm>
          <a:off x="685800" y="1219200"/>
          <a:ext cx="8229600" cy="4544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a:xfrm>
            <a:off x="3124200" y="6400800"/>
            <a:ext cx="2895600" cy="457200"/>
          </a:xfrm>
        </p:spPr>
        <p:txBody>
          <a:bodyPr/>
          <a:lstStyle/>
          <a:p>
            <a:pPr>
              <a:defRPr/>
            </a:pPr>
            <a:r>
              <a:rPr lang="en-US" altLang="en-US" dirty="0"/>
              <a:t>SDU - Privileged &amp; Confidential</a:t>
            </a:r>
          </a:p>
        </p:txBody>
      </p:sp>
    </p:spTree>
    <p:extLst>
      <p:ext uri="{BB962C8B-B14F-4D97-AF65-F5344CB8AC3E}">
        <p14:creationId xmlns:p14="http://schemas.microsoft.com/office/powerpoint/2010/main" val="2024424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2BE9D4D2-EA09-4DE3-8991-6A0F11F44DCD}" type="slidenum">
              <a:rPr lang="en-US" altLang="en-US" smtClean="0">
                <a:latin typeface="Century Gothic" panose="020B0502020202020204" pitchFamily="34" charset="0"/>
              </a:rPr>
              <a:pPr>
                <a:defRPr/>
              </a:pPr>
              <a:t>9</a:t>
            </a:fld>
            <a:endParaRPr lang="en-US" altLang="en-US" dirty="0">
              <a:latin typeface="Century Gothic" panose="020B0502020202020204" pitchFamily="34" charset="0"/>
            </a:endParaRPr>
          </a:p>
        </p:txBody>
      </p:sp>
      <p:graphicFrame>
        <p:nvGraphicFramePr>
          <p:cNvPr id="7" name="Diagram 6"/>
          <p:cNvGraphicFramePr/>
          <p:nvPr>
            <p:extLst>
              <p:ext uri="{D42A27DB-BD31-4B8C-83A1-F6EECF244321}">
                <p14:modId xmlns:p14="http://schemas.microsoft.com/office/powerpoint/2010/main" val="1348016434"/>
              </p:ext>
            </p:extLst>
          </p:nvPr>
        </p:nvGraphicFramePr>
        <p:xfrm>
          <a:off x="533400" y="1066800"/>
          <a:ext cx="8458200" cy="523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bwMode="auto">
          <a:xfrm>
            <a:off x="533400" y="152400"/>
            <a:ext cx="7772400" cy="53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000" b="1" cap="all">
                <a:solidFill>
                  <a:srgbClr val="FF6600"/>
                </a:solidFill>
                <a:latin typeface="+mj-lt"/>
                <a:ea typeface="+mj-ea"/>
                <a:cs typeface="+mj-cs"/>
              </a:defRPr>
            </a:lvl1pPr>
            <a:lvl2pPr algn="l" rtl="0" eaLnBrk="0" fontAlgn="base" hangingPunct="0">
              <a:spcBef>
                <a:spcPct val="0"/>
              </a:spcBef>
              <a:spcAft>
                <a:spcPct val="0"/>
              </a:spcAft>
              <a:defRPr sz="4200">
                <a:solidFill>
                  <a:srgbClr val="FF6600"/>
                </a:solidFill>
                <a:latin typeface="Garamond" pitchFamily="18" charset="0"/>
              </a:defRPr>
            </a:lvl2pPr>
            <a:lvl3pPr algn="l" rtl="0" eaLnBrk="0" fontAlgn="base" hangingPunct="0">
              <a:spcBef>
                <a:spcPct val="0"/>
              </a:spcBef>
              <a:spcAft>
                <a:spcPct val="0"/>
              </a:spcAft>
              <a:defRPr sz="4200">
                <a:solidFill>
                  <a:srgbClr val="FF6600"/>
                </a:solidFill>
                <a:latin typeface="Garamond" pitchFamily="18" charset="0"/>
              </a:defRPr>
            </a:lvl3pPr>
            <a:lvl4pPr algn="l" rtl="0" eaLnBrk="0" fontAlgn="base" hangingPunct="0">
              <a:spcBef>
                <a:spcPct val="0"/>
              </a:spcBef>
              <a:spcAft>
                <a:spcPct val="0"/>
              </a:spcAft>
              <a:defRPr sz="4200">
                <a:solidFill>
                  <a:srgbClr val="FF6600"/>
                </a:solidFill>
                <a:latin typeface="Garamond" pitchFamily="18" charset="0"/>
              </a:defRPr>
            </a:lvl4pPr>
            <a:lvl5pPr algn="l" rtl="0" eaLnBrk="0" fontAlgn="base" hangingPunct="0">
              <a:spcBef>
                <a:spcPct val="0"/>
              </a:spcBef>
              <a:spcAft>
                <a:spcPct val="0"/>
              </a:spcAft>
              <a:defRPr sz="4200">
                <a:solidFill>
                  <a:srgbClr val="FF6600"/>
                </a:solidFill>
                <a:latin typeface="Garamond" pitchFamily="18" charset="0"/>
              </a:defRPr>
            </a:lvl5pPr>
            <a:lvl6pPr marL="457200" algn="l" rtl="0" fontAlgn="base">
              <a:spcBef>
                <a:spcPct val="0"/>
              </a:spcBef>
              <a:spcAft>
                <a:spcPct val="0"/>
              </a:spcAft>
              <a:defRPr sz="4200">
                <a:solidFill>
                  <a:srgbClr val="FF6600"/>
                </a:solidFill>
                <a:latin typeface="Garamond" pitchFamily="18" charset="0"/>
              </a:defRPr>
            </a:lvl6pPr>
            <a:lvl7pPr marL="914400" algn="l" rtl="0" fontAlgn="base">
              <a:spcBef>
                <a:spcPct val="0"/>
              </a:spcBef>
              <a:spcAft>
                <a:spcPct val="0"/>
              </a:spcAft>
              <a:defRPr sz="4200">
                <a:solidFill>
                  <a:srgbClr val="FF6600"/>
                </a:solidFill>
                <a:latin typeface="Garamond" pitchFamily="18" charset="0"/>
              </a:defRPr>
            </a:lvl7pPr>
            <a:lvl8pPr marL="1371600" algn="l" rtl="0" fontAlgn="base">
              <a:spcBef>
                <a:spcPct val="0"/>
              </a:spcBef>
              <a:spcAft>
                <a:spcPct val="0"/>
              </a:spcAft>
              <a:defRPr sz="4200">
                <a:solidFill>
                  <a:srgbClr val="FF6600"/>
                </a:solidFill>
                <a:latin typeface="Garamond" pitchFamily="18" charset="0"/>
              </a:defRPr>
            </a:lvl8pPr>
            <a:lvl9pPr marL="1828800" algn="l" rtl="0" fontAlgn="base">
              <a:spcBef>
                <a:spcPct val="0"/>
              </a:spcBef>
              <a:spcAft>
                <a:spcPct val="0"/>
              </a:spcAft>
              <a:defRPr sz="4200">
                <a:solidFill>
                  <a:srgbClr val="FF6600"/>
                </a:solidFill>
                <a:latin typeface="Garamond" pitchFamily="18" charset="0"/>
              </a:defRPr>
            </a:lvl9pPr>
          </a:lstStyle>
          <a:p>
            <a:r>
              <a:rPr lang="en-US" sz="4200" kern="0" cap="none" dirty="0">
                <a:latin typeface="Calibri" panose="020F0502020204030204" pitchFamily="34" charset="0"/>
              </a:rPr>
              <a:t>Place of Supply				</a:t>
            </a:r>
            <a:r>
              <a:rPr lang="en-US" sz="2800" kern="0" cap="none" dirty="0" err="1">
                <a:latin typeface="Calibri" panose="020F0502020204030204" pitchFamily="34" charset="0"/>
              </a:rPr>
              <a:t>contd</a:t>
            </a:r>
            <a:r>
              <a:rPr lang="en-US" sz="2800" kern="0" cap="none" dirty="0">
                <a:latin typeface="Calibri" panose="020F0502020204030204" pitchFamily="34" charset="0"/>
              </a:rPr>
              <a:t>…</a:t>
            </a:r>
            <a:r>
              <a:rPr lang="en-US" sz="4200" kern="0" cap="none" dirty="0">
                <a:latin typeface="Calibri" panose="020F0502020204030204" pitchFamily="34" charset="0"/>
              </a:rPr>
              <a:t> </a:t>
            </a:r>
            <a:endParaRPr lang="en-IN" sz="4200" kern="0" cap="none" dirty="0">
              <a:latin typeface="Calibri" panose="020F0502020204030204" pitchFamily="34" charset="0"/>
            </a:endParaRPr>
          </a:p>
        </p:txBody>
      </p:sp>
      <p:sp>
        <p:nvSpPr>
          <p:cNvPr id="3" name="Footer Placeholder 2"/>
          <p:cNvSpPr>
            <a:spLocks noGrp="1"/>
          </p:cNvSpPr>
          <p:nvPr>
            <p:ph type="ftr" sz="quarter" idx="11"/>
          </p:nvPr>
        </p:nvSpPr>
        <p:spPr/>
        <p:txBody>
          <a:bodyPr/>
          <a:lstStyle/>
          <a:p>
            <a:pPr>
              <a:defRPr/>
            </a:pPr>
            <a:r>
              <a:rPr lang="en-US" altLang="en-US"/>
              <a:t>SDU - Privileged &amp; Confidential</a:t>
            </a:r>
            <a:endParaRPr lang="en-US" altLang="en-US" dirty="0"/>
          </a:p>
        </p:txBody>
      </p:sp>
    </p:spTree>
    <p:extLst>
      <p:ext uri="{BB962C8B-B14F-4D97-AF65-F5344CB8AC3E}">
        <p14:creationId xmlns:p14="http://schemas.microsoft.com/office/powerpoint/2010/main" val="3897878769"/>
      </p:ext>
    </p:extLst>
  </p:cSld>
  <p:clrMapOvr>
    <a:masterClrMapping/>
  </p:clrMapOvr>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14176</TotalTime>
  <Words>2728</Words>
  <Application>Microsoft Office PowerPoint</Application>
  <PresentationFormat>On-screen Show (4:3)</PresentationFormat>
  <Paragraphs>365</Paragraphs>
  <Slides>29</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29</vt:i4>
      </vt:variant>
    </vt:vector>
  </HeadingPairs>
  <TitlesOfParts>
    <vt:vector size="38" baseType="lpstr">
      <vt:lpstr>Arial</vt:lpstr>
      <vt:lpstr>Calibri</vt:lpstr>
      <vt:lpstr>Calibri Light</vt:lpstr>
      <vt:lpstr>Century Gothic</vt:lpstr>
      <vt:lpstr>Garamond</vt:lpstr>
      <vt:lpstr>Times New Roman</vt:lpstr>
      <vt:lpstr>Wingdings</vt:lpstr>
      <vt:lpstr>Edge</vt:lpstr>
      <vt:lpstr>Custom Design</vt:lpstr>
      <vt:lpstr>Certificate Course on GST  Organised by ICAI –  Gurgaon branch of NIRC </vt:lpstr>
      <vt:lpstr>Current indirect tax structures</vt:lpstr>
      <vt:lpstr>Stakeholders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Value of taxable supply</vt:lpstr>
      <vt:lpstr>GST Rates for Real Estate Industry</vt:lpstr>
      <vt:lpstr>Value of taxable supply     contd..</vt:lpstr>
      <vt:lpstr>Transition provisions </vt:lpstr>
      <vt:lpstr>Transition provisions  contd…</vt:lpstr>
      <vt:lpstr>Transition provisions  contd…</vt:lpstr>
      <vt:lpstr>PowerPoint Presentation</vt:lpstr>
      <vt:lpstr>Transition provisions  contd…</vt:lpstr>
      <vt:lpstr> Session Open for answers</vt:lpstr>
      <vt:lpstr>PowerPoint Presentation</vt:lpstr>
      <vt:lpstr>PowerPoint Presentation</vt:lpstr>
      <vt:lpstr>PowerPoint Presentation</vt:lpstr>
      <vt:lpstr>PowerPoint Presentation</vt:lpstr>
      <vt:lpstr>PowerPoint Presentation</vt:lpstr>
      <vt:lpstr>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Pritisha</cp:lastModifiedBy>
  <cp:revision>2539</cp:revision>
  <cp:lastPrinted>2017-04-28T13:29:28Z</cp:lastPrinted>
  <dcterms:created xsi:type="dcterms:W3CDTF">2007-05-18T03:31:48Z</dcterms:created>
  <dcterms:modified xsi:type="dcterms:W3CDTF">2017-05-27T07:52:20Z</dcterms:modified>
</cp:coreProperties>
</file>