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1F05914-A851-4129-9179-555AEA483069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5FEC9F78-17F5-4C93-9D20-49E5FE7F6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150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5914-A851-4129-9179-555AEA483069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9F78-17F5-4C93-9D20-49E5FE7F6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487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5914-A851-4129-9179-555AEA483069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9F78-17F5-4C93-9D20-49E5FE7F6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47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5914-A851-4129-9179-555AEA483069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9F78-17F5-4C93-9D20-49E5FE7F6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548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5914-A851-4129-9179-555AEA483069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9F78-17F5-4C93-9D20-49E5FE7F6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577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5914-A851-4129-9179-555AEA483069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9F78-17F5-4C93-9D20-49E5FE7F6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5674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5914-A851-4129-9179-555AEA483069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9F78-17F5-4C93-9D20-49E5FE7F6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051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C1F05914-A851-4129-9179-555AEA483069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9F78-17F5-4C93-9D20-49E5FE7F6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7974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1F05914-A851-4129-9179-555AEA483069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9F78-17F5-4C93-9D20-49E5FE7F6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11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5914-A851-4129-9179-555AEA483069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9F78-17F5-4C93-9D20-49E5FE7F6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305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5914-A851-4129-9179-555AEA483069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9F78-17F5-4C93-9D20-49E5FE7F6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5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5914-A851-4129-9179-555AEA483069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9F78-17F5-4C93-9D20-49E5FE7F6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163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5914-A851-4129-9179-555AEA483069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9F78-17F5-4C93-9D20-49E5FE7F6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90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5914-A851-4129-9179-555AEA483069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9F78-17F5-4C93-9D20-49E5FE7F6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687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5914-A851-4129-9179-555AEA483069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9F78-17F5-4C93-9D20-49E5FE7F6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677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5914-A851-4129-9179-555AEA483069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9F78-17F5-4C93-9D20-49E5FE7F6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39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5914-A851-4129-9179-555AEA483069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9F78-17F5-4C93-9D20-49E5FE7F6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104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1F05914-A851-4129-9179-555AEA483069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5FEC9F78-17F5-4C93-9D20-49E5FE7F6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246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RELATIVE SIZE FACTOR (RSF)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125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a simple ratio</a:t>
            </a:r>
          </a:p>
          <a:p>
            <a:r>
              <a:rPr lang="en-US" dirty="0"/>
              <a:t>It is calculated as the largest value divided by the 2</a:t>
            </a:r>
            <a:r>
              <a:rPr lang="en-US" baseline="30000" dirty="0"/>
              <a:t>nd</a:t>
            </a:r>
            <a:r>
              <a:rPr lang="en-US" dirty="0"/>
              <a:t> largest value, in a data</a:t>
            </a:r>
          </a:p>
          <a:p>
            <a:r>
              <a:rPr lang="en-US" dirty="0"/>
              <a:t>Thus, it tries to pinpoint whether there is any significant difference between the largest and the 2</a:t>
            </a:r>
            <a:r>
              <a:rPr lang="en-US" baseline="30000" dirty="0"/>
              <a:t>nd</a:t>
            </a:r>
            <a:r>
              <a:rPr lang="en-US" dirty="0"/>
              <a:t> largest value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090" y="4285145"/>
            <a:ext cx="3583277" cy="241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902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 flag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RSF for a particular attribute is greater than a threshold value, then it could be an important area of concern</a:t>
            </a:r>
          </a:p>
          <a:p>
            <a:r>
              <a:rPr lang="en-US" dirty="0"/>
              <a:t>Often, the threshold value is suggested as 10</a:t>
            </a:r>
          </a:p>
          <a:p>
            <a:r>
              <a:rPr lang="en-US" dirty="0"/>
              <a:t>However, one needs to suitably adjust it as per requirement</a:t>
            </a:r>
          </a:p>
          <a:p>
            <a:r>
              <a:rPr lang="en-US" dirty="0"/>
              <a:t>High RSF doesn’t necessarily imply a fraud.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238" y="4250986"/>
            <a:ext cx="3598310" cy="239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490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utility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RSF is a simple tool</a:t>
            </a:r>
          </a:p>
          <a:p>
            <a:r>
              <a:rPr lang="en-US" dirty="0"/>
              <a:t>Nowadays, with the increasing use of technology, the utility of RSF is fast diminishing as fraudsters are managing RSF</a:t>
            </a:r>
          </a:p>
          <a:p>
            <a:r>
              <a:rPr lang="en-US" dirty="0"/>
              <a:t>Nevertheless, it can still serve good purpose</a:t>
            </a:r>
          </a:p>
          <a:p>
            <a:r>
              <a:rPr lang="en-US" dirty="0"/>
              <a:t>Especially, in case of related party transactions, this tool can be used very effectively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054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rsf</a:t>
            </a:r>
            <a:r>
              <a:rPr lang="en-US" dirty="0"/>
              <a:t> for small values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may also use RSF in case of small value transactions</a:t>
            </a:r>
          </a:p>
          <a:p>
            <a:r>
              <a:rPr lang="en-US" dirty="0"/>
              <a:t>He may calculate the 2</a:t>
            </a:r>
            <a:r>
              <a:rPr lang="en-US" baseline="30000" dirty="0"/>
              <a:t>nd</a:t>
            </a:r>
            <a:r>
              <a:rPr lang="en-US" dirty="0"/>
              <a:t> smallest value divided by smallest value</a:t>
            </a:r>
          </a:p>
          <a:p>
            <a:r>
              <a:rPr lang="en-US" dirty="0"/>
              <a:t>Again, if this value is greater than the threshold value then this is a </a:t>
            </a:r>
            <a:r>
              <a:rPr lang="en-US"/>
              <a:t>red flag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696" y="3932997"/>
            <a:ext cx="3407480" cy="273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3904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34</TotalTime>
  <Words>197</Words>
  <Application>Microsoft Office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 Boardroom</vt:lpstr>
      <vt:lpstr>RELATIVE SIZE FACTOR (RSF)</vt:lpstr>
      <vt:lpstr>About it</vt:lpstr>
      <vt:lpstr>Red flag</vt:lpstr>
      <vt:lpstr>utility</vt:lpstr>
      <vt:lpstr>Using rsf for small values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RELATIVE SIZE FACTOR (RSF)</dc:title>
  <dc:creator>user</dc:creator>
  <cp:lastModifiedBy>user</cp:lastModifiedBy>
  <cp:revision>11</cp:revision>
  <dcterms:created xsi:type="dcterms:W3CDTF">2017-07-19T18:19:46Z</dcterms:created>
  <dcterms:modified xsi:type="dcterms:W3CDTF">2017-07-22T17:12:50Z</dcterms:modified>
</cp:coreProperties>
</file>