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4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theme/theme6.xml" ContentType="application/vnd.openxmlformats-officedocument.theme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theme/theme9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9" r:id="rId1"/>
    <p:sldMasterId id="2147483833" r:id="rId2"/>
    <p:sldMasterId id="2147483845" r:id="rId3"/>
    <p:sldMasterId id="2147483809" r:id="rId4"/>
    <p:sldMasterId id="2147483797" r:id="rId5"/>
    <p:sldMasterId id="2147483785" r:id="rId6"/>
    <p:sldMasterId id="2147483773" r:id="rId7"/>
  </p:sldMasterIdLst>
  <p:notesMasterIdLst>
    <p:notesMasterId r:id="rId37"/>
  </p:notesMasterIdLst>
  <p:handoutMasterIdLst>
    <p:handoutMasterId r:id="rId38"/>
  </p:handoutMasterIdLst>
  <p:sldIdLst>
    <p:sldId id="338" r:id="rId8"/>
    <p:sldId id="340" r:id="rId9"/>
    <p:sldId id="341" r:id="rId10"/>
    <p:sldId id="342" r:id="rId11"/>
    <p:sldId id="343" r:id="rId12"/>
    <p:sldId id="361" r:id="rId13"/>
    <p:sldId id="362" r:id="rId14"/>
    <p:sldId id="344" r:id="rId15"/>
    <p:sldId id="345" r:id="rId16"/>
    <p:sldId id="347" r:id="rId17"/>
    <p:sldId id="348" r:id="rId18"/>
    <p:sldId id="346" r:id="rId19"/>
    <p:sldId id="349" r:id="rId20"/>
    <p:sldId id="350" r:id="rId21"/>
    <p:sldId id="351" r:id="rId22"/>
    <p:sldId id="352" r:id="rId23"/>
    <p:sldId id="353" r:id="rId24"/>
    <p:sldId id="354" r:id="rId25"/>
    <p:sldId id="355" r:id="rId26"/>
    <p:sldId id="356" r:id="rId27"/>
    <p:sldId id="357" r:id="rId28"/>
    <p:sldId id="358" r:id="rId29"/>
    <p:sldId id="360" r:id="rId30"/>
    <p:sldId id="359" r:id="rId31"/>
    <p:sldId id="365" r:id="rId32"/>
    <p:sldId id="366" r:id="rId33"/>
    <p:sldId id="367" r:id="rId34"/>
    <p:sldId id="368" r:id="rId35"/>
    <p:sldId id="364" r:id="rId36"/>
  </p:sldIdLst>
  <p:sldSz cx="10972800" cy="6858000"/>
  <p:notesSz cx="6735763" cy="98663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9247707C-1B6C-4C2E-B61A-F71416E53452}">
          <p14:sldIdLst>
            <p14:sldId id="338"/>
            <p14:sldId id="340"/>
            <p14:sldId id="341"/>
            <p14:sldId id="342"/>
            <p14:sldId id="343"/>
            <p14:sldId id="361"/>
            <p14:sldId id="362"/>
            <p14:sldId id="344"/>
            <p14:sldId id="345"/>
            <p14:sldId id="347"/>
            <p14:sldId id="348"/>
            <p14:sldId id="346"/>
            <p14:sldId id="349"/>
            <p14:sldId id="350"/>
            <p14:sldId id="351"/>
            <p14:sldId id="352"/>
            <p14:sldId id="353"/>
            <p14:sldId id="354"/>
            <p14:sldId id="355"/>
            <p14:sldId id="356"/>
          </p14:sldIdLst>
        </p14:section>
        <p14:section name="Untitled Section" id="{1C2E1274-8C33-4AA6-B738-9DF6E3F4D4BF}">
          <p14:sldIdLst>
            <p14:sldId id="357"/>
            <p14:sldId id="358"/>
            <p14:sldId id="360"/>
            <p14:sldId id="359"/>
            <p14:sldId id="365"/>
            <p14:sldId id="366"/>
            <p14:sldId id="367"/>
            <p14:sldId id="368"/>
            <p14:sldId id="364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456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min" initials="A" lastIdx="4" clrIdx="0">
    <p:extLst>
      <p:ext uri="{19B8F6BF-5375-455C-9EA6-DF929625EA0E}">
        <p15:presenceInfo xmlns:p15="http://schemas.microsoft.com/office/powerpoint/2012/main" userId="Admin" providerId="None"/>
      </p:ext>
    </p:extLst>
  </p:cmAuthor>
  <p:cmAuthor id="2" name="Haritha" initials="A" lastIdx="10" clrIdx="1">
    <p:extLst>
      <p:ext uri="{19B8F6BF-5375-455C-9EA6-DF929625EA0E}">
        <p15:presenceInfo xmlns:p15="http://schemas.microsoft.com/office/powerpoint/2012/main" userId="Haritha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3716" autoAdjust="0"/>
  </p:normalViewPr>
  <p:slideViewPr>
    <p:cSldViewPr snapToGrid="0">
      <p:cViewPr varScale="1">
        <p:scale>
          <a:sx n="83" d="100"/>
          <a:sy n="83" d="100"/>
        </p:scale>
        <p:origin x="250" y="58"/>
      </p:cViewPr>
      <p:guideLst>
        <p:guide orient="horz" pos="2160"/>
        <p:guide pos="345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slide" Target="slides/slide19.xml"/><Relationship Id="rId39" Type="http://schemas.openxmlformats.org/officeDocument/2006/relationships/commentAuthors" Target="commentAuthors.xml"/><Relationship Id="rId21" Type="http://schemas.openxmlformats.org/officeDocument/2006/relationships/slide" Target="slides/slide14.xml"/><Relationship Id="rId34" Type="http://schemas.openxmlformats.org/officeDocument/2006/relationships/slide" Target="slides/slide27.xml"/><Relationship Id="rId42" Type="http://schemas.openxmlformats.org/officeDocument/2006/relationships/theme" Target="theme/theme1.xml"/><Relationship Id="rId7" Type="http://schemas.openxmlformats.org/officeDocument/2006/relationships/slideMaster" Target="slideMasters/slideMaster7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29" Type="http://schemas.openxmlformats.org/officeDocument/2006/relationships/slide" Target="slides/slide22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24" Type="http://schemas.openxmlformats.org/officeDocument/2006/relationships/slide" Target="slides/slide17.xml"/><Relationship Id="rId32" Type="http://schemas.openxmlformats.org/officeDocument/2006/relationships/slide" Target="slides/slide25.xml"/><Relationship Id="rId37" Type="http://schemas.openxmlformats.org/officeDocument/2006/relationships/notesMaster" Target="notesMasters/notesMaster1.xml"/><Relationship Id="rId40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8.xml"/><Relationship Id="rId23" Type="http://schemas.openxmlformats.org/officeDocument/2006/relationships/slide" Target="slides/slide16.xml"/><Relationship Id="rId28" Type="http://schemas.openxmlformats.org/officeDocument/2006/relationships/slide" Target="slides/slide21.xml"/><Relationship Id="rId36" Type="http://schemas.openxmlformats.org/officeDocument/2006/relationships/slide" Target="slides/slide29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31" Type="http://schemas.openxmlformats.org/officeDocument/2006/relationships/slide" Target="slides/slide24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slide" Target="slides/slide20.xml"/><Relationship Id="rId30" Type="http://schemas.openxmlformats.org/officeDocument/2006/relationships/slide" Target="slides/slide23.xml"/><Relationship Id="rId35" Type="http://schemas.openxmlformats.org/officeDocument/2006/relationships/slide" Target="slides/slide28.xml"/><Relationship Id="rId43" Type="http://schemas.openxmlformats.org/officeDocument/2006/relationships/tableStyles" Target="tableStyles.xml"/><Relationship Id="rId8" Type="http://schemas.openxmlformats.org/officeDocument/2006/relationships/slide" Target="slides/slide1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slide" Target="slides/slide18.xml"/><Relationship Id="rId33" Type="http://schemas.openxmlformats.org/officeDocument/2006/relationships/slide" Target="slides/slide26.xml"/><Relationship Id="rId38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650" cy="492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14945" y="0"/>
            <a:ext cx="2919734" cy="492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09795D-37F6-4467-B9D1-C8B53A921228}" type="datetimeFigureOut">
              <a:rPr lang="en-US" smtClean="0"/>
              <a:pPr/>
              <a:t>4/13/2019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1020"/>
            <a:ext cx="2918650" cy="492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14945" y="9371020"/>
            <a:ext cx="2919734" cy="492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146EEBB-6241-42F4-99FF-29CA51F071F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395814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0" cy="4933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15374" y="0"/>
            <a:ext cx="2918830" cy="4933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162771-8414-4593-A995-E18A457D6389}" type="datetimeFigureOut">
              <a:rPr lang="en-US" smtClean="0"/>
              <a:pPr/>
              <a:t>4/13/2019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9575" y="739775"/>
            <a:ext cx="5916613" cy="36988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3577" y="4686500"/>
            <a:ext cx="5388610" cy="44398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1285"/>
            <a:ext cx="2918830" cy="49331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15374" y="9371285"/>
            <a:ext cx="2918830" cy="49331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3EB7DF-0734-4F23-8377-0461CCCEA04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5183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2130429"/>
            <a:ext cx="932688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45920" y="3886200"/>
            <a:ext cx="768096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114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229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2343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6458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0573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4687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8802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2917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ABA22F-9ABD-45B2-BA97-DBF05A693B62}" type="datetimeFigureOut">
              <a:rPr lang="en-US" smtClean="0"/>
              <a:pPr/>
              <a:t>4/13/2019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207F26-BF42-4967-AF7D-57746C209FF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ABA22F-9ABD-45B2-BA97-DBF05A693B62}" type="datetimeFigureOut">
              <a:rPr lang="en-US" smtClean="0"/>
              <a:pPr/>
              <a:t>4/13/2019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207F26-BF42-4967-AF7D-57746C209FF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55280" y="274643"/>
            <a:ext cx="246888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8640" y="274643"/>
            <a:ext cx="722376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ABA22F-9ABD-45B2-BA97-DBF05A693B62}" type="datetimeFigureOut">
              <a:rPr lang="en-US" smtClean="0"/>
              <a:pPr/>
              <a:t>4/13/2019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207F26-BF42-4967-AF7D-57746C209FF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2130429"/>
            <a:ext cx="932688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45920" y="3886200"/>
            <a:ext cx="768096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114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229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2343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6458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0573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4687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8802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2917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1EDE2B-06C6-4478-AA21-2E4D21A55716}" type="datetimeFigureOut">
              <a:rPr lang="en-US" smtClean="0"/>
              <a:pPr/>
              <a:t>4/13/2019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4536D-F54C-44BE-9E90-644DBF2409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1EDE2B-06C6-4478-AA21-2E4D21A55716}" type="datetimeFigureOut">
              <a:rPr lang="en-US" smtClean="0"/>
              <a:pPr/>
              <a:t>4/13/2019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4536D-F54C-44BE-9E90-644DBF2409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776" y="4406904"/>
            <a:ext cx="9326880" cy="1362075"/>
          </a:xfrm>
        </p:spPr>
        <p:txBody>
          <a:bodyPr anchor="t"/>
          <a:lstStyle>
            <a:lvl1pPr algn="l">
              <a:defRPr sz="36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776" y="2906714"/>
            <a:ext cx="9326880" cy="1500187"/>
          </a:xfrm>
        </p:spPr>
        <p:txBody>
          <a:bodyPr anchor="b"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11464" indent="0">
              <a:buNone/>
              <a:defRPr sz="1620">
                <a:solidFill>
                  <a:schemeClr val="tx1">
                    <a:tint val="75000"/>
                  </a:schemeClr>
                </a:solidFill>
              </a:defRPr>
            </a:lvl2pPr>
            <a:lvl3pPr marL="822927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3pPr>
            <a:lvl4pPr marL="1234391" indent="0">
              <a:buNone/>
              <a:defRPr sz="1260">
                <a:solidFill>
                  <a:schemeClr val="tx1">
                    <a:tint val="75000"/>
                  </a:schemeClr>
                </a:solidFill>
              </a:defRPr>
            </a:lvl4pPr>
            <a:lvl5pPr marL="1645854" indent="0">
              <a:buNone/>
              <a:defRPr sz="1260">
                <a:solidFill>
                  <a:schemeClr val="tx1">
                    <a:tint val="75000"/>
                  </a:schemeClr>
                </a:solidFill>
              </a:defRPr>
            </a:lvl5pPr>
            <a:lvl6pPr marL="2057318" indent="0">
              <a:buNone/>
              <a:defRPr sz="1260">
                <a:solidFill>
                  <a:schemeClr val="tx1">
                    <a:tint val="75000"/>
                  </a:schemeClr>
                </a:solidFill>
              </a:defRPr>
            </a:lvl6pPr>
            <a:lvl7pPr marL="2468781" indent="0">
              <a:buNone/>
              <a:defRPr sz="1260">
                <a:solidFill>
                  <a:schemeClr val="tx1">
                    <a:tint val="75000"/>
                  </a:schemeClr>
                </a:solidFill>
              </a:defRPr>
            </a:lvl7pPr>
            <a:lvl8pPr marL="2880245" indent="0">
              <a:buNone/>
              <a:defRPr sz="1260">
                <a:solidFill>
                  <a:schemeClr val="tx1">
                    <a:tint val="75000"/>
                  </a:schemeClr>
                </a:solidFill>
              </a:defRPr>
            </a:lvl8pPr>
            <a:lvl9pPr marL="3291709" indent="0">
              <a:buNone/>
              <a:defRPr sz="12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1EDE2B-06C6-4478-AA21-2E4D21A55716}" type="datetimeFigureOut">
              <a:rPr lang="en-US" smtClean="0"/>
              <a:pPr/>
              <a:t>4/13/2019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4536D-F54C-44BE-9E90-644DBF2409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8640" y="1600205"/>
            <a:ext cx="4846320" cy="4525963"/>
          </a:xfrm>
        </p:spPr>
        <p:txBody>
          <a:bodyPr/>
          <a:lstStyle>
            <a:lvl1pPr>
              <a:defRPr sz="2520"/>
            </a:lvl1pPr>
            <a:lvl2pPr>
              <a:defRPr sz="2160"/>
            </a:lvl2pPr>
            <a:lvl3pPr>
              <a:defRPr sz="1800"/>
            </a:lvl3pPr>
            <a:lvl4pPr>
              <a:defRPr sz="1620"/>
            </a:lvl4pPr>
            <a:lvl5pPr>
              <a:defRPr sz="1620"/>
            </a:lvl5pPr>
            <a:lvl6pPr>
              <a:defRPr sz="1620"/>
            </a:lvl6pPr>
            <a:lvl7pPr>
              <a:defRPr sz="1620"/>
            </a:lvl7pPr>
            <a:lvl8pPr>
              <a:defRPr sz="1620"/>
            </a:lvl8pPr>
            <a:lvl9pPr>
              <a:defRPr sz="162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77840" y="1600205"/>
            <a:ext cx="4846320" cy="4525963"/>
          </a:xfrm>
        </p:spPr>
        <p:txBody>
          <a:bodyPr/>
          <a:lstStyle>
            <a:lvl1pPr>
              <a:defRPr sz="2520"/>
            </a:lvl1pPr>
            <a:lvl2pPr>
              <a:defRPr sz="2160"/>
            </a:lvl2pPr>
            <a:lvl3pPr>
              <a:defRPr sz="1800"/>
            </a:lvl3pPr>
            <a:lvl4pPr>
              <a:defRPr sz="1620"/>
            </a:lvl4pPr>
            <a:lvl5pPr>
              <a:defRPr sz="1620"/>
            </a:lvl5pPr>
            <a:lvl6pPr>
              <a:defRPr sz="1620"/>
            </a:lvl6pPr>
            <a:lvl7pPr>
              <a:defRPr sz="1620"/>
            </a:lvl7pPr>
            <a:lvl8pPr>
              <a:defRPr sz="1620"/>
            </a:lvl8pPr>
            <a:lvl9pPr>
              <a:defRPr sz="162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1EDE2B-06C6-4478-AA21-2E4D21A55716}" type="datetimeFigureOut">
              <a:rPr lang="en-US" smtClean="0"/>
              <a:pPr/>
              <a:t>4/13/2019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4536D-F54C-44BE-9E90-644DBF2409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8642" y="1535113"/>
            <a:ext cx="4848226" cy="639762"/>
          </a:xfrm>
        </p:spPr>
        <p:txBody>
          <a:bodyPr anchor="b"/>
          <a:lstStyle>
            <a:lvl1pPr marL="0" indent="0">
              <a:buNone/>
              <a:defRPr sz="2160" b="1"/>
            </a:lvl1pPr>
            <a:lvl2pPr marL="411464" indent="0">
              <a:buNone/>
              <a:defRPr sz="1800" b="1"/>
            </a:lvl2pPr>
            <a:lvl3pPr marL="822927" indent="0">
              <a:buNone/>
              <a:defRPr sz="1620" b="1"/>
            </a:lvl3pPr>
            <a:lvl4pPr marL="1234391" indent="0">
              <a:buNone/>
              <a:defRPr sz="1440" b="1"/>
            </a:lvl4pPr>
            <a:lvl5pPr marL="1645854" indent="0">
              <a:buNone/>
              <a:defRPr sz="1440" b="1"/>
            </a:lvl5pPr>
            <a:lvl6pPr marL="2057318" indent="0">
              <a:buNone/>
              <a:defRPr sz="1440" b="1"/>
            </a:lvl6pPr>
            <a:lvl7pPr marL="2468781" indent="0">
              <a:buNone/>
              <a:defRPr sz="1440" b="1"/>
            </a:lvl7pPr>
            <a:lvl8pPr marL="2880245" indent="0">
              <a:buNone/>
              <a:defRPr sz="1440" b="1"/>
            </a:lvl8pPr>
            <a:lvl9pPr marL="3291709" indent="0">
              <a:buNone/>
              <a:defRPr sz="144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8642" y="2174875"/>
            <a:ext cx="4848226" cy="3951288"/>
          </a:xfrm>
        </p:spPr>
        <p:txBody>
          <a:bodyPr/>
          <a:lstStyle>
            <a:lvl1pPr>
              <a:defRPr sz="2160"/>
            </a:lvl1pPr>
            <a:lvl2pPr>
              <a:defRPr sz="1800"/>
            </a:lvl2pPr>
            <a:lvl3pPr>
              <a:defRPr sz="1620"/>
            </a:lvl3pPr>
            <a:lvl4pPr>
              <a:defRPr sz="1440"/>
            </a:lvl4pPr>
            <a:lvl5pPr>
              <a:defRPr sz="1440"/>
            </a:lvl5pPr>
            <a:lvl6pPr>
              <a:defRPr sz="1440"/>
            </a:lvl6pPr>
            <a:lvl7pPr>
              <a:defRPr sz="1440"/>
            </a:lvl7pPr>
            <a:lvl8pPr>
              <a:defRPr sz="1440"/>
            </a:lvl8pPr>
            <a:lvl9pPr>
              <a:defRPr sz="144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574033" y="1535113"/>
            <a:ext cx="4850130" cy="639762"/>
          </a:xfrm>
        </p:spPr>
        <p:txBody>
          <a:bodyPr anchor="b"/>
          <a:lstStyle>
            <a:lvl1pPr marL="0" indent="0">
              <a:buNone/>
              <a:defRPr sz="2160" b="1"/>
            </a:lvl1pPr>
            <a:lvl2pPr marL="411464" indent="0">
              <a:buNone/>
              <a:defRPr sz="1800" b="1"/>
            </a:lvl2pPr>
            <a:lvl3pPr marL="822927" indent="0">
              <a:buNone/>
              <a:defRPr sz="1620" b="1"/>
            </a:lvl3pPr>
            <a:lvl4pPr marL="1234391" indent="0">
              <a:buNone/>
              <a:defRPr sz="1440" b="1"/>
            </a:lvl4pPr>
            <a:lvl5pPr marL="1645854" indent="0">
              <a:buNone/>
              <a:defRPr sz="1440" b="1"/>
            </a:lvl5pPr>
            <a:lvl6pPr marL="2057318" indent="0">
              <a:buNone/>
              <a:defRPr sz="1440" b="1"/>
            </a:lvl6pPr>
            <a:lvl7pPr marL="2468781" indent="0">
              <a:buNone/>
              <a:defRPr sz="1440" b="1"/>
            </a:lvl7pPr>
            <a:lvl8pPr marL="2880245" indent="0">
              <a:buNone/>
              <a:defRPr sz="1440" b="1"/>
            </a:lvl8pPr>
            <a:lvl9pPr marL="3291709" indent="0">
              <a:buNone/>
              <a:defRPr sz="144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74033" y="2174875"/>
            <a:ext cx="4850130" cy="3951288"/>
          </a:xfrm>
        </p:spPr>
        <p:txBody>
          <a:bodyPr/>
          <a:lstStyle>
            <a:lvl1pPr>
              <a:defRPr sz="2160"/>
            </a:lvl1pPr>
            <a:lvl2pPr>
              <a:defRPr sz="1800"/>
            </a:lvl2pPr>
            <a:lvl3pPr>
              <a:defRPr sz="1620"/>
            </a:lvl3pPr>
            <a:lvl4pPr>
              <a:defRPr sz="1440"/>
            </a:lvl4pPr>
            <a:lvl5pPr>
              <a:defRPr sz="1440"/>
            </a:lvl5pPr>
            <a:lvl6pPr>
              <a:defRPr sz="1440"/>
            </a:lvl6pPr>
            <a:lvl7pPr>
              <a:defRPr sz="1440"/>
            </a:lvl7pPr>
            <a:lvl8pPr>
              <a:defRPr sz="1440"/>
            </a:lvl8pPr>
            <a:lvl9pPr>
              <a:defRPr sz="144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1EDE2B-06C6-4478-AA21-2E4D21A55716}" type="datetimeFigureOut">
              <a:rPr lang="en-US" smtClean="0"/>
              <a:pPr/>
              <a:t>4/13/2019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4536D-F54C-44BE-9E90-644DBF2409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1EDE2B-06C6-4478-AA21-2E4D21A55716}" type="datetimeFigureOut">
              <a:rPr lang="en-US" smtClean="0"/>
              <a:pPr/>
              <a:t>4/13/2019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4536D-F54C-44BE-9E90-644DBF2409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1EDE2B-06C6-4478-AA21-2E4D21A55716}" type="datetimeFigureOut">
              <a:rPr lang="en-US" smtClean="0"/>
              <a:pPr/>
              <a:t>4/13/2019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4536D-F54C-44BE-9E90-644DBF2409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8642" y="273050"/>
            <a:ext cx="3609976" cy="1162050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90060" y="273055"/>
            <a:ext cx="6134101" cy="5853113"/>
          </a:xfrm>
        </p:spPr>
        <p:txBody>
          <a:bodyPr/>
          <a:lstStyle>
            <a:lvl1pPr>
              <a:defRPr sz="2880"/>
            </a:lvl1pPr>
            <a:lvl2pPr>
              <a:defRPr sz="2520"/>
            </a:lvl2pPr>
            <a:lvl3pPr>
              <a:defRPr sz="216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8642" y="1435104"/>
            <a:ext cx="3609976" cy="4691063"/>
          </a:xfrm>
        </p:spPr>
        <p:txBody>
          <a:bodyPr/>
          <a:lstStyle>
            <a:lvl1pPr marL="0" indent="0">
              <a:buNone/>
              <a:defRPr sz="1260"/>
            </a:lvl1pPr>
            <a:lvl2pPr marL="411464" indent="0">
              <a:buNone/>
              <a:defRPr sz="1080"/>
            </a:lvl2pPr>
            <a:lvl3pPr marL="822927" indent="0">
              <a:buNone/>
              <a:defRPr sz="900"/>
            </a:lvl3pPr>
            <a:lvl4pPr marL="1234391" indent="0">
              <a:buNone/>
              <a:defRPr sz="810"/>
            </a:lvl4pPr>
            <a:lvl5pPr marL="1645854" indent="0">
              <a:buNone/>
              <a:defRPr sz="810"/>
            </a:lvl5pPr>
            <a:lvl6pPr marL="2057318" indent="0">
              <a:buNone/>
              <a:defRPr sz="810"/>
            </a:lvl6pPr>
            <a:lvl7pPr marL="2468781" indent="0">
              <a:buNone/>
              <a:defRPr sz="810"/>
            </a:lvl7pPr>
            <a:lvl8pPr marL="2880245" indent="0">
              <a:buNone/>
              <a:defRPr sz="810"/>
            </a:lvl8pPr>
            <a:lvl9pPr marL="3291709" indent="0">
              <a:buNone/>
              <a:defRPr sz="81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1EDE2B-06C6-4478-AA21-2E4D21A55716}" type="datetimeFigureOut">
              <a:rPr lang="en-US" smtClean="0"/>
              <a:pPr/>
              <a:t>4/13/2019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4536D-F54C-44BE-9E90-644DBF2409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ABA22F-9ABD-45B2-BA97-DBF05A693B62}" type="datetimeFigureOut">
              <a:rPr lang="en-US" smtClean="0"/>
              <a:pPr/>
              <a:t>4/13/2019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207F26-BF42-4967-AF7D-57746C209FF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50746" y="4800600"/>
            <a:ext cx="6583680" cy="566738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150746" y="612775"/>
            <a:ext cx="6583680" cy="4114800"/>
          </a:xfrm>
        </p:spPr>
        <p:txBody>
          <a:bodyPr/>
          <a:lstStyle>
            <a:lvl1pPr marL="0" indent="0">
              <a:buNone/>
              <a:defRPr sz="2880"/>
            </a:lvl1pPr>
            <a:lvl2pPr marL="411464" indent="0">
              <a:buNone/>
              <a:defRPr sz="2520"/>
            </a:lvl2pPr>
            <a:lvl3pPr marL="822927" indent="0">
              <a:buNone/>
              <a:defRPr sz="2160"/>
            </a:lvl3pPr>
            <a:lvl4pPr marL="1234391" indent="0">
              <a:buNone/>
              <a:defRPr sz="1800"/>
            </a:lvl4pPr>
            <a:lvl5pPr marL="1645854" indent="0">
              <a:buNone/>
              <a:defRPr sz="1800"/>
            </a:lvl5pPr>
            <a:lvl6pPr marL="2057318" indent="0">
              <a:buNone/>
              <a:defRPr sz="1800"/>
            </a:lvl6pPr>
            <a:lvl7pPr marL="2468781" indent="0">
              <a:buNone/>
              <a:defRPr sz="1800"/>
            </a:lvl7pPr>
            <a:lvl8pPr marL="2880245" indent="0">
              <a:buNone/>
              <a:defRPr sz="1800"/>
            </a:lvl8pPr>
            <a:lvl9pPr marL="3291709" indent="0">
              <a:buNone/>
              <a:defRPr sz="18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50746" y="5367338"/>
            <a:ext cx="6583680" cy="804862"/>
          </a:xfrm>
        </p:spPr>
        <p:txBody>
          <a:bodyPr/>
          <a:lstStyle>
            <a:lvl1pPr marL="0" indent="0">
              <a:buNone/>
              <a:defRPr sz="1260"/>
            </a:lvl1pPr>
            <a:lvl2pPr marL="411464" indent="0">
              <a:buNone/>
              <a:defRPr sz="1080"/>
            </a:lvl2pPr>
            <a:lvl3pPr marL="822927" indent="0">
              <a:buNone/>
              <a:defRPr sz="900"/>
            </a:lvl3pPr>
            <a:lvl4pPr marL="1234391" indent="0">
              <a:buNone/>
              <a:defRPr sz="810"/>
            </a:lvl4pPr>
            <a:lvl5pPr marL="1645854" indent="0">
              <a:buNone/>
              <a:defRPr sz="810"/>
            </a:lvl5pPr>
            <a:lvl6pPr marL="2057318" indent="0">
              <a:buNone/>
              <a:defRPr sz="810"/>
            </a:lvl6pPr>
            <a:lvl7pPr marL="2468781" indent="0">
              <a:buNone/>
              <a:defRPr sz="810"/>
            </a:lvl7pPr>
            <a:lvl8pPr marL="2880245" indent="0">
              <a:buNone/>
              <a:defRPr sz="810"/>
            </a:lvl8pPr>
            <a:lvl9pPr marL="3291709" indent="0">
              <a:buNone/>
              <a:defRPr sz="81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1EDE2B-06C6-4478-AA21-2E4D21A55716}" type="datetimeFigureOut">
              <a:rPr lang="en-US" smtClean="0"/>
              <a:pPr/>
              <a:t>4/13/2019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4536D-F54C-44BE-9E90-644DBF2409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1EDE2B-06C6-4478-AA21-2E4D21A55716}" type="datetimeFigureOut">
              <a:rPr lang="en-US" smtClean="0"/>
              <a:pPr/>
              <a:t>4/13/2019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4536D-F54C-44BE-9E90-644DBF2409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55280" y="274643"/>
            <a:ext cx="246888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8640" y="274643"/>
            <a:ext cx="722376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1EDE2B-06C6-4478-AA21-2E4D21A55716}" type="datetimeFigureOut">
              <a:rPr lang="en-US" smtClean="0"/>
              <a:pPr/>
              <a:t>4/13/2019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4536D-F54C-44BE-9E90-644DBF2409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2130429"/>
            <a:ext cx="932688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45920" y="3886200"/>
            <a:ext cx="768096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114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229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2343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6458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0573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4687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8802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2917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F1151-A391-4DE0-98EE-3D561067D657}" type="datetimeFigureOut">
              <a:rPr lang="en-US" smtClean="0"/>
              <a:pPr/>
              <a:t>4/13/2019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81312-F8D2-48B8-8EA8-B09445F994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F1151-A391-4DE0-98EE-3D561067D657}" type="datetimeFigureOut">
              <a:rPr lang="en-US" smtClean="0"/>
              <a:pPr/>
              <a:t>4/13/2019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81312-F8D2-48B8-8EA8-B09445F994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776" y="4406904"/>
            <a:ext cx="9326880" cy="1362075"/>
          </a:xfrm>
        </p:spPr>
        <p:txBody>
          <a:bodyPr anchor="t"/>
          <a:lstStyle>
            <a:lvl1pPr algn="l">
              <a:defRPr sz="36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776" y="2906714"/>
            <a:ext cx="9326880" cy="1500187"/>
          </a:xfrm>
        </p:spPr>
        <p:txBody>
          <a:bodyPr anchor="b"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11464" indent="0">
              <a:buNone/>
              <a:defRPr sz="1620">
                <a:solidFill>
                  <a:schemeClr val="tx1">
                    <a:tint val="75000"/>
                  </a:schemeClr>
                </a:solidFill>
              </a:defRPr>
            </a:lvl2pPr>
            <a:lvl3pPr marL="822927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3pPr>
            <a:lvl4pPr marL="1234391" indent="0">
              <a:buNone/>
              <a:defRPr sz="1260">
                <a:solidFill>
                  <a:schemeClr val="tx1">
                    <a:tint val="75000"/>
                  </a:schemeClr>
                </a:solidFill>
              </a:defRPr>
            </a:lvl4pPr>
            <a:lvl5pPr marL="1645854" indent="0">
              <a:buNone/>
              <a:defRPr sz="1260">
                <a:solidFill>
                  <a:schemeClr val="tx1">
                    <a:tint val="75000"/>
                  </a:schemeClr>
                </a:solidFill>
              </a:defRPr>
            </a:lvl5pPr>
            <a:lvl6pPr marL="2057318" indent="0">
              <a:buNone/>
              <a:defRPr sz="1260">
                <a:solidFill>
                  <a:schemeClr val="tx1">
                    <a:tint val="75000"/>
                  </a:schemeClr>
                </a:solidFill>
              </a:defRPr>
            </a:lvl6pPr>
            <a:lvl7pPr marL="2468781" indent="0">
              <a:buNone/>
              <a:defRPr sz="1260">
                <a:solidFill>
                  <a:schemeClr val="tx1">
                    <a:tint val="75000"/>
                  </a:schemeClr>
                </a:solidFill>
              </a:defRPr>
            </a:lvl7pPr>
            <a:lvl8pPr marL="2880245" indent="0">
              <a:buNone/>
              <a:defRPr sz="1260">
                <a:solidFill>
                  <a:schemeClr val="tx1">
                    <a:tint val="75000"/>
                  </a:schemeClr>
                </a:solidFill>
              </a:defRPr>
            </a:lvl8pPr>
            <a:lvl9pPr marL="3291709" indent="0">
              <a:buNone/>
              <a:defRPr sz="12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F1151-A391-4DE0-98EE-3D561067D657}" type="datetimeFigureOut">
              <a:rPr lang="en-US" smtClean="0"/>
              <a:pPr/>
              <a:t>4/13/2019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81312-F8D2-48B8-8EA8-B09445F994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8640" y="1600205"/>
            <a:ext cx="4846320" cy="4525963"/>
          </a:xfrm>
        </p:spPr>
        <p:txBody>
          <a:bodyPr/>
          <a:lstStyle>
            <a:lvl1pPr>
              <a:defRPr sz="2520"/>
            </a:lvl1pPr>
            <a:lvl2pPr>
              <a:defRPr sz="2160"/>
            </a:lvl2pPr>
            <a:lvl3pPr>
              <a:defRPr sz="1800"/>
            </a:lvl3pPr>
            <a:lvl4pPr>
              <a:defRPr sz="1620"/>
            </a:lvl4pPr>
            <a:lvl5pPr>
              <a:defRPr sz="1620"/>
            </a:lvl5pPr>
            <a:lvl6pPr>
              <a:defRPr sz="1620"/>
            </a:lvl6pPr>
            <a:lvl7pPr>
              <a:defRPr sz="1620"/>
            </a:lvl7pPr>
            <a:lvl8pPr>
              <a:defRPr sz="1620"/>
            </a:lvl8pPr>
            <a:lvl9pPr>
              <a:defRPr sz="162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77840" y="1600205"/>
            <a:ext cx="4846320" cy="4525963"/>
          </a:xfrm>
        </p:spPr>
        <p:txBody>
          <a:bodyPr/>
          <a:lstStyle>
            <a:lvl1pPr>
              <a:defRPr sz="2520"/>
            </a:lvl1pPr>
            <a:lvl2pPr>
              <a:defRPr sz="2160"/>
            </a:lvl2pPr>
            <a:lvl3pPr>
              <a:defRPr sz="1800"/>
            </a:lvl3pPr>
            <a:lvl4pPr>
              <a:defRPr sz="1620"/>
            </a:lvl4pPr>
            <a:lvl5pPr>
              <a:defRPr sz="1620"/>
            </a:lvl5pPr>
            <a:lvl6pPr>
              <a:defRPr sz="1620"/>
            </a:lvl6pPr>
            <a:lvl7pPr>
              <a:defRPr sz="1620"/>
            </a:lvl7pPr>
            <a:lvl8pPr>
              <a:defRPr sz="1620"/>
            </a:lvl8pPr>
            <a:lvl9pPr>
              <a:defRPr sz="162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F1151-A391-4DE0-98EE-3D561067D657}" type="datetimeFigureOut">
              <a:rPr lang="en-US" smtClean="0"/>
              <a:pPr/>
              <a:t>4/13/2019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81312-F8D2-48B8-8EA8-B09445F994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8642" y="1535113"/>
            <a:ext cx="4848226" cy="639762"/>
          </a:xfrm>
        </p:spPr>
        <p:txBody>
          <a:bodyPr anchor="b"/>
          <a:lstStyle>
            <a:lvl1pPr marL="0" indent="0">
              <a:buNone/>
              <a:defRPr sz="2160" b="1"/>
            </a:lvl1pPr>
            <a:lvl2pPr marL="411464" indent="0">
              <a:buNone/>
              <a:defRPr sz="1800" b="1"/>
            </a:lvl2pPr>
            <a:lvl3pPr marL="822927" indent="0">
              <a:buNone/>
              <a:defRPr sz="1620" b="1"/>
            </a:lvl3pPr>
            <a:lvl4pPr marL="1234391" indent="0">
              <a:buNone/>
              <a:defRPr sz="1440" b="1"/>
            </a:lvl4pPr>
            <a:lvl5pPr marL="1645854" indent="0">
              <a:buNone/>
              <a:defRPr sz="1440" b="1"/>
            </a:lvl5pPr>
            <a:lvl6pPr marL="2057318" indent="0">
              <a:buNone/>
              <a:defRPr sz="1440" b="1"/>
            </a:lvl6pPr>
            <a:lvl7pPr marL="2468781" indent="0">
              <a:buNone/>
              <a:defRPr sz="1440" b="1"/>
            </a:lvl7pPr>
            <a:lvl8pPr marL="2880245" indent="0">
              <a:buNone/>
              <a:defRPr sz="1440" b="1"/>
            </a:lvl8pPr>
            <a:lvl9pPr marL="3291709" indent="0">
              <a:buNone/>
              <a:defRPr sz="144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8642" y="2174875"/>
            <a:ext cx="4848226" cy="3951288"/>
          </a:xfrm>
        </p:spPr>
        <p:txBody>
          <a:bodyPr/>
          <a:lstStyle>
            <a:lvl1pPr>
              <a:defRPr sz="2160"/>
            </a:lvl1pPr>
            <a:lvl2pPr>
              <a:defRPr sz="1800"/>
            </a:lvl2pPr>
            <a:lvl3pPr>
              <a:defRPr sz="1620"/>
            </a:lvl3pPr>
            <a:lvl4pPr>
              <a:defRPr sz="1440"/>
            </a:lvl4pPr>
            <a:lvl5pPr>
              <a:defRPr sz="1440"/>
            </a:lvl5pPr>
            <a:lvl6pPr>
              <a:defRPr sz="1440"/>
            </a:lvl6pPr>
            <a:lvl7pPr>
              <a:defRPr sz="1440"/>
            </a:lvl7pPr>
            <a:lvl8pPr>
              <a:defRPr sz="1440"/>
            </a:lvl8pPr>
            <a:lvl9pPr>
              <a:defRPr sz="144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574033" y="1535113"/>
            <a:ext cx="4850130" cy="639762"/>
          </a:xfrm>
        </p:spPr>
        <p:txBody>
          <a:bodyPr anchor="b"/>
          <a:lstStyle>
            <a:lvl1pPr marL="0" indent="0">
              <a:buNone/>
              <a:defRPr sz="2160" b="1"/>
            </a:lvl1pPr>
            <a:lvl2pPr marL="411464" indent="0">
              <a:buNone/>
              <a:defRPr sz="1800" b="1"/>
            </a:lvl2pPr>
            <a:lvl3pPr marL="822927" indent="0">
              <a:buNone/>
              <a:defRPr sz="1620" b="1"/>
            </a:lvl3pPr>
            <a:lvl4pPr marL="1234391" indent="0">
              <a:buNone/>
              <a:defRPr sz="1440" b="1"/>
            </a:lvl4pPr>
            <a:lvl5pPr marL="1645854" indent="0">
              <a:buNone/>
              <a:defRPr sz="1440" b="1"/>
            </a:lvl5pPr>
            <a:lvl6pPr marL="2057318" indent="0">
              <a:buNone/>
              <a:defRPr sz="1440" b="1"/>
            </a:lvl6pPr>
            <a:lvl7pPr marL="2468781" indent="0">
              <a:buNone/>
              <a:defRPr sz="1440" b="1"/>
            </a:lvl7pPr>
            <a:lvl8pPr marL="2880245" indent="0">
              <a:buNone/>
              <a:defRPr sz="1440" b="1"/>
            </a:lvl8pPr>
            <a:lvl9pPr marL="3291709" indent="0">
              <a:buNone/>
              <a:defRPr sz="144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74033" y="2174875"/>
            <a:ext cx="4850130" cy="3951288"/>
          </a:xfrm>
        </p:spPr>
        <p:txBody>
          <a:bodyPr/>
          <a:lstStyle>
            <a:lvl1pPr>
              <a:defRPr sz="2160"/>
            </a:lvl1pPr>
            <a:lvl2pPr>
              <a:defRPr sz="1800"/>
            </a:lvl2pPr>
            <a:lvl3pPr>
              <a:defRPr sz="1620"/>
            </a:lvl3pPr>
            <a:lvl4pPr>
              <a:defRPr sz="1440"/>
            </a:lvl4pPr>
            <a:lvl5pPr>
              <a:defRPr sz="1440"/>
            </a:lvl5pPr>
            <a:lvl6pPr>
              <a:defRPr sz="1440"/>
            </a:lvl6pPr>
            <a:lvl7pPr>
              <a:defRPr sz="1440"/>
            </a:lvl7pPr>
            <a:lvl8pPr>
              <a:defRPr sz="1440"/>
            </a:lvl8pPr>
            <a:lvl9pPr>
              <a:defRPr sz="144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F1151-A391-4DE0-98EE-3D561067D657}" type="datetimeFigureOut">
              <a:rPr lang="en-US" smtClean="0"/>
              <a:pPr/>
              <a:t>4/13/2019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81312-F8D2-48B8-8EA8-B09445F994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F1151-A391-4DE0-98EE-3D561067D657}" type="datetimeFigureOut">
              <a:rPr lang="en-US" smtClean="0"/>
              <a:pPr/>
              <a:t>4/13/2019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81312-F8D2-48B8-8EA8-B09445F994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F1151-A391-4DE0-98EE-3D561067D657}" type="datetimeFigureOut">
              <a:rPr lang="en-US" smtClean="0"/>
              <a:pPr/>
              <a:t>4/13/2019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81312-F8D2-48B8-8EA8-B09445F994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776" y="4406904"/>
            <a:ext cx="9326880" cy="1362075"/>
          </a:xfrm>
        </p:spPr>
        <p:txBody>
          <a:bodyPr anchor="t"/>
          <a:lstStyle>
            <a:lvl1pPr algn="l">
              <a:defRPr sz="36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776" y="2906714"/>
            <a:ext cx="9326880" cy="1500187"/>
          </a:xfrm>
        </p:spPr>
        <p:txBody>
          <a:bodyPr anchor="b"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11464" indent="0">
              <a:buNone/>
              <a:defRPr sz="1620">
                <a:solidFill>
                  <a:schemeClr val="tx1">
                    <a:tint val="75000"/>
                  </a:schemeClr>
                </a:solidFill>
              </a:defRPr>
            </a:lvl2pPr>
            <a:lvl3pPr marL="822927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3pPr>
            <a:lvl4pPr marL="1234391" indent="0">
              <a:buNone/>
              <a:defRPr sz="1260">
                <a:solidFill>
                  <a:schemeClr val="tx1">
                    <a:tint val="75000"/>
                  </a:schemeClr>
                </a:solidFill>
              </a:defRPr>
            </a:lvl4pPr>
            <a:lvl5pPr marL="1645854" indent="0">
              <a:buNone/>
              <a:defRPr sz="1260">
                <a:solidFill>
                  <a:schemeClr val="tx1">
                    <a:tint val="75000"/>
                  </a:schemeClr>
                </a:solidFill>
              </a:defRPr>
            </a:lvl5pPr>
            <a:lvl6pPr marL="2057318" indent="0">
              <a:buNone/>
              <a:defRPr sz="1260">
                <a:solidFill>
                  <a:schemeClr val="tx1">
                    <a:tint val="75000"/>
                  </a:schemeClr>
                </a:solidFill>
              </a:defRPr>
            </a:lvl6pPr>
            <a:lvl7pPr marL="2468781" indent="0">
              <a:buNone/>
              <a:defRPr sz="1260">
                <a:solidFill>
                  <a:schemeClr val="tx1">
                    <a:tint val="75000"/>
                  </a:schemeClr>
                </a:solidFill>
              </a:defRPr>
            </a:lvl7pPr>
            <a:lvl8pPr marL="2880245" indent="0">
              <a:buNone/>
              <a:defRPr sz="1260">
                <a:solidFill>
                  <a:schemeClr val="tx1">
                    <a:tint val="75000"/>
                  </a:schemeClr>
                </a:solidFill>
              </a:defRPr>
            </a:lvl8pPr>
            <a:lvl9pPr marL="3291709" indent="0">
              <a:buNone/>
              <a:defRPr sz="12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ABA22F-9ABD-45B2-BA97-DBF05A693B62}" type="datetimeFigureOut">
              <a:rPr lang="en-US" smtClean="0"/>
              <a:pPr/>
              <a:t>4/13/2019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207F26-BF42-4967-AF7D-57746C209FF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8642" y="273050"/>
            <a:ext cx="3609976" cy="1162050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90060" y="273055"/>
            <a:ext cx="6134101" cy="5853113"/>
          </a:xfrm>
        </p:spPr>
        <p:txBody>
          <a:bodyPr/>
          <a:lstStyle>
            <a:lvl1pPr>
              <a:defRPr sz="2880"/>
            </a:lvl1pPr>
            <a:lvl2pPr>
              <a:defRPr sz="2520"/>
            </a:lvl2pPr>
            <a:lvl3pPr>
              <a:defRPr sz="216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8642" y="1435104"/>
            <a:ext cx="3609976" cy="4691063"/>
          </a:xfrm>
        </p:spPr>
        <p:txBody>
          <a:bodyPr/>
          <a:lstStyle>
            <a:lvl1pPr marL="0" indent="0">
              <a:buNone/>
              <a:defRPr sz="1260"/>
            </a:lvl1pPr>
            <a:lvl2pPr marL="411464" indent="0">
              <a:buNone/>
              <a:defRPr sz="1080"/>
            </a:lvl2pPr>
            <a:lvl3pPr marL="822927" indent="0">
              <a:buNone/>
              <a:defRPr sz="900"/>
            </a:lvl3pPr>
            <a:lvl4pPr marL="1234391" indent="0">
              <a:buNone/>
              <a:defRPr sz="810"/>
            </a:lvl4pPr>
            <a:lvl5pPr marL="1645854" indent="0">
              <a:buNone/>
              <a:defRPr sz="810"/>
            </a:lvl5pPr>
            <a:lvl6pPr marL="2057318" indent="0">
              <a:buNone/>
              <a:defRPr sz="810"/>
            </a:lvl6pPr>
            <a:lvl7pPr marL="2468781" indent="0">
              <a:buNone/>
              <a:defRPr sz="810"/>
            </a:lvl7pPr>
            <a:lvl8pPr marL="2880245" indent="0">
              <a:buNone/>
              <a:defRPr sz="810"/>
            </a:lvl8pPr>
            <a:lvl9pPr marL="3291709" indent="0">
              <a:buNone/>
              <a:defRPr sz="81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F1151-A391-4DE0-98EE-3D561067D657}" type="datetimeFigureOut">
              <a:rPr lang="en-US" smtClean="0"/>
              <a:pPr/>
              <a:t>4/13/2019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81312-F8D2-48B8-8EA8-B09445F994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50746" y="4800600"/>
            <a:ext cx="6583680" cy="566738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150746" y="612775"/>
            <a:ext cx="6583680" cy="4114800"/>
          </a:xfrm>
        </p:spPr>
        <p:txBody>
          <a:bodyPr/>
          <a:lstStyle>
            <a:lvl1pPr marL="0" indent="0">
              <a:buNone/>
              <a:defRPr sz="2880"/>
            </a:lvl1pPr>
            <a:lvl2pPr marL="411464" indent="0">
              <a:buNone/>
              <a:defRPr sz="2520"/>
            </a:lvl2pPr>
            <a:lvl3pPr marL="822927" indent="0">
              <a:buNone/>
              <a:defRPr sz="2160"/>
            </a:lvl3pPr>
            <a:lvl4pPr marL="1234391" indent="0">
              <a:buNone/>
              <a:defRPr sz="1800"/>
            </a:lvl4pPr>
            <a:lvl5pPr marL="1645854" indent="0">
              <a:buNone/>
              <a:defRPr sz="1800"/>
            </a:lvl5pPr>
            <a:lvl6pPr marL="2057318" indent="0">
              <a:buNone/>
              <a:defRPr sz="1800"/>
            </a:lvl6pPr>
            <a:lvl7pPr marL="2468781" indent="0">
              <a:buNone/>
              <a:defRPr sz="1800"/>
            </a:lvl7pPr>
            <a:lvl8pPr marL="2880245" indent="0">
              <a:buNone/>
              <a:defRPr sz="1800"/>
            </a:lvl8pPr>
            <a:lvl9pPr marL="3291709" indent="0">
              <a:buNone/>
              <a:defRPr sz="18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50746" y="5367338"/>
            <a:ext cx="6583680" cy="804862"/>
          </a:xfrm>
        </p:spPr>
        <p:txBody>
          <a:bodyPr/>
          <a:lstStyle>
            <a:lvl1pPr marL="0" indent="0">
              <a:buNone/>
              <a:defRPr sz="1260"/>
            </a:lvl1pPr>
            <a:lvl2pPr marL="411464" indent="0">
              <a:buNone/>
              <a:defRPr sz="1080"/>
            </a:lvl2pPr>
            <a:lvl3pPr marL="822927" indent="0">
              <a:buNone/>
              <a:defRPr sz="900"/>
            </a:lvl3pPr>
            <a:lvl4pPr marL="1234391" indent="0">
              <a:buNone/>
              <a:defRPr sz="810"/>
            </a:lvl4pPr>
            <a:lvl5pPr marL="1645854" indent="0">
              <a:buNone/>
              <a:defRPr sz="810"/>
            </a:lvl5pPr>
            <a:lvl6pPr marL="2057318" indent="0">
              <a:buNone/>
              <a:defRPr sz="810"/>
            </a:lvl6pPr>
            <a:lvl7pPr marL="2468781" indent="0">
              <a:buNone/>
              <a:defRPr sz="810"/>
            </a:lvl7pPr>
            <a:lvl8pPr marL="2880245" indent="0">
              <a:buNone/>
              <a:defRPr sz="810"/>
            </a:lvl8pPr>
            <a:lvl9pPr marL="3291709" indent="0">
              <a:buNone/>
              <a:defRPr sz="81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F1151-A391-4DE0-98EE-3D561067D657}" type="datetimeFigureOut">
              <a:rPr lang="en-US" smtClean="0"/>
              <a:pPr/>
              <a:t>4/13/2019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81312-F8D2-48B8-8EA8-B09445F994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F1151-A391-4DE0-98EE-3D561067D657}" type="datetimeFigureOut">
              <a:rPr lang="en-US" smtClean="0"/>
              <a:pPr/>
              <a:t>4/13/2019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81312-F8D2-48B8-8EA8-B09445F994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55280" y="274643"/>
            <a:ext cx="246888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8640" y="274643"/>
            <a:ext cx="722376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F1151-A391-4DE0-98EE-3D561067D657}" type="datetimeFigureOut">
              <a:rPr lang="en-US" smtClean="0"/>
              <a:pPr/>
              <a:t>4/13/2019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81312-F8D2-48B8-8EA8-B09445F994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F1151-A391-4DE0-98EE-3D561067D657}" type="datetimeFigureOut">
              <a:rPr lang="en-US" smtClean="0"/>
              <a:pPr/>
              <a:t>4/13/2019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81312-F8D2-48B8-8EA8-B09445F994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2130429"/>
            <a:ext cx="932688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45920" y="3886200"/>
            <a:ext cx="7680960" cy="1752600"/>
          </a:xfrm>
        </p:spPr>
        <p:txBody>
          <a:bodyPr/>
          <a:lstStyle>
            <a:lvl1pPr marL="0" indent="0" algn="ctr">
              <a:buNone/>
              <a:defRPr sz="1620">
                <a:solidFill>
                  <a:schemeClr val="tx1">
                    <a:tint val="75000"/>
                  </a:schemeClr>
                </a:solidFill>
                <a:latin typeface="Century Schoolbook" pitchFamily="18" charset="0"/>
              </a:defRPr>
            </a:lvl1pPr>
            <a:lvl2pPr marL="4114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229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2343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6458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0573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4687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8802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2917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B3295-6C65-4E17-ACD1-9AE2DCBBE6B0}" type="datetimeFigureOut">
              <a:rPr lang="en-IN" smtClean="0"/>
              <a:pPr/>
              <a:t>13-04-2019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B65A2-273C-4D07-9B05-E1CAFA81AE00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160">
                <a:latin typeface="Cambria" pitchFamily="18" charset="0"/>
                <a:ea typeface="Cambria" pitchFamily="18" charset="0"/>
              </a:defRPr>
            </a:lvl1pPr>
            <a:lvl2pPr>
              <a:defRPr sz="1800">
                <a:latin typeface="+mn-lt"/>
              </a:defRPr>
            </a:lvl2pPr>
            <a:lvl3pPr>
              <a:defRPr sz="1620"/>
            </a:lvl3pPr>
            <a:lvl4pPr>
              <a:defRPr sz="1620"/>
            </a:lvl4pPr>
            <a:lvl5pPr>
              <a:defRPr sz="162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B3295-6C65-4E17-ACD1-9AE2DCBBE6B0}" type="datetimeFigureOut">
              <a:rPr lang="en-IN" smtClean="0"/>
              <a:pPr/>
              <a:t>13-04-2019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B65A2-273C-4D07-9B05-E1CAFA81AE00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776" y="4406904"/>
            <a:ext cx="9326880" cy="1362075"/>
          </a:xfrm>
        </p:spPr>
        <p:txBody>
          <a:bodyPr anchor="t"/>
          <a:lstStyle>
            <a:lvl1pPr algn="l">
              <a:defRPr sz="36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776" y="2906714"/>
            <a:ext cx="9326880" cy="1500187"/>
          </a:xfrm>
        </p:spPr>
        <p:txBody>
          <a:bodyPr anchor="b"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11464" indent="0">
              <a:buNone/>
              <a:defRPr sz="1620">
                <a:solidFill>
                  <a:schemeClr val="tx1">
                    <a:tint val="75000"/>
                  </a:schemeClr>
                </a:solidFill>
              </a:defRPr>
            </a:lvl2pPr>
            <a:lvl3pPr marL="822927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3pPr>
            <a:lvl4pPr marL="1234391" indent="0">
              <a:buNone/>
              <a:defRPr sz="1260">
                <a:solidFill>
                  <a:schemeClr val="tx1">
                    <a:tint val="75000"/>
                  </a:schemeClr>
                </a:solidFill>
              </a:defRPr>
            </a:lvl4pPr>
            <a:lvl5pPr marL="1645854" indent="0">
              <a:buNone/>
              <a:defRPr sz="1260">
                <a:solidFill>
                  <a:schemeClr val="tx1">
                    <a:tint val="75000"/>
                  </a:schemeClr>
                </a:solidFill>
              </a:defRPr>
            </a:lvl5pPr>
            <a:lvl6pPr marL="2057318" indent="0">
              <a:buNone/>
              <a:defRPr sz="1260">
                <a:solidFill>
                  <a:schemeClr val="tx1">
                    <a:tint val="75000"/>
                  </a:schemeClr>
                </a:solidFill>
              </a:defRPr>
            </a:lvl6pPr>
            <a:lvl7pPr marL="2468781" indent="0">
              <a:buNone/>
              <a:defRPr sz="1260">
                <a:solidFill>
                  <a:schemeClr val="tx1">
                    <a:tint val="75000"/>
                  </a:schemeClr>
                </a:solidFill>
              </a:defRPr>
            </a:lvl7pPr>
            <a:lvl8pPr marL="2880245" indent="0">
              <a:buNone/>
              <a:defRPr sz="1260">
                <a:solidFill>
                  <a:schemeClr val="tx1">
                    <a:tint val="75000"/>
                  </a:schemeClr>
                </a:solidFill>
              </a:defRPr>
            </a:lvl8pPr>
            <a:lvl9pPr marL="3291709" indent="0">
              <a:buNone/>
              <a:defRPr sz="12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B3295-6C65-4E17-ACD1-9AE2DCBBE6B0}" type="datetimeFigureOut">
              <a:rPr lang="en-IN" smtClean="0"/>
              <a:pPr/>
              <a:t>13-04-2019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B65A2-273C-4D07-9B05-E1CAFA81AE00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8640" y="1600205"/>
            <a:ext cx="4846320" cy="4525963"/>
          </a:xfrm>
        </p:spPr>
        <p:txBody>
          <a:bodyPr/>
          <a:lstStyle>
            <a:lvl1pPr>
              <a:defRPr sz="2520"/>
            </a:lvl1pPr>
            <a:lvl2pPr>
              <a:defRPr sz="2160"/>
            </a:lvl2pPr>
            <a:lvl3pPr>
              <a:defRPr sz="1800"/>
            </a:lvl3pPr>
            <a:lvl4pPr>
              <a:defRPr sz="1620"/>
            </a:lvl4pPr>
            <a:lvl5pPr>
              <a:defRPr sz="1620"/>
            </a:lvl5pPr>
            <a:lvl6pPr>
              <a:defRPr sz="1620"/>
            </a:lvl6pPr>
            <a:lvl7pPr>
              <a:defRPr sz="1620"/>
            </a:lvl7pPr>
            <a:lvl8pPr>
              <a:defRPr sz="1620"/>
            </a:lvl8pPr>
            <a:lvl9pPr>
              <a:defRPr sz="162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77840" y="1600205"/>
            <a:ext cx="4846320" cy="4525963"/>
          </a:xfrm>
        </p:spPr>
        <p:txBody>
          <a:bodyPr/>
          <a:lstStyle>
            <a:lvl1pPr>
              <a:defRPr sz="2520"/>
            </a:lvl1pPr>
            <a:lvl2pPr>
              <a:defRPr sz="2160"/>
            </a:lvl2pPr>
            <a:lvl3pPr>
              <a:defRPr sz="1800"/>
            </a:lvl3pPr>
            <a:lvl4pPr>
              <a:defRPr sz="1620"/>
            </a:lvl4pPr>
            <a:lvl5pPr>
              <a:defRPr sz="1620"/>
            </a:lvl5pPr>
            <a:lvl6pPr>
              <a:defRPr sz="1620"/>
            </a:lvl6pPr>
            <a:lvl7pPr>
              <a:defRPr sz="1620"/>
            </a:lvl7pPr>
            <a:lvl8pPr>
              <a:defRPr sz="1620"/>
            </a:lvl8pPr>
            <a:lvl9pPr>
              <a:defRPr sz="162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B3295-6C65-4E17-ACD1-9AE2DCBBE6B0}" type="datetimeFigureOut">
              <a:rPr lang="en-IN" smtClean="0"/>
              <a:pPr/>
              <a:t>13-04-2019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B65A2-273C-4D07-9B05-E1CAFA81AE00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8642" y="1535113"/>
            <a:ext cx="4848226" cy="639762"/>
          </a:xfrm>
        </p:spPr>
        <p:txBody>
          <a:bodyPr anchor="b"/>
          <a:lstStyle>
            <a:lvl1pPr marL="0" indent="0">
              <a:buNone/>
              <a:defRPr sz="2160" b="1"/>
            </a:lvl1pPr>
            <a:lvl2pPr marL="411464" indent="0">
              <a:buNone/>
              <a:defRPr sz="1800" b="1"/>
            </a:lvl2pPr>
            <a:lvl3pPr marL="822927" indent="0">
              <a:buNone/>
              <a:defRPr sz="1620" b="1"/>
            </a:lvl3pPr>
            <a:lvl4pPr marL="1234391" indent="0">
              <a:buNone/>
              <a:defRPr sz="1440" b="1"/>
            </a:lvl4pPr>
            <a:lvl5pPr marL="1645854" indent="0">
              <a:buNone/>
              <a:defRPr sz="1440" b="1"/>
            </a:lvl5pPr>
            <a:lvl6pPr marL="2057318" indent="0">
              <a:buNone/>
              <a:defRPr sz="1440" b="1"/>
            </a:lvl6pPr>
            <a:lvl7pPr marL="2468781" indent="0">
              <a:buNone/>
              <a:defRPr sz="1440" b="1"/>
            </a:lvl7pPr>
            <a:lvl8pPr marL="2880245" indent="0">
              <a:buNone/>
              <a:defRPr sz="1440" b="1"/>
            </a:lvl8pPr>
            <a:lvl9pPr marL="3291709" indent="0">
              <a:buNone/>
              <a:defRPr sz="144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8642" y="2174875"/>
            <a:ext cx="4848226" cy="3951288"/>
          </a:xfrm>
        </p:spPr>
        <p:txBody>
          <a:bodyPr/>
          <a:lstStyle>
            <a:lvl1pPr>
              <a:defRPr sz="2160"/>
            </a:lvl1pPr>
            <a:lvl2pPr>
              <a:defRPr sz="1800"/>
            </a:lvl2pPr>
            <a:lvl3pPr>
              <a:defRPr sz="1620"/>
            </a:lvl3pPr>
            <a:lvl4pPr>
              <a:defRPr sz="1440"/>
            </a:lvl4pPr>
            <a:lvl5pPr>
              <a:defRPr sz="1440"/>
            </a:lvl5pPr>
            <a:lvl6pPr>
              <a:defRPr sz="1440"/>
            </a:lvl6pPr>
            <a:lvl7pPr>
              <a:defRPr sz="1440"/>
            </a:lvl7pPr>
            <a:lvl8pPr>
              <a:defRPr sz="1440"/>
            </a:lvl8pPr>
            <a:lvl9pPr>
              <a:defRPr sz="144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574033" y="1535113"/>
            <a:ext cx="4850130" cy="639762"/>
          </a:xfrm>
        </p:spPr>
        <p:txBody>
          <a:bodyPr anchor="b"/>
          <a:lstStyle>
            <a:lvl1pPr marL="0" indent="0">
              <a:buNone/>
              <a:defRPr sz="2160" b="1"/>
            </a:lvl1pPr>
            <a:lvl2pPr marL="411464" indent="0">
              <a:buNone/>
              <a:defRPr sz="1800" b="1"/>
            </a:lvl2pPr>
            <a:lvl3pPr marL="822927" indent="0">
              <a:buNone/>
              <a:defRPr sz="1620" b="1"/>
            </a:lvl3pPr>
            <a:lvl4pPr marL="1234391" indent="0">
              <a:buNone/>
              <a:defRPr sz="1440" b="1"/>
            </a:lvl4pPr>
            <a:lvl5pPr marL="1645854" indent="0">
              <a:buNone/>
              <a:defRPr sz="1440" b="1"/>
            </a:lvl5pPr>
            <a:lvl6pPr marL="2057318" indent="0">
              <a:buNone/>
              <a:defRPr sz="1440" b="1"/>
            </a:lvl6pPr>
            <a:lvl7pPr marL="2468781" indent="0">
              <a:buNone/>
              <a:defRPr sz="1440" b="1"/>
            </a:lvl7pPr>
            <a:lvl8pPr marL="2880245" indent="0">
              <a:buNone/>
              <a:defRPr sz="1440" b="1"/>
            </a:lvl8pPr>
            <a:lvl9pPr marL="3291709" indent="0">
              <a:buNone/>
              <a:defRPr sz="144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74033" y="2174875"/>
            <a:ext cx="4850130" cy="3951288"/>
          </a:xfrm>
        </p:spPr>
        <p:txBody>
          <a:bodyPr/>
          <a:lstStyle>
            <a:lvl1pPr>
              <a:defRPr sz="2160"/>
            </a:lvl1pPr>
            <a:lvl2pPr>
              <a:defRPr sz="1800"/>
            </a:lvl2pPr>
            <a:lvl3pPr>
              <a:defRPr sz="1620"/>
            </a:lvl3pPr>
            <a:lvl4pPr>
              <a:defRPr sz="1440"/>
            </a:lvl4pPr>
            <a:lvl5pPr>
              <a:defRPr sz="1440"/>
            </a:lvl5pPr>
            <a:lvl6pPr>
              <a:defRPr sz="1440"/>
            </a:lvl6pPr>
            <a:lvl7pPr>
              <a:defRPr sz="1440"/>
            </a:lvl7pPr>
            <a:lvl8pPr>
              <a:defRPr sz="1440"/>
            </a:lvl8pPr>
            <a:lvl9pPr>
              <a:defRPr sz="144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B3295-6C65-4E17-ACD1-9AE2DCBBE6B0}" type="datetimeFigureOut">
              <a:rPr lang="en-IN" smtClean="0"/>
              <a:pPr/>
              <a:t>13-04-2019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B65A2-273C-4D07-9B05-E1CAFA81AE00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8640" y="1600205"/>
            <a:ext cx="4846320" cy="4525963"/>
          </a:xfrm>
        </p:spPr>
        <p:txBody>
          <a:bodyPr/>
          <a:lstStyle>
            <a:lvl1pPr>
              <a:defRPr sz="2520"/>
            </a:lvl1pPr>
            <a:lvl2pPr>
              <a:defRPr sz="2160"/>
            </a:lvl2pPr>
            <a:lvl3pPr>
              <a:defRPr sz="1800"/>
            </a:lvl3pPr>
            <a:lvl4pPr>
              <a:defRPr sz="1620"/>
            </a:lvl4pPr>
            <a:lvl5pPr>
              <a:defRPr sz="1620"/>
            </a:lvl5pPr>
            <a:lvl6pPr>
              <a:defRPr sz="1620"/>
            </a:lvl6pPr>
            <a:lvl7pPr>
              <a:defRPr sz="1620"/>
            </a:lvl7pPr>
            <a:lvl8pPr>
              <a:defRPr sz="1620"/>
            </a:lvl8pPr>
            <a:lvl9pPr>
              <a:defRPr sz="162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77840" y="1600205"/>
            <a:ext cx="4846320" cy="4525963"/>
          </a:xfrm>
        </p:spPr>
        <p:txBody>
          <a:bodyPr/>
          <a:lstStyle>
            <a:lvl1pPr>
              <a:defRPr sz="2520"/>
            </a:lvl1pPr>
            <a:lvl2pPr>
              <a:defRPr sz="2160"/>
            </a:lvl2pPr>
            <a:lvl3pPr>
              <a:defRPr sz="1800"/>
            </a:lvl3pPr>
            <a:lvl4pPr>
              <a:defRPr sz="1620"/>
            </a:lvl4pPr>
            <a:lvl5pPr>
              <a:defRPr sz="1620"/>
            </a:lvl5pPr>
            <a:lvl6pPr>
              <a:defRPr sz="1620"/>
            </a:lvl6pPr>
            <a:lvl7pPr>
              <a:defRPr sz="1620"/>
            </a:lvl7pPr>
            <a:lvl8pPr>
              <a:defRPr sz="1620"/>
            </a:lvl8pPr>
            <a:lvl9pPr>
              <a:defRPr sz="162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ABA22F-9ABD-45B2-BA97-DBF05A693B62}" type="datetimeFigureOut">
              <a:rPr lang="en-US" smtClean="0"/>
              <a:pPr/>
              <a:t>4/13/2019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207F26-BF42-4967-AF7D-57746C209FF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B3295-6C65-4E17-ACD1-9AE2DCBBE6B0}" type="datetimeFigureOut">
              <a:rPr lang="en-IN" smtClean="0"/>
              <a:pPr/>
              <a:t>13-04-2019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B65A2-273C-4D07-9B05-E1CAFA81AE00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B3295-6C65-4E17-ACD1-9AE2DCBBE6B0}" type="datetimeFigureOut">
              <a:rPr lang="en-IN" smtClean="0"/>
              <a:pPr/>
              <a:t>13-04-2019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B65A2-273C-4D07-9B05-E1CAFA81AE00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8642" y="273050"/>
            <a:ext cx="3609976" cy="1162050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90060" y="273055"/>
            <a:ext cx="6134101" cy="5853113"/>
          </a:xfrm>
        </p:spPr>
        <p:txBody>
          <a:bodyPr/>
          <a:lstStyle>
            <a:lvl1pPr>
              <a:defRPr sz="2880"/>
            </a:lvl1pPr>
            <a:lvl2pPr>
              <a:defRPr sz="2520"/>
            </a:lvl2pPr>
            <a:lvl3pPr>
              <a:defRPr sz="216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8642" y="1435104"/>
            <a:ext cx="3609976" cy="4691063"/>
          </a:xfrm>
        </p:spPr>
        <p:txBody>
          <a:bodyPr/>
          <a:lstStyle>
            <a:lvl1pPr marL="0" indent="0">
              <a:buNone/>
              <a:defRPr sz="1260"/>
            </a:lvl1pPr>
            <a:lvl2pPr marL="411464" indent="0">
              <a:buNone/>
              <a:defRPr sz="1080"/>
            </a:lvl2pPr>
            <a:lvl3pPr marL="822927" indent="0">
              <a:buNone/>
              <a:defRPr sz="900"/>
            </a:lvl3pPr>
            <a:lvl4pPr marL="1234391" indent="0">
              <a:buNone/>
              <a:defRPr sz="810"/>
            </a:lvl4pPr>
            <a:lvl5pPr marL="1645854" indent="0">
              <a:buNone/>
              <a:defRPr sz="810"/>
            </a:lvl5pPr>
            <a:lvl6pPr marL="2057318" indent="0">
              <a:buNone/>
              <a:defRPr sz="810"/>
            </a:lvl6pPr>
            <a:lvl7pPr marL="2468781" indent="0">
              <a:buNone/>
              <a:defRPr sz="810"/>
            </a:lvl7pPr>
            <a:lvl8pPr marL="2880245" indent="0">
              <a:buNone/>
              <a:defRPr sz="810"/>
            </a:lvl8pPr>
            <a:lvl9pPr marL="3291709" indent="0">
              <a:buNone/>
              <a:defRPr sz="81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B3295-6C65-4E17-ACD1-9AE2DCBBE6B0}" type="datetimeFigureOut">
              <a:rPr lang="en-IN" smtClean="0"/>
              <a:pPr/>
              <a:t>13-04-2019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B65A2-273C-4D07-9B05-E1CAFA81AE00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50746" y="4800600"/>
            <a:ext cx="6583680" cy="566738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150746" y="612775"/>
            <a:ext cx="6583680" cy="4114800"/>
          </a:xfrm>
        </p:spPr>
        <p:txBody>
          <a:bodyPr/>
          <a:lstStyle>
            <a:lvl1pPr marL="0" indent="0">
              <a:buNone/>
              <a:defRPr sz="2880"/>
            </a:lvl1pPr>
            <a:lvl2pPr marL="411464" indent="0">
              <a:buNone/>
              <a:defRPr sz="2520"/>
            </a:lvl2pPr>
            <a:lvl3pPr marL="822927" indent="0">
              <a:buNone/>
              <a:defRPr sz="2160"/>
            </a:lvl3pPr>
            <a:lvl4pPr marL="1234391" indent="0">
              <a:buNone/>
              <a:defRPr sz="1800"/>
            </a:lvl4pPr>
            <a:lvl5pPr marL="1645854" indent="0">
              <a:buNone/>
              <a:defRPr sz="1800"/>
            </a:lvl5pPr>
            <a:lvl6pPr marL="2057318" indent="0">
              <a:buNone/>
              <a:defRPr sz="1800"/>
            </a:lvl6pPr>
            <a:lvl7pPr marL="2468781" indent="0">
              <a:buNone/>
              <a:defRPr sz="1800"/>
            </a:lvl7pPr>
            <a:lvl8pPr marL="2880245" indent="0">
              <a:buNone/>
              <a:defRPr sz="1800"/>
            </a:lvl8pPr>
            <a:lvl9pPr marL="3291709" indent="0">
              <a:buNone/>
              <a:defRPr sz="18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50746" y="5367338"/>
            <a:ext cx="6583680" cy="804862"/>
          </a:xfrm>
        </p:spPr>
        <p:txBody>
          <a:bodyPr/>
          <a:lstStyle>
            <a:lvl1pPr marL="0" indent="0">
              <a:buNone/>
              <a:defRPr sz="1260"/>
            </a:lvl1pPr>
            <a:lvl2pPr marL="411464" indent="0">
              <a:buNone/>
              <a:defRPr sz="1080"/>
            </a:lvl2pPr>
            <a:lvl3pPr marL="822927" indent="0">
              <a:buNone/>
              <a:defRPr sz="900"/>
            </a:lvl3pPr>
            <a:lvl4pPr marL="1234391" indent="0">
              <a:buNone/>
              <a:defRPr sz="810"/>
            </a:lvl4pPr>
            <a:lvl5pPr marL="1645854" indent="0">
              <a:buNone/>
              <a:defRPr sz="810"/>
            </a:lvl5pPr>
            <a:lvl6pPr marL="2057318" indent="0">
              <a:buNone/>
              <a:defRPr sz="810"/>
            </a:lvl6pPr>
            <a:lvl7pPr marL="2468781" indent="0">
              <a:buNone/>
              <a:defRPr sz="810"/>
            </a:lvl7pPr>
            <a:lvl8pPr marL="2880245" indent="0">
              <a:buNone/>
              <a:defRPr sz="810"/>
            </a:lvl8pPr>
            <a:lvl9pPr marL="3291709" indent="0">
              <a:buNone/>
              <a:defRPr sz="81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B3295-6C65-4E17-ACD1-9AE2DCBBE6B0}" type="datetimeFigureOut">
              <a:rPr lang="en-IN" smtClean="0"/>
              <a:pPr/>
              <a:t>13-04-2019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B65A2-273C-4D07-9B05-E1CAFA81AE00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B3295-6C65-4E17-ACD1-9AE2DCBBE6B0}" type="datetimeFigureOut">
              <a:rPr lang="en-IN" smtClean="0"/>
              <a:pPr/>
              <a:t>13-04-2019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B65A2-273C-4D07-9B05-E1CAFA81AE00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55280" y="274643"/>
            <a:ext cx="246888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8640" y="274643"/>
            <a:ext cx="722376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B3295-6C65-4E17-ACD1-9AE2DCBBE6B0}" type="datetimeFigureOut">
              <a:rPr lang="en-IN" smtClean="0"/>
              <a:pPr/>
              <a:t>13-04-2019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B65A2-273C-4D07-9B05-E1CAFA81AE00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2130429"/>
            <a:ext cx="932688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45920" y="3886200"/>
            <a:ext cx="7680960" cy="1752600"/>
          </a:xfrm>
        </p:spPr>
        <p:txBody>
          <a:bodyPr/>
          <a:lstStyle>
            <a:lvl1pPr marL="0" indent="0" algn="ctr">
              <a:buNone/>
              <a:defRPr sz="1620">
                <a:solidFill>
                  <a:schemeClr val="tx1">
                    <a:tint val="75000"/>
                  </a:schemeClr>
                </a:solidFill>
                <a:latin typeface="Century Schoolbook" pitchFamily="18" charset="0"/>
              </a:defRPr>
            </a:lvl1pPr>
            <a:lvl2pPr marL="4114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229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2343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6458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0573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4687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8802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2917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B3295-6C65-4E17-ACD1-9AE2DCBBE6B0}" type="datetimeFigureOut">
              <a:rPr lang="en-IN" smtClean="0"/>
              <a:pPr/>
              <a:t>13-04-2019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B65A2-273C-4D07-9B05-E1CAFA81AE00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160">
                <a:latin typeface="Cambria" pitchFamily="18" charset="0"/>
                <a:ea typeface="Cambria" pitchFamily="18" charset="0"/>
              </a:defRPr>
            </a:lvl1pPr>
            <a:lvl2pPr>
              <a:defRPr sz="1800">
                <a:latin typeface="+mn-lt"/>
              </a:defRPr>
            </a:lvl2pPr>
            <a:lvl3pPr>
              <a:defRPr sz="1620"/>
            </a:lvl3pPr>
            <a:lvl4pPr>
              <a:defRPr sz="1620"/>
            </a:lvl4pPr>
            <a:lvl5pPr>
              <a:defRPr sz="162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B3295-6C65-4E17-ACD1-9AE2DCBBE6B0}" type="datetimeFigureOut">
              <a:rPr lang="en-IN" smtClean="0"/>
              <a:pPr/>
              <a:t>13-04-2019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B65A2-273C-4D07-9B05-E1CAFA81AE00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776" y="4406904"/>
            <a:ext cx="9326880" cy="1362075"/>
          </a:xfrm>
        </p:spPr>
        <p:txBody>
          <a:bodyPr anchor="t"/>
          <a:lstStyle>
            <a:lvl1pPr algn="l">
              <a:defRPr sz="36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776" y="2906714"/>
            <a:ext cx="9326880" cy="1500187"/>
          </a:xfrm>
        </p:spPr>
        <p:txBody>
          <a:bodyPr anchor="b"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11464" indent="0">
              <a:buNone/>
              <a:defRPr sz="1620">
                <a:solidFill>
                  <a:schemeClr val="tx1">
                    <a:tint val="75000"/>
                  </a:schemeClr>
                </a:solidFill>
              </a:defRPr>
            </a:lvl2pPr>
            <a:lvl3pPr marL="822927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3pPr>
            <a:lvl4pPr marL="1234391" indent="0">
              <a:buNone/>
              <a:defRPr sz="1260">
                <a:solidFill>
                  <a:schemeClr val="tx1">
                    <a:tint val="75000"/>
                  </a:schemeClr>
                </a:solidFill>
              </a:defRPr>
            </a:lvl4pPr>
            <a:lvl5pPr marL="1645854" indent="0">
              <a:buNone/>
              <a:defRPr sz="1260">
                <a:solidFill>
                  <a:schemeClr val="tx1">
                    <a:tint val="75000"/>
                  </a:schemeClr>
                </a:solidFill>
              </a:defRPr>
            </a:lvl5pPr>
            <a:lvl6pPr marL="2057318" indent="0">
              <a:buNone/>
              <a:defRPr sz="1260">
                <a:solidFill>
                  <a:schemeClr val="tx1">
                    <a:tint val="75000"/>
                  </a:schemeClr>
                </a:solidFill>
              </a:defRPr>
            </a:lvl6pPr>
            <a:lvl7pPr marL="2468781" indent="0">
              <a:buNone/>
              <a:defRPr sz="1260">
                <a:solidFill>
                  <a:schemeClr val="tx1">
                    <a:tint val="75000"/>
                  </a:schemeClr>
                </a:solidFill>
              </a:defRPr>
            </a:lvl7pPr>
            <a:lvl8pPr marL="2880245" indent="0">
              <a:buNone/>
              <a:defRPr sz="1260">
                <a:solidFill>
                  <a:schemeClr val="tx1">
                    <a:tint val="75000"/>
                  </a:schemeClr>
                </a:solidFill>
              </a:defRPr>
            </a:lvl8pPr>
            <a:lvl9pPr marL="3291709" indent="0">
              <a:buNone/>
              <a:defRPr sz="12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B3295-6C65-4E17-ACD1-9AE2DCBBE6B0}" type="datetimeFigureOut">
              <a:rPr lang="en-IN" smtClean="0"/>
              <a:pPr/>
              <a:t>13-04-2019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B65A2-273C-4D07-9B05-E1CAFA81AE00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8640" y="1600205"/>
            <a:ext cx="4846320" cy="4525963"/>
          </a:xfrm>
        </p:spPr>
        <p:txBody>
          <a:bodyPr/>
          <a:lstStyle>
            <a:lvl1pPr>
              <a:defRPr sz="2520"/>
            </a:lvl1pPr>
            <a:lvl2pPr>
              <a:defRPr sz="2160"/>
            </a:lvl2pPr>
            <a:lvl3pPr>
              <a:defRPr sz="1800"/>
            </a:lvl3pPr>
            <a:lvl4pPr>
              <a:defRPr sz="1620"/>
            </a:lvl4pPr>
            <a:lvl5pPr>
              <a:defRPr sz="1620"/>
            </a:lvl5pPr>
            <a:lvl6pPr>
              <a:defRPr sz="1620"/>
            </a:lvl6pPr>
            <a:lvl7pPr>
              <a:defRPr sz="1620"/>
            </a:lvl7pPr>
            <a:lvl8pPr>
              <a:defRPr sz="1620"/>
            </a:lvl8pPr>
            <a:lvl9pPr>
              <a:defRPr sz="162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77840" y="1600205"/>
            <a:ext cx="4846320" cy="4525963"/>
          </a:xfrm>
        </p:spPr>
        <p:txBody>
          <a:bodyPr/>
          <a:lstStyle>
            <a:lvl1pPr>
              <a:defRPr sz="2520"/>
            </a:lvl1pPr>
            <a:lvl2pPr>
              <a:defRPr sz="2160"/>
            </a:lvl2pPr>
            <a:lvl3pPr>
              <a:defRPr sz="1800"/>
            </a:lvl3pPr>
            <a:lvl4pPr>
              <a:defRPr sz="1620"/>
            </a:lvl4pPr>
            <a:lvl5pPr>
              <a:defRPr sz="1620"/>
            </a:lvl5pPr>
            <a:lvl6pPr>
              <a:defRPr sz="1620"/>
            </a:lvl6pPr>
            <a:lvl7pPr>
              <a:defRPr sz="1620"/>
            </a:lvl7pPr>
            <a:lvl8pPr>
              <a:defRPr sz="1620"/>
            </a:lvl8pPr>
            <a:lvl9pPr>
              <a:defRPr sz="162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B3295-6C65-4E17-ACD1-9AE2DCBBE6B0}" type="datetimeFigureOut">
              <a:rPr lang="en-IN" smtClean="0"/>
              <a:pPr/>
              <a:t>13-04-2019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B65A2-273C-4D07-9B05-E1CAFA81AE00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8642" y="1535113"/>
            <a:ext cx="4848226" cy="639762"/>
          </a:xfrm>
        </p:spPr>
        <p:txBody>
          <a:bodyPr anchor="b"/>
          <a:lstStyle>
            <a:lvl1pPr marL="0" indent="0">
              <a:buNone/>
              <a:defRPr sz="2160" b="1"/>
            </a:lvl1pPr>
            <a:lvl2pPr marL="411464" indent="0">
              <a:buNone/>
              <a:defRPr sz="1800" b="1"/>
            </a:lvl2pPr>
            <a:lvl3pPr marL="822927" indent="0">
              <a:buNone/>
              <a:defRPr sz="1620" b="1"/>
            </a:lvl3pPr>
            <a:lvl4pPr marL="1234391" indent="0">
              <a:buNone/>
              <a:defRPr sz="1440" b="1"/>
            </a:lvl4pPr>
            <a:lvl5pPr marL="1645854" indent="0">
              <a:buNone/>
              <a:defRPr sz="1440" b="1"/>
            </a:lvl5pPr>
            <a:lvl6pPr marL="2057318" indent="0">
              <a:buNone/>
              <a:defRPr sz="1440" b="1"/>
            </a:lvl6pPr>
            <a:lvl7pPr marL="2468781" indent="0">
              <a:buNone/>
              <a:defRPr sz="1440" b="1"/>
            </a:lvl7pPr>
            <a:lvl8pPr marL="2880245" indent="0">
              <a:buNone/>
              <a:defRPr sz="1440" b="1"/>
            </a:lvl8pPr>
            <a:lvl9pPr marL="3291709" indent="0">
              <a:buNone/>
              <a:defRPr sz="144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8642" y="2174875"/>
            <a:ext cx="4848226" cy="3951288"/>
          </a:xfrm>
        </p:spPr>
        <p:txBody>
          <a:bodyPr/>
          <a:lstStyle>
            <a:lvl1pPr>
              <a:defRPr sz="2160"/>
            </a:lvl1pPr>
            <a:lvl2pPr>
              <a:defRPr sz="1800"/>
            </a:lvl2pPr>
            <a:lvl3pPr>
              <a:defRPr sz="1620"/>
            </a:lvl3pPr>
            <a:lvl4pPr>
              <a:defRPr sz="1440"/>
            </a:lvl4pPr>
            <a:lvl5pPr>
              <a:defRPr sz="1440"/>
            </a:lvl5pPr>
            <a:lvl6pPr>
              <a:defRPr sz="1440"/>
            </a:lvl6pPr>
            <a:lvl7pPr>
              <a:defRPr sz="1440"/>
            </a:lvl7pPr>
            <a:lvl8pPr>
              <a:defRPr sz="1440"/>
            </a:lvl8pPr>
            <a:lvl9pPr>
              <a:defRPr sz="144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574033" y="1535113"/>
            <a:ext cx="4850130" cy="639762"/>
          </a:xfrm>
        </p:spPr>
        <p:txBody>
          <a:bodyPr anchor="b"/>
          <a:lstStyle>
            <a:lvl1pPr marL="0" indent="0">
              <a:buNone/>
              <a:defRPr sz="2160" b="1"/>
            </a:lvl1pPr>
            <a:lvl2pPr marL="411464" indent="0">
              <a:buNone/>
              <a:defRPr sz="1800" b="1"/>
            </a:lvl2pPr>
            <a:lvl3pPr marL="822927" indent="0">
              <a:buNone/>
              <a:defRPr sz="1620" b="1"/>
            </a:lvl3pPr>
            <a:lvl4pPr marL="1234391" indent="0">
              <a:buNone/>
              <a:defRPr sz="1440" b="1"/>
            </a:lvl4pPr>
            <a:lvl5pPr marL="1645854" indent="0">
              <a:buNone/>
              <a:defRPr sz="1440" b="1"/>
            </a:lvl5pPr>
            <a:lvl6pPr marL="2057318" indent="0">
              <a:buNone/>
              <a:defRPr sz="1440" b="1"/>
            </a:lvl6pPr>
            <a:lvl7pPr marL="2468781" indent="0">
              <a:buNone/>
              <a:defRPr sz="1440" b="1"/>
            </a:lvl7pPr>
            <a:lvl8pPr marL="2880245" indent="0">
              <a:buNone/>
              <a:defRPr sz="1440" b="1"/>
            </a:lvl8pPr>
            <a:lvl9pPr marL="3291709" indent="0">
              <a:buNone/>
              <a:defRPr sz="144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74033" y="2174875"/>
            <a:ext cx="4850130" cy="3951288"/>
          </a:xfrm>
        </p:spPr>
        <p:txBody>
          <a:bodyPr/>
          <a:lstStyle>
            <a:lvl1pPr>
              <a:defRPr sz="2160"/>
            </a:lvl1pPr>
            <a:lvl2pPr>
              <a:defRPr sz="1800"/>
            </a:lvl2pPr>
            <a:lvl3pPr>
              <a:defRPr sz="1620"/>
            </a:lvl3pPr>
            <a:lvl4pPr>
              <a:defRPr sz="1440"/>
            </a:lvl4pPr>
            <a:lvl5pPr>
              <a:defRPr sz="1440"/>
            </a:lvl5pPr>
            <a:lvl6pPr>
              <a:defRPr sz="1440"/>
            </a:lvl6pPr>
            <a:lvl7pPr>
              <a:defRPr sz="1440"/>
            </a:lvl7pPr>
            <a:lvl8pPr>
              <a:defRPr sz="1440"/>
            </a:lvl8pPr>
            <a:lvl9pPr>
              <a:defRPr sz="144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ABA22F-9ABD-45B2-BA97-DBF05A693B62}" type="datetimeFigureOut">
              <a:rPr lang="en-US" smtClean="0"/>
              <a:pPr/>
              <a:t>4/13/2019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207F26-BF42-4967-AF7D-57746C209FF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8642" y="1535113"/>
            <a:ext cx="4848226" cy="639762"/>
          </a:xfrm>
        </p:spPr>
        <p:txBody>
          <a:bodyPr anchor="b"/>
          <a:lstStyle>
            <a:lvl1pPr marL="0" indent="0">
              <a:buNone/>
              <a:defRPr sz="2160" b="1"/>
            </a:lvl1pPr>
            <a:lvl2pPr marL="411464" indent="0">
              <a:buNone/>
              <a:defRPr sz="1800" b="1"/>
            </a:lvl2pPr>
            <a:lvl3pPr marL="822927" indent="0">
              <a:buNone/>
              <a:defRPr sz="1620" b="1"/>
            </a:lvl3pPr>
            <a:lvl4pPr marL="1234391" indent="0">
              <a:buNone/>
              <a:defRPr sz="1440" b="1"/>
            </a:lvl4pPr>
            <a:lvl5pPr marL="1645854" indent="0">
              <a:buNone/>
              <a:defRPr sz="1440" b="1"/>
            </a:lvl5pPr>
            <a:lvl6pPr marL="2057318" indent="0">
              <a:buNone/>
              <a:defRPr sz="1440" b="1"/>
            </a:lvl6pPr>
            <a:lvl7pPr marL="2468781" indent="0">
              <a:buNone/>
              <a:defRPr sz="1440" b="1"/>
            </a:lvl7pPr>
            <a:lvl8pPr marL="2880245" indent="0">
              <a:buNone/>
              <a:defRPr sz="1440" b="1"/>
            </a:lvl8pPr>
            <a:lvl9pPr marL="3291709" indent="0">
              <a:buNone/>
              <a:defRPr sz="144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8642" y="2174875"/>
            <a:ext cx="4848226" cy="3951288"/>
          </a:xfrm>
        </p:spPr>
        <p:txBody>
          <a:bodyPr/>
          <a:lstStyle>
            <a:lvl1pPr>
              <a:defRPr sz="2160"/>
            </a:lvl1pPr>
            <a:lvl2pPr>
              <a:defRPr sz="1800"/>
            </a:lvl2pPr>
            <a:lvl3pPr>
              <a:defRPr sz="1620"/>
            </a:lvl3pPr>
            <a:lvl4pPr>
              <a:defRPr sz="1440"/>
            </a:lvl4pPr>
            <a:lvl5pPr>
              <a:defRPr sz="1440"/>
            </a:lvl5pPr>
            <a:lvl6pPr>
              <a:defRPr sz="1440"/>
            </a:lvl6pPr>
            <a:lvl7pPr>
              <a:defRPr sz="1440"/>
            </a:lvl7pPr>
            <a:lvl8pPr>
              <a:defRPr sz="1440"/>
            </a:lvl8pPr>
            <a:lvl9pPr>
              <a:defRPr sz="144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574033" y="1535113"/>
            <a:ext cx="4850130" cy="639762"/>
          </a:xfrm>
        </p:spPr>
        <p:txBody>
          <a:bodyPr anchor="b"/>
          <a:lstStyle>
            <a:lvl1pPr marL="0" indent="0">
              <a:buNone/>
              <a:defRPr sz="2160" b="1"/>
            </a:lvl1pPr>
            <a:lvl2pPr marL="411464" indent="0">
              <a:buNone/>
              <a:defRPr sz="1800" b="1"/>
            </a:lvl2pPr>
            <a:lvl3pPr marL="822927" indent="0">
              <a:buNone/>
              <a:defRPr sz="1620" b="1"/>
            </a:lvl3pPr>
            <a:lvl4pPr marL="1234391" indent="0">
              <a:buNone/>
              <a:defRPr sz="1440" b="1"/>
            </a:lvl4pPr>
            <a:lvl5pPr marL="1645854" indent="0">
              <a:buNone/>
              <a:defRPr sz="1440" b="1"/>
            </a:lvl5pPr>
            <a:lvl6pPr marL="2057318" indent="0">
              <a:buNone/>
              <a:defRPr sz="1440" b="1"/>
            </a:lvl6pPr>
            <a:lvl7pPr marL="2468781" indent="0">
              <a:buNone/>
              <a:defRPr sz="1440" b="1"/>
            </a:lvl7pPr>
            <a:lvl8pPr marL="2880245" indent="0">
              <a:buNone/>
              <a:defRPr sz="1440" b="1"/>
            </a:lvl8pPr>
            <a:lvl9pPr marL="3291709" indent="0">
              <a:buNone/>
              <a:defRPr sz="144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74033" y="2174875"/>
            <a:ext cx="4850130" cy="3951288"/>
          </a:xfrm>
        </p:spPr>
        <p:txBody>
          <a:bodyPr/>
          <a:lstStyle>
            <a:lvl1pPr>
              <a:defRPr sz="2160"/>
            </a:lvl1pPr>
            <a:lvl2pPr>
              <a:defRPr sz="1800"/>
            </a:lvl2pPr>
            <a:lvl3pPr>
              <a:defRPr sz="1620"/>
            </a:lvl3pPr>
            <a:lvl4pPr>
              <a:defRPr sz="1440"/>
            </a:lvl4pPr>
            <a:lvl5pPr>
              <a:defRPr sz="1440"/>
            </a:lvl5pPr>
            <a:lvl6pPr>
              <a:defRPr sz="1440"/>
            </a:lvl6pPr>
            <a:lvl7pPr>
              <a:defRPr sz="1440"/>
            </a:lvl7pPr>
            <a:lvl8pPr>
              <a:defRPr sz="1440"/>
            </a:lvl8pPr>
            <a:lvl9pPr>
              <a:defRPr sz="144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B3295-6C65-4E17-ACD1-9AE2DCBBE6B0}" type="datetimeFigureOut">
              <a:rPr lang="en-IN" smtClean="0"/>
              <a:pPr/>
              <a:t>13-04-2019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B65A2-273C-4D07-9B05-E1CAFA81AE00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B3295-6C65-4E17-ACD1-9AE2DCBBE6B0}" type="datetimeFigureOut">
              <a:rPr lang="en-IN" smtClean="0"/>
              <a:pPr/>
              <a:t>13-04-2019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B65A2-273C-4D07-9B05-E1CAFA81AE00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B3295-6C65-4E17-ACD1-9AE2DCBBE6B0}" type="datetimeFigureOut">
              <a:rPr lang="en-IN" smtClean="0"/>
              <a:pPr/>
              <a:t>13-04-2019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B65A2-273C-4D07-9B05-E1CAFA81AE00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8642" y="273050"/>
            <a:ext cx="3609976" cy="1162050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90060" y="273055"/>
            <a:ext cx="6134101" cy="5853113"/>
          </a:xfrm>
        </p:spPr>
        <p:txBody>
          <a:bodyPr/>
          <a:lstStyle>
            <a:lvl1pPr>
              <a:defRPr sz="2880"/>
            </a:lvl1pPr>
            <a:lvl2pPr>
              <a:defRPr sz="2520"/>
            </a:lvl2pPr>
            <a:lvl3pPr>
              <a:defRPr sz="216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8642" y="1435104"/>
            <a:ext cx="3609976" cy="4691063"/>
          </a:xfrm>
        </p:spPr>
        <p:txBody>
          <a:bodyPr/>
          <a:lstStyle>
            <a:lvl1pPr marL="0" indent="0">
              <a:buNone/>
              <a:defRPr sz="1260"/>
            </a:lvl1pPr>
            <a:lvl2pPr marL="411464" indent="0">
              <a:buNone/>
              <a:defRPr sz="1080"/>
            </a:lvl2pPr>
            <a:lvl3pPr marL="822927" indent="0">
              <a:buNone/>
              <a:defRPr sz="900"/>
            </a:lvl3pPr>
            <a:lvl4pPr marL="1234391" indent="0">
              <a:buNone/>
              <a:defRPr sz="810"/>
            </a:lvl4pPr>
            <a:lvl5pPr marL="1645854" indent="0">
              <a:buNone/>
              <a:defRPr sz="810"/>
            </a:lvl5pPr>
            <a:lvl6pPr marL="2057318" indent="0">
              <a:buNone/>
              <a:defRPr sz="810"/>
            </a:lvl6pPr>
            <a:lvl7pPr marL="2468781" indent="0">
              <a:buNone/>
              <a:defRPr sz="810"/>
            </a:lvl7pPr>
            <a:lvl8pPr marL="2880245" indent="0">
              <a:buNone/>
              <a:defRPr sz="810"/>
            </a:lvl8pPr>
            <a:lvl9pPr marL="3291709" indent="0">
              <a:buNone/>
              <a:defRPr sz="81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B3295-6C65-4E17-ACD1-9AE2DCBBE6B0}" type="datetimeFigureOut">
              <a:rPr lang="en-IN" smtClean="0"/>
              <a:pPr/>
              <a:t>13-04-2019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B65A2-273C-4D07-9B05-E1CAFA81AE00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50746" y="4800600"/>
            <a:ext cx="6583680" cy="566738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150746" y="612775"/>
            <a:ext cx="6583680" cy="4114800"/>
          </a:xfrm>
        </p:spPr>
        <p:txBody>
          <a:bodyPr/>
          <a:lstStyle>
            <a:lvl1pPr marL="0" indent="0">
              <a:buNone/>
              <a:defRPr sz="2880"/>
            </a:lvl1pPr>
            <a:lvl2pPr marL="411464" indent="0">
              <a:buNone/>
              <a:defRPr sz="2520"/>
            </a:lvl2pPr>
            <a:lvl3pPr marL="822927" indent="0">
              <a:buNone/>
              <a:defRPr sz="2160"/>
            </a:lvl3pPr>
            <a:lvl4pPr marL="1234391" indent="0">
              <a:buNone/>
              <a:defRPr sz="1800"/>
            </a:lvl4pPr>
            <a:lvl5pPr marL="1645854" indent="0">
              <a:buNone/>
              <a:defRPr sz="1800"/>
            </a:lvl5pPr>
            <a:lvl6pPr marL="2057318" indent="0">
              <a:buNone/>
              <a:defRPr sz="1800"/>
            </a:lvl6pPr>
            <a:lvl7pPr marL="2468781" indent="0">
              <a:buNone/>
              <a:defRPr sz="1800"/>
            </a:lvl7pPr>
            <a:lvl8pPr marL="2880245" indent="0">
              <a:buNone/>
              <a:defRPr sz="1800"/>
            </a:lvl8pPr>
            <a:lvl9pPr marL="3291709" indent="0">
              <a:buNone/>
              <a:defRPr sz="18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50746" y="5367338"/>
            <a:ext cx="6583680" cy="804862"/>
          </a:xfrm>
        </p:spPr>
        <p:txBody>
          <a:bodyPr/>
          <a:lstStyle>
            <a:lvl1pPr marL="0" indent="0">
              <a:buNone/>
              <a:defRPr sz="1260"/>
            </a:lvl1pPr>
            <a:lvl2pPr marL="411464" indent="0">
              <a:buNone/>
              <a:defRPr sz="1080"/>
            </a:lvl2pPr>
            <a:lvl3pPr marL="822927" indent="0">
              <a:buNone/>
              <a:defRPr sz="900"/>
            </a:lvl3pPr>
            <a:lvl4pPr marL="1234391" indent="0">
              <a:buNone/>
              <a:defRPr sz="810"/>
            </a:lvl4pPr>
            <a:lvl5pPr marL="1645854" indent="0">
              <a:buNone/>
              <a:defRPr sz="810"/>
            </a:lvl5pPr>
            <a:lvl6pPr marL="2057318" indent="0">
              <a:buNone/>
              <a:defRPr sz="810"/>
            </a:lvl6pPr>
            <a:lvl7pPr marL="2468781" indent="0">
              <a:buNone/>
              <a:defRPr sz="810"/>
            </a:lvl7pPr>
            <a:lvl8pPr marL="2880245" indent="0">
              <a:buNone/>
              <a:defRPr sz="810"/>
            </a:lvl8pPr>
            <a:lvl9pPr marL="3291709" indent="0">
              <a:buNone/>
              <a:defRPr sz="81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B3295-6C65-4E17-ACD1-9AE2DCBBE6B0}" type="datetimeFigureOut">
              <a:rPr lang="en-IN" smtClean="0"/>
              <a:pPr/>
              <a:t>13-04-2019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B65A2-273C-4D07-9B05-E1CAFA81AE00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B3295-6C65-4E17-ACD1-9AE2DCBBE6B0}" type="datetimeFigureOut">
              <a:rPr lang="en-IN" smtClean="0"/>
              <a:pPr/>
              <a:t>13-04-2019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B65A2-273C-4D07-9B05-E1CAFA81AE00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55280" y="274643"/>
            <a:ext cx="246888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8640" y="274643"/>
            <a:ext cx="722376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B3295-6C65-4E17-ACD1-9AE2DCBBE6B0}" type="datetimeFigureOut">
              <a:rPr lang="en-IN" smtClean="0"/>
              <a:pPr/>
              <a:t>13-04-2019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B65A2-273C-4D07-9B05-E1CAFA81AE00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2130429"/>
            <a:ext cx="932688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45920" y="3886200"/>
            <a:ext cx="7680960" cy="1752600"/>
          </a:xfrm>
        </p:spPr>
        <p:txBody>
          <a:bodyPr/>
          <a:lstStyle>
            <a:lvl1pPr marL="0" indent="0" algn="ctr">
              <a:buNone/>
              <a:defRPr sz="1620">
                <a:solidFill>
                  <a:schemeClr val="tx1">
                    <a:tint val="75000"/>
                  </a:schemeClr>
                </a:solidFill>
                <a:latin typeface="Century Schoolbook" pitchFamily="18" charset="0"/>
              </a:defRPr>
            </a:lvl1pPr>
            <a:lvl2pPr marL="4114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229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2343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6458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0573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4687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8802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2917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B3295-6C65-4E17-ACD1-9AE2DCBBE6B0}" type="datetimeFigureOut">
              <a:rPr lang="en-IN" smtClean="0"/>
              <a:pPr/>
              <a:t>13-04-2019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B65A2-273C-4D07-9B05-E1CAFA81AE00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160">
                <a:latin typeface="Cambria" pitchFamily="18" charset="0"/>
                <a:ea typeface="Cambria" pitchFamily="18" charset="0"/>
              </a:defRPr>
            </a:lvl1pPr>
            <a:lvl2pPr>
              <a:defRPr sz="1800">
                <a:latin typeface="+mn-lt"/>
              </a:defRPr>
            </a:lvl2pPr>
            <a:lvl3pPr>
              <a:defRPr sz="1620"/>
            </a:lvl3pPr>
            <a:lvl4pPr>
              <a:defRPr sz="1620"/>
            </a:lvl4pPr>
            <a:lvl5pPr>
              <a:defRPr sz="162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B3295-6C65-4E17-ACD1-9AE2DCBBE6B0}" type="datetimeFigureOut">
              <a:rPr lang="en-IN" smtClean="0"/>
              <a:pPr/>
              <a:t>13-04-2019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B65A2-273C-4D07-9B05-E1CAFA81AE00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776" y="4406904"/>
            <a:ext cx="9326880" cy="1362075"/>
          </a:xfrm>
        </p:spPr>
        <p:txBody>
          <a:bodyPr anchor="t"/>
          <a:lstStyle>
            <a:lvl1pPr algn="l">
              <a:defRPr sz="36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776" y="2906714"/>
            <a:ext cx="9326880" cy="1500187"/>
          </a:xfrm>
        </p:spPr>
        <p:txBody>
          <a:bodyPr anchor="b"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11464" indent="0">
              <a:buNone/>
              <a:defRPr sz="1620">
                <a:solidFill>
                  <a:schemeClr val="tx1">
                    <a:tint val="75000"/>
                  </a:schemeClr>
                </a:solidFill>
              </a:defRPr>
            </a:lvl2pPr>
            <a:lvl3pPr marL="822927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3pPr>
            <a:lvl4pPr marL="1234391" indent="0">
              <a:buNone/>
              <a:defRPr sz="1260">
                <a:solidFill>
                  <a:schemeClr val="tx1">
                    <a:tint val="75000"/>
                  </a:schemeClr>
                </a:solidFill>
              </a:defRPr>
            </a:lvl4pPr>
            <a:lvl5pPr marL="1645854" indent="0">
              <a:buNone/>
              <a:defRPr sz="1260">
                <a:solidFill>
                  <a:schemeClr val="tx1">
                    <a:tint val="75000"/>
                  </a:schemeClr>
                </a:solidFill>
              </a:defRPr>
            </a:lvl5pPr>
            <a:lvl6pPr marL="2057318" indent="0">
              <a:buNone/>
              <a:defRPr sz="1260">
                <a:solidFill>
                  <a:schemeClr val="tx1">
                    <a:tint val="75000"/>
                  </a:schemeClr>
                </a:solidFill>
              </a:defRPr>
            </a:lvl6pPr>
            <a:lvl7pPr marL="2468781" indent="0">
              <a:buNone/>
              <a:defRPr sz="1260">
                <a:solidFill>
                  <a:schemeClr val="tx1">
                    <a:tint val="75000"/>
                  </a:schemeClr>
                </a:solidFill>
              </a:defRPr>
            </a:lvl7pPr>
            <a:lvl8pPr marL="2880245" indent="0">
              <a:buNone/>
              <a:defRPr sz="1260">
                <a:solidFill>
                  <a:schemeClr val="tx1">
                    <a:tint val="75000"/>
                  </a:schemeClr>
                </a:solidFill>
              </a:defRPr>
            </a:lvl8pPr>
            <a:lvl9pPr marL="3291709" indent="0">
              <a:buNone/>
              <a:defRPr sz="12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B3295-6C65-4E17-ACD1-9AE2DCBBE6B0}" type="datetimeFigureOut">
              <a:rPr lang="en-IN" smtClean="0"/>
              <a:pPr/>
              <a:t>13-04-2019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B65A2-273C-4D07-9B05-E1CAFA81AE00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ABA22F-9ABD-45B2-BA97-DBF05A693B62}" type="datetimeFigureOut">
              <a:rPr lang="en-US" smtClean="0"/>
              <a:pPr/>
              <a:t>4/13/2019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207F26-BF42-4967-AF7D-57746C209FF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8640" y="1600205"/>
            <a:ext cx="4846320" cy="4525963"/>
          </a:xfrm>
        </p:spPr>
        <p:txBody>
          <a:bodyPr/>
          <a:lstStyle>
            <a:lvl1pPr>
              <a:defRPr sz="2520"/>
            </a:lvl1pPr>
            <a:lvl2pPr>
              <a:defRPr sz="2160"/>
            </a:lvl2pPr>
            <a:lvl3pPr>
              <a:defRPr sz="1800"/>
            </a:lvl3pPr>
            <a:lvl4pPr>
              <a:defRPr sz="1620"/>
            </a:lvl4pPr>
            <a:lvl5pPr>
              <a:defRPr sz="1620"/>
            </a:lvl5pPr>
            <a:lvl6pPr>
              <a:defRPr sz="1620"/>
            </a:lvl6pPr>
            <a:lvl7pPr>
              <a:defRPr sz="1620"/>
            </a:lvl7pPr>
            <a:lvl8pPr>
              <a:defRPr sz="1620"/>
            </a:lvl8pPr>
            <a:lvl9pPr>
              <a:defRPr sz="162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77840" y="1600205"/>
            <a:ext cx="4846320" cy="4525963"/>
          </a:xfrm>
        </p:spPr>
        <p:txBody>
          <a:bodyPr/>
          <a:lstStyle>
            <a:lvl1pPr>
              <a:defRPr sz="2520"/>
            </a:lvl1pPr>
            <a:lvl2pPr>
              <a:defRPr sz="2160"/>
            </a:lvl2pPr>
            <a:lvl3pPr>
              <a:defRPr sz="1800"/>
            </a:lvl3pPr>
            <a:lvl4pPr>
              <a:defRPr sz="1620"/>
            </a:lvl4pPr>
            <a:lvl5pPr>
              <a:defRPr sz="1620"/>
            </a:lvl5pPr>
            <a:lvl6pPr>
              <a:defRPr sz="1620"/>
            </a:lvl6pPr>
            <a:lvl7pPr>
              <a:defRPr sz="1620"/>
            </a:lvl7pPr>
            <a:lvl8pPr>
              <a:defRPr sz="1620"/>
            </a:lvl8pPr>
            <a:lvl9pPr>
              <a:defRPr sz="162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B3295-6C65-4E17-ACD1-9AE2DCBBE6B0}" type="datetimeFigureOut">
              <a:rPr lang="en-IN" smtClean="0"/>
              <a:pPr/>
              <a:t>13-04-2019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B65A2-273C-4D07-9B05-E1CAFA81AE00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8642" y="1535113"/>
            <a:ext cx="4848226" cy="639762"/>
          </a:xfrm>
        </p:spPr>
        <p:txBody>
          <a:bodyPr anchor="b"/>
          <a:lstStyle>
            <a:lvl1pPr marL="0" indent="0">
              <a:buNone/>
              <a:defRPr sz="2160" b="1"/>
            </a:lvl1pPr>
            <a:lvl2pPr marL="411464" indent="0">
              <a:buNone/>
              <a:defRPr sz="1800" b="1"/>
            </a:lvl2pPr>
            <a:lvl3pPr marL="822927" indent="0">
              <a:buNone/>
              <a:defRPr sz="1620" b="1"/>
            </a:lvl3pPr>
            <a:lvl4pPr marL="1234391" indent="0">
              <a:buNone/>
              <a:defRPr sz="1440" b="1"/>
            </a:lvl4pPr>
            <a:lvl5pPr marL="1645854" indent="0">
              <a:buNone/>
              <a:defRPr sz="1440" b="1"/>
            </a:lvl5pPr>
            <a:lvl6pPr marL="2057318" indent="0">
              <a:buNone/>
              <a:defRPr sz="1440" b="1"/>
            </a:lvl6pPr>
            <a:lvl7pPr marL="2468781" indent="0">
              <a:buNone/>
              <a:defRPr sz="1440" b="1"/>
            </a:lvl7pPr>
            <a:lvl8pPr marL="2880245" indent="0">
              <a:buNone/>
              <a:defRPr sz="1440" b="1"/>
            </a:lvl8pPr>
            <a:lvl9pPr marL="3291709" indent="0">
              <a:buNone/>
              <a:defRPr sz="144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8642" y="2174875"/>
            <a:ext cx="4848226" cy="3951288"/>
          </a:xfrm>
        </p:spPr>
        <p:txBody>
          <a:bodyPr/>
          <a:lstStyle>
            <a:lvl1pPr>
              <a:defRPr sz="2160"/>
            </a:lvl1pPr>
            <a:lvl2pPr>
              <a:defRPr sz="1800"/>
            </a:lvl2pPr>
            <a:lvl3pPr>
              <a:defRPr sz="1620"/>
            </a:lvl3pPr>
            <a:lvl4pPr>
              <a:defRPr sz="1440"/>
            </a:lvl4pPr>
            <a:lvl5pPr>
              <a:defRPr sz="1440"/>
            </a:lvl5pPr>
            <a:lvl6pPr>
              <a:defRPr sz="1440"/>
            </a:lvl6pPr>
            <a:lvl7pPr>
              <a:defRPr sz="1440"/>
            </a:lvl7pPr>
            <a:lvl8pPr>
              <a:defRPr sz="1440"/>
            </a:lvl8pPr>
            <a:lvl9pPr>
              <a:defRPr sz="144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574033" y="1535113"/>
            <a:ext cx="4850130" cy="639762"/>
          </a:xfrm>
        </p:spPr>
        <p:txBody>
          <a:bodyPr anchor="b"/>
          <a:lstStyle>
            <a:lvl1pPr marL="0" indent="0">
              <a:buNone/>
              <a:defRPr sz="2160" b="1"/>
            </a:lvl1pPr>
            <a:lvl2pPr marL="411464" indent="0">
              <a:buNone/>
              <a:defRPr sz="1800" b="1"/>
            </a:lvl2pPr>
            <a:lvl3pPr marL="822927" indent="0">
              <a:buNone/>
              <a:defRPr sz="1620" b="1"/>
            </a:lvl3pPr>
            <a:lvl4pPr marL="1234391" indent="0">
              <a:buNone/>
              <a:defRPr sz="1440" b="1"/>
            </a:lvl4pPr>
            <a:lvl5pPr marL="1645854" indent="0">
              <a:buNone/>
              <a:defRPr sz="1440" b="1"/>
            </a:lvl5pPr>
            <a:lvl6pPr marL="2057318" indent="0">
              <a:buNone/>
              <a:defRPr sz="1440" b="1"/>
            </a:lvl6pPr>
            <a:lvl7pPr marL="2468781" indent="0">
              <a:buNone/>
              <a:defRPr sz="1440" b="1"/>
            </a:lvl7pPr>
            <a:lvl8pPr marL="2880245" indent="0">
              <a:buNone/>
              <a:defRPr sz="1440" b="1"/>
            </a:lvl8pPr>
            <a:lvl9pPr marL="3291709" indent="0">
              <a:buNone/>
              <a:defRPr sz="144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74033" y="2174875"/>
            <a:ext cx="4850130" cy="3951288"/>
          </a:xfrm>
        </p:spPr>
        <p:txBody>
          <a:bodyPr/>
          <a:lstStyle>
            <a:lvl1pPr>
              <a:defRPr sz="2160"/>
            </a:lvl1pPr>
            <a:lvl2pPr>
              <a:defRPr sz="1800"/>
            </a:lvl2pPr>
            <a:lvl3pPr>
              <a:defRPr sz="1620"/>
            </a:lvl3pPr>
            <a:lvl4pPr>
              <a:defRPr sz="1440"/>
            </a:lvl4pPr>
            <a:lvl5pPr>
              <a:defRPr sz="1440"/>
            </a:lvl5pPr>
            <a:lvl6pPr>
              <a:defRPr sz="1440"/>
            </a:lvl6pPr>
            <a:lvl7pPr>
              <a:defRPr sz="1440"/>
            </a:lvl7pPr>
            <a:lvl8pPr>
              <a:defRPr sz="1440"/>
            </a:lvl8pPr>
            <a:lvl9pPr>
              <a:defRPr sz="144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B3295-6C65-4E17-ACD1-9AE2DCBBE6B0}" type="datetimeFigureOut">
              <a:rPr lang="en-IN" smtClean="0"/>
              <a:pPr/>
              <a:t>13-04-2019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B65A2-273C-4D07-9B05-E1CAFA81AE00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B3295-6C65-4E17-ACD1-9AE2DCBBE6B0}" type="datetimeFigureOut">
              <a:rPr lang="en-IN" smtClean="0"/>
              <a:pPr/>
              <a:t>13-04-2019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B65A2-273C-4D07-9B05-E1CAFA81AE00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B3295-6C65-4E17-ACD1-9AE2DCBBE6B0}" type="datetimeFigureOut">
              <a:rPr lang="en-IN" smtClean="0"/>
              <a:pPr/>
              <a:t>13-04-2019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B65A2-273C-4D07-9B05-E1CAFA81AE00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8642" y="273050"/>
            <a:ext cx="3609976" cy="1162050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90060" y="273055"/>
            <a:ext cx="6134101" cy="5853113"/>
          </a:xfrm>
        </p:spPr>
        <p:txBody>
          <a:bodyPr/>
          <a:lstStyle>
            <a:lvl1pPr>
              <a:defRPr sz="2880"/>
            </a:lvl1pPr>
            <a:lvl2pPr>
              <a:defRPr sz="2520"/>
            </a:lvl2pPr>
            <a:lvl3pPr>
              <a:defRPr sz="216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8642" y="1435104"/>
            <a:ext cx="3609976" cy="4691063"/>
          </a:xfrm>
        </p:spPr>
        <p:txBody>
          <a:bodyPr/>
          <a:lstStyle>
            <a:lvl1pPr marL="0" indent="0">
              <a:buNone/>
              <a:defRPr sz="1260"/>
            </a:lvl1pPr>
            <a:lvl2pPr marL="411464" indent="0">
              <a:buNone/>
              <a:defRPr sz="1080"/>
            </a:lvl2pPr>
            <a:lvl3pPr marL="822927" indent="0">
              <a:buNone/>
              <a:defRPr sz="900"/>
            </a:lvl3pPr>
            <a:lvl4pPr marL="1234391" indent="0">
              <a:buNone/>
              <a:defRPr sz="810"/>
            </a:lvl4pPr>
            <a:lvl5pPr marL="1645854" indent="0">
              <a:buNone/>
              <a:defRPr sz="810"/>
            </a:lvl5pPr>
            <a:lvl6pPr marL="2057318" indent="0">
              <a:buNone/>
              <a:defRPr sz="810"/>
            </a:lvl6pPr>
            <a:lvl7pPr marL="2468781" indent="0">
              <a:buNone/>
              <a:defRPr sz="810"/>
            </a:lvl7pPr>
            <a:lvl8pPr marL="2880245" indent="0">
              <a:buNone/>
              <a:defRPr sz="810"/>
            </a:lvl8pPr>
            <a:lvl9pPr marL="3291709" indent="0">
              <a:buNone/>
              <a:defRPr sz="81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B3295-6C65-4E17-ACD1-9AE2DCBBE6B0}" type="datetimeFigureOut">
              <a:rPr lang="en-IN" smtClean="0"/>
              <a:pPr/>
              <a:t>13-04-2019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B65A2-273C-4D07-9B05-E1CAFA81AE00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50746" y="4800600"/>
            <a:ext cx="6583680" cy="566738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150746" y="612775"/>
            <a:ext cx="6583680" cy="4114800"/>
          </a:xfrm>
        </p:spPr>
        <p:txBody>
          <a:bodyPr/>
          <a:lstStyle>
            <a:lvl1pPr marL="0" indent="0">
              <a:buNone/>
              <a:defRPr sz="2880"/>
            </a:lvl1pPr>
            <a:lvl2pPr marL="411464" indent="0">
              <a:buNone/>
              <a:defRPr sz="2520"/>
            </a:lvl2pPr>
            <a:lvl3pPr marL="822927" indent="0">
              <a:buNone/>
              <a:defRPr sz="2160"/>
            </a:lvl3pPr>
            <a:lvl4pPr marL="1234391" indent="0">
              <a:buNone/>
              <a:defRPr sz="1800"/>
            </a:lvl4pPr>
            <a:lvl5pPr marL="1645854" indent="0">
              <a:buNone/>
              <a:defRPr sz="1800"/>
            </a:lvl5pPr>
            <a:lvl6pPr marL="2057318" indent="0">
              <a:buNone/>
              <a:defRPr sz="1800"/>
            </a:lvl6pPr>
            <a:lvl7pPr marL="2468781" indent="0">
              <a:buNone/>
              <a:defRPr sz="1800"/>
            </a:lvl7pPr>
            <a:lvl8pPr marL="2880245" indent="0">
              <a:buNone/>
              <a:defRPr sz="1800"/>
            </a:lvl8pPr>
            <a:lvl9pPr marL="3291709" indent="0">
              <a:buNone/>
              <a:defRPr sz="18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50746" y="5367338"/>
            <a:ext cx="6583680" cy="804862"/>
          </a:xfrm>
        </p:spPr>
        <p:txBody>
          <a:bodyPr/>
          <a:lstStyle>
            <a:lvl1pPr marL="0" indent="0">
              <a:buNone/>
              <a:defRPr sz="1260"/>
            </a:lvl1pPr>
            <a:lvl2pPr marL="411464" indent="0">
              <a:buNone/>
              <a:defRPr sz="1080"/>
            </a:lvl2pPr>
            <a:lvl3pPr marL="822927" indent="0">
              <a:buNone/>
              <a:defRPr sz="900"/>
            </a:lvl3pPr>
            <a:lvl4pPr marL="1234391" indent="0">
              <a:buNone/>
              <a:defRPr sz="810"/>
            </a:lvl4pPr>
            <a:lvl5pPr marL="1645854" indent="0">
              <a:buNone/>
              <a:defRPr sz="810"/>
            </a:lvl5pPr>
            <a:lvl6pPr marL="2057318" indent="0">
              <a:buNone/>
              <a:defRPr sz="810"/>
            </a:lvl6pPr>
            <a:lvl7pPr marL="2468781" indent="0">
              <a:buNone/>
              <a:defRPr sz="810"/>
            </a:lvl7pPr>
            <a:lvl8pPr marL="2880245" indent="0">
              <a:buNone/>
              <a:defRPr sz="810"/>
            </a:lvl8pPr>
            <a:lvl9pPr marL="3291709" indent="0">
              <a:buNone/>
              <a:defRPr sz="81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B3295-6C65-4E17-ACD1-9AE2DCBBE6B0}" type="datetimeFigureOut">
              <a:rPr lang="en-IN" smtClean="0"/>
              <a:pPr/>
              <a:t>13-04-2019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B65A2-273C-4D07-9B05-E1CAFA81AE00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B3295-6C65-4E17-ACD1-9AE2DCBBE6B0}" type="datetimeFigureOut">
              <a:rPr lang="en-IN" smtClean="0"/>
              <a:pPr/>
              <a:t>13-04-2019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B65A2-273C-4D07-9B05-E1CAFA81AE00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55280" y="274643"/>
            <a:ext cx="246888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8640" y="274643"/>
            <a:ext cx="722376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B3295-6C65-4E17-ACD1-9AE2DCBBE6B0}" type="datetimeFigureOut">
              <a:rPr lang="en-IN" smtClean="0"/>
              <a:pPr/>
              <a:t>13-04-2019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B65A2-273C-4D07-9B05-E1CAFA81AE00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1122363"/>
            <a:ext cx="9326880" cy="2387600"/>
          </a:xfrm>
        </p:spPr>
        <p:txBody>
          <a:bodyPr anchor="b"/>
          <a:lstStyle>
            <a:lvl1pPr algn="ctr"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02038"/>
            <a:ext cx="8229600" cy="1655762"/>
          </a:xfrm>
        </p:spPr>
        <p:txBody>
          <a:bodyPr/>
          <a:lstStyle>
            <a:lvl1pPr marL="0" indent="0" algn="ctr">
              <a:buNone/>
              <a:defRPr sz="2160"/>
            </a:lvl1pPr>
            <a:lvl2pPr marL="411464" indent="0" algn="ctr">
              <a:buNone/>
              <a:defRPr sz="1800"/>
            </a:lvl2pPr>
            <a:lvl3pPr marL="822927" indent="0" algn="ctr">
              <a:buNone/>
              <a:defRPr sz="1620"/>
            </a:lvl3pPr>
            <a:lvl4pPr marL="1234391" indent="0" algn="ctr">
              <a:buNone/>
              <a:defRPr sz="1440"/>
            </a:lvl4pPr>
            <a:lvl5pPr marL="1645854" indent="0" algn="ctr">
              <a:buNone/>
              <a:defRPr sz="1440"/>
            </a:lvl5pPr>
            <a:lvl6pPr marL="2057318" indent="0" algn="ctr">
              <a:buNone/>
              <a:defRPr sz="1440"/>
            </a:lvl6pPr>
            <a:lvl7pPr marL="2468781" indent="0" algn="ctr">
              <a:buNone/>
              <a:defRPr sz="1440"/>
            </a:lvl7pPr>
            <a:lvl8pPr marL="2880245" indent="0" algn="ctr">
              <a:buNone/>
              <a:defRPr sz="1440"/>
            </a:lvl8pPr>
            <a:lvl9pPr marL="3291709" indent="0" algn="ctr">
              <a:buNone/>
              <a:defRPr sz="144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DDE5F0-517A-43FD-9BE8-0F465CACC3C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4/13/2019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71CE2-5416-4F12-B07A-4921060976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6025561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DDE5F0-517A-43FD-9BE8-0F465CACC3C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4/13/2019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71CE2-5416-4F12-B07A-4921060976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55827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ABA22F-9ABD-45B2-BA97-DBF05A693B62}" type="datetimeFigureOut">
              <a:rPr lang="en-US" smtClean="0"/>
              <a:pPr/>
              <a:t>4/13/2019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207F26-BF42-4967-AF7D-57746C209FF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8666" y="1709748"/>
            <a:ext cx="9464040" cy="2852737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8666" y="4589473"/>
            <a:ext cx="9464040" cy="1500187"/>
          </a:xfrm>
        </p:spPr>
        <p:txBody>
          <a:bodyPr/>
          <a:lstStyle>
            <a:lvl1pPr marL="0" indent="0">
              <a:buNone/>
              <a:defRPr sz="2160">
                <a:solidFill>
                  <a:schemeClr val="tx1"/>
                </a:solidFill>
              </a:defRPr>
            </a:lvl1pPr>
            <a:lvl2pPr marL="41146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822927" indent="0">
              <a:buNone/>
              <a:defRPr sz="1620">
                <a:solidFill>
                  <a:schemeClr val="tx1">
                    <a:tint val="75000"/>
                  </a:schemeClr>
                </a:solidFill>
              </a:defRPr>
            </a:lvl3pPr>
            <a:lvl4pPr marL="1234391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4pPr>
            <a:lvl5pPr marL="1645854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5pPr>
            <a:lvl6pPr marL="2057318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6pPr>
            <a:lvl7pPr marL="2468781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7pPr>
            <a:lvl8pPr marL="2880245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8pPr>
            <a:lvl9pPr marL="3291709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DDE5F0-517A-43FD-9BE8-0F465CACC3C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4/13/2019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71CE2-5416-4F12-B07A-4921060976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8790972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54381" y="1825625"/>
            <a:ext cx="466344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54981" y="1825625"/>
            <a:ext cx="466344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DDE5F0-517A-43FD-9BE8-0F465CACC3C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4/13/2019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71CE2-5416-4F12-B07A-4921060976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201393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810" y="365130"/>
            <a:ext cx="946404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5812" y="1681163"/>
            <a:ext cx="4642008" cy="823912"/>
          </a:xfrm>
        </p:spPr>
        <p:txBody>
          <a:bodyPr anchor="b"/>
          <a:lstStyle>
            <a:lvl1pPr marL="0" indent="0">
              <a:buNone/>
              <a:defRPr sz="2160" b="1"/>
            </a:lvl1pPr>
            <a:lvl2pPr marL="411464" indent="0">
              <a:buNone/>
              <a:defRPr sz="1800" b="1"/>
            </a:lvl2pPr>
            <a:lvl3pPr marL="822927" indent="0">
              <a:buNone/>
              <a:defRPr sz="1620" b="1"/>
            </a:lvl3pPr>
            <a:lvl4pPr marL="1234391" indent="0">
              <a:buNone/>
              <a:defRPr sz="1440" b="1"/>
            </a:lvl4pPr>
            <a:lvl5pPr marL="1645854" indent="0">
              <a:buNone/>
              <a:defRPr sz="1440" b="1"/>
            </a:lvl5pPr>
            <a:lvl6pPr marL="2057318" indent="0">
              <a:buNone/>
              <a:defRPr sz="1440" b="1"/>
            </a:lvl6pPr>
            <a:lvl7pPr marL="2468781" indent="0">
              <a:buNone/>
              <a:defRPr sz="1440" b="1"/>
            </a:lvl7pPr>
            <a:lvl8pPr marL="2880245" indent="0">
              <a:buNone/>
              <a:defRPr sz="1440" b="1"/>
            </a:lvl8pPr>
            <a:lvl9pPr marL="3291709" indent="0">
              <a:buNone/>
              <a:defRPr sz="144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5812" y="2505075"/>
            <a:ext cx="464200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554985" y="1681163"/>
            <a:ext cx="4664869" cy="823912"/>
          </a:xfrm>
        </p:spPr>
        <p:txBody>
          <a:bodyPr anchor="b"/>
          <a:lstStyle>
            <a:lvl1pPr marL="0" indent="0">
              <a:buNone/>
              <a:defRPr sz="2160" b="1"/>
            </a:lvl1pPr>
            <a:lvl2pPr marL="411464" indent="0">
              <a:buNone/>
              <a:defRPr sz="1800" b="1"/>
            </a:lvl2pPr>
            <a:lvl3pPr marL="822927" indent="0">
              <a:buNone/>
              <a:defRPr sz="1620" b="1"/>
            </a:lvl3pPr>
            <a:lvl4pPr marL="1234391" indent="0">
              <a:buNone/>
              <a:defRPr sz="1440" b="1"/>
            </a:lvl4pPr>
            <a:lvl5pPr marL="1645854" indent="0">
              <a:buNone/>
              <a:defRPr sz="1440" b="1"/>
            </a:lvl5pPr>
            <a:lvl6pPr marL="2057318" indent="0">
              <a:buNone/>
              <a:defRPr sz="1440" b="1"/>
            </a:lvl6pPr>
            <a:lvl7pPr marL="2468781" indent="0">
              <a:buNone/>
              <a:defRPr sz="1440" b="1"/>
            </a:lvl7pPr>
            <a:lvl8pPr marL="2880245" indent="0">
              <a:buNone/>
              <a:defRPr sz="1440" b="1"/>
            </a:lvl8pPr>
            <a:lvl9pPr marL="3291709" indent="0">
              <a:buNone/>
              <a:defRPr sz="144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54985" y="2505075"/>
            <a:ext cx="4664869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DDE5F0-517A-43FD-9BE8-0F465CACC3C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4/13/2019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71CE2-5416-4F12-B07A-4921060976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4321110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DDE5F0-517A-43FD-9BE8-0F465CACC3C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4/13/2019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71CE2-5416-4F12-B07A-4921060976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3668798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DDE5F0-517A-43FD-9BE8-0F465CACC3C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4/13/2019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71CE2-5416-4F12-B07A-4921060976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7717290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814" y="457200"/>
            <a:ext cx="3539013" cy="1600200"/>
          </a:xfrm>
        </p:spPr>
        <p:txBody>
          <a:bodyPr anchor="b"/>
          <a:lstStyle>
            <a:lvl1pPr>
              <a:defRPr sz="288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64870" y="987434"/>
            <a:ext cx="5554981" cy="4873625"/>
          </a:xfrm>
        </p:spPr>
        <p:txBody>
          <a:bodyPr/>
          <a:lstStyle>
            <a:lvl1pPr>
              <a:defRPr sz="2880"/>
            </a:lvl1pPr>
            <a:lvl2pPr>
              <a:defRPr sz="2520"/>
            </a:lvl2pPr>
            <a:lvl3pPr>
              <a:defRPr sz="216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5814" y="2057400"/>
            <a:ext cx="3539013" cy="3811588"/>
          </a:xfrm>
        </p:spPr>
        <p:txBody>
          <a:bodyPr/>
          <a:lstStyle>
            <a:lvl1pPr marL="0" indent="0">
              <a:buNone/>
              <a:defRPr sz="1440"/>
            </a:lvl1pPr>
            <a:lvl2pPr marL="411464" indent="0">
              <a:buNone/>
              <a:defRPr sz="1260"/>
            </a:lvl2pPr>
            <a:lvl3pPr marL="822927" indent="0">
              <a:buNone/>
              <a:defRPr sz="1080"/>
            </a:lvl3pPr>
            <a:lvl4pPr marL="1234391" indent="0">
              <a:buNone/>
              <a:defRPr sz="900"/>
            </a:lvl4pPr>
            <a:lvl5pPr marL="1645854" indent="0">
              <a:buNone/>
              <a:defRPr sz="900"/>
            </a:lvl5pPr>
            <a:lvl6pPr marL="2057318" indent="0">
              <a:buNone/>
              <a:defRPr sz="900"/>
            </a:lvl6pPr>
            <a:lvl7pPr marL="2468781" indent="0">
              <a:buNone/>
              <a:defRPr sz="900"/>
            </a:lvl7pPr>
            <a:lvl8pPr marL="2880245" indent="0">
              <a:buNone/>
              <a:defRPr sz="900"/>
            </a:lvl8pPr>
            <a:lvl9pPr marL="3291709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DDE5F0-517A-43FD-9BE8-0F465CACC3C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4/13/2019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71CE2-5416-4F12-B07A-4921060976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6324339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814" y="457200"/>
            <a:ext cx="3539013" cy="1600200"/>
          </a:xfrm>
        </p:spPr>
        <p:txBody>
          <a:bodyPr anchor="b"/>
          <a:lstStyle>
            <a:lvl1pPr>
              <a:defRPr sz="288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664870" y="987434"/>
            <a:ext cx="5554981" cy="4873625"/>
          </a:xfrm>
        </p:spPr>
        <p:txBody>
          <a:bodyPr anchor="t"/>
          <a:lstStyle>
            <a:lvl1pPr marL="0" indent="0">
              <a:buNone/>
              <a:defRPr sz="2880"/>
            </a:lvl1pPr>
            <a:lvl2pPr marL="411464" indent="0">
              <a:buNone/>
              <a:defRPr sz="2520"/>
            </a:lvl2pPr>
            <a:lvl3pPr marL="822927" indent="0">
              <a:buNone/>
              <a:defRPr sz="2160"/>
            </a:lvl3pPr>
            <a:lvl4pPr marL="1234391" indent="0">
              <a:buNone/>
              <a:defRPr sz="1800"/>
            </a:lvl4pPr>
            <a:lvl5pPr marL="1645854" indent="0">
              <a:buNone/>
              <a:defRPr sz="1800"/>
            </a:lvl5pPr>
            <a:lvl6pPr marL="2057318" indent="0">
              <a:buNone/>
              <a:defRPr sz="1800"/>
            </a:lvl6pPr>
            <a:lvl7pPr marL="2468781" indent="0">
              <a:buNone/>
              <a:defRPr sz="1800"/>
            </a:lvl7pPr>
            <a:lvl8pPr marL="2880245" indent="0">
              <a:buNone/>
              <a:defRPr sz="1800"/>
            </a:lvl8pPr>
            <a:lvl9pPr marL="3291709" indent="0">
              <a:buNone/>
              <a:defRPr sz="18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5814" y="2057400"/>
            <a:ext cx="3539013" cy="3811588"/>
          </a:xfrm>
        </p:spPr>
        <p:txBody>
          <a:bodyPr/>
          <a:lstStyle>
            <a:lvl1pPr marL="0" indent="0">
              <a:buNone/>
              <a:defRPr sz="1440"/>
            </a:lvl1pPr>
            <a:lvl2pPr marL="411464" indent="0">
              <a:buNone/>
              <a:defRPr sz="1260"/>
            </a:lvl2pPr>
            <a:lvl3pPr marL="822927" indent="0">
              <a:buNone/>
              <a:defRPr sz="1080"/>
            </a:lvl3pPr>
            <a:lvl4pPr marL="1234391" indent="0">
              <a:buNone/>
              <a:defRPr sz="900"/>
            </a:lvl4pPr>
            <a:lvl5pPr marL="1645854" indent="0">
              <a:buNone/>
              <a:defRPr sz="900"/>
            </a:lvl5pPr>
            <a:lvl6pPr marL="2057318" indent="0">
              <a:buNone/>
              <a:defRPr sz="900"/>
            </a:lvl6pPr>
            <a:lvl7pPr marL="2468781" indent="0">
              <a:buNone/>
              <a:defRPr sz="900"/>
            </a:lvl7pPr>
            <a:lvl8pPr marL="2880245" indent="0">
              <a:buNone/>
              <a:defRPr sz="900"/>
            </a:lvl8pPr>
            <a:lvl9pPr marL="3291709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DDE5F0-517A-43FD-9BE8-0F465CACC3C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4/13/2019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71CE2-5416-4F12-B07A-4921060976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7169284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DDE5F0-517A-43FD-9BE8-0F465CACC3C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4/13/2019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71CE2-5416-4F12-B07A-4921060976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7838143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852413" y="365125"/>
            <a:ext cx="236601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54386" y="365125"/>
            <a:ext cx="696087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DDE5F0-517A-43FD-9BE8-0F465CACC3C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4/13/2019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71CE2-5416-4F12-B07A-4921060976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6277214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DDE5F0-517A-43FD-9BE8-0F465CACC3C3}" type="datetimeFigureOut">
              <a:rPr lang="en-US" smtClean="0"/>
              <a:pPr/>
              <a:t>4/13/2019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71CE2-5416-4F12-B07A-4921060976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8642" y="273050"/>
            <a:ext cx="3609976" cy="1162050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90060" y="273055"/>
            <a:ext cx="6134101" cy="5853113"/>
          </a:xfrm>
        </p:spPr>
        <p:txBody>
          <a:bodyPr/>
          <a:lstStyle>
            <a:lvl1pPr>
              <a:defRPr sz="2880"/>
            </a:lvl1pPr>
            <a:lvl2pPr>
              <a:defRPr sz="2520"/>
            </a:lvl2pPr>
            <a:lvl3pPr>
              <a:defRPr sz="216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8642" y="1435104"/>
            <a:ext cx="3609976" cy="4691063"/>
          </a:xfrm>
        </p:spPr>
        <p:txBody>
          <a:bodyPr/>
          <a:lstStyle>
            <a:lvl1pPr marL="0" indent="0">
              <a:buNone/>
              <a:defRPr sz="1260"/>
            </a:lvl1pPr>
            <a:lvl2pPr marL="411464" indent="0">
              <a:buNone/>
              <a:defRPr sz="1080"/>
            </a:lvl2pPr>
            <a:lvl3pPr marL="822927" indent="0">
              <a:buNone/>
              <a:defRPr sz="900"/>
            </a:lvl3pPr>
            <a:lvl4pPr marL="1234391" indent="0">
              <a:buNone/>
              <a:defRPr sz="810"/>
            </a:lvl4pPr>
            <a:lvl5pPr marL="1645854" indent="0">
              <a:buNone/>
              <a:defRPr sz="810"/>
            </a:lvl5pPr>
            <a:lvl6pPr marL="2057318" indent="0">
              <a:buNone/>
              <a:defRPr sz="810"/>
            </a:lvl6pPr>
            <a:lvl7pPr marL="2468781" indent="0">
              <a:buNone/>
              <a:defRPr sz="810"/>
            </a:lvl7pPr>
            <a:lvl8pPr marL="2880245" indent="0">
              <a:buNone/>
              <a:defRPr sz="810"/>
            </a:lvl8pPr>
            <a:lvl9pPr marL="3291709" indent="0">
              <a:buNone/>
              <a:defRPr sz="81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ABA22F-9ABD-45B2-BA97-DBF05A693B62}" type="datetimeFigureOut">
              <a:rPr lang="en-US" smtClean="0"/>
              <a:pPr/>
              <a:t>4/13/2019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207F26-BF42-4967-AF7D-57746C209FF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50746" y="4800600"/>
            <a:ext cx="6583680" cy="566738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150746" y="612775"/>
            <a:ext cx="6583680" cy="4114800"/>
          </a:xfrm>
        </p:spPr>
        <p:txBody>
          <a:bodyPr/>
          <a:lstStyle>
            <a:lvl1pPr marL="0" indent="0">
              <a:buNone/>
              <a:defRPr sz="2880"/>
            </a:lvl1pPr>
            <a:lvl2pPr marL="411464" indent="0">
              <a:buNone/>
              <a:defRPr sz="2520"/>
            </a:lvl2pPr>
            <a:lvl3pPr marL="822927" indent="0">
              <a:buNone/>
              <a:defRPr sz="2160"/>
            </a:lvl3pPr>
            <a:lvl4pPr marL="1234391" indent="0">
              <a:buNone/>
              <a:defRPr sz="1800"/>
            </a:lvl4pPr>
            <a:lvl5pPr marL="1645854" indent="0">
              <a:buNone/>
              <a:defRPr sz="1800"/>
            </a:lvl5pPr>
            <a:lvl6pPr marL="2057318" indent="0">
              <a:buNone/>
              <a:defRPr sz="1800"/>
            </a:lvl6pPr>
            <a:lvl7pPr marL="2468781" indent="0">
              <a:buNone/>
              <a:defRPr sz="1800"/>
            </a:lvl7pPr>
            <a:lvl8pPr marL="2880245" indent="0">
              <a:buNone/>
              <a:defRPr sz="1800"/>
            </a:lvl8pPr>
            <a:lvl9pPr marL="3291709" indent="0">
              <a:buNone/>
              <a:defRPr sz="18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50746" y="5367338"/>
            <a:ext cx="6583680" cy="804862"/>
          </a:xfrm>
        </p:spPr>
        <p:txBody>
          <a:bodyPr/>
          <a:lstStyle>
            <a:lvl1pPr marL="0" indent="0">
              <a:buNone/>
              <a:defRPr sz="1260"/>
            </a:lvl1pPr>
            <a:lvl2pPr marL="411464" indent="0">
              <a:buNone/>
              <a:defRPr sz="1080"/>
            </a:lvl2pPr>
            <a:lvl3pPr marL="822927" indent="0">
              <a:buNone/>
              <a:defRPr sz="900"/>
            </a:lvl3pPr>
            <a:lvl4pPr marL="1234391" indent="0">
              <a:buNone/>
              <a:defRPr sz="810"/>
            </a:lvl4pPr>
            <a:lvl5pPr marL="1645854" indent="0">
              <a:buNone/>
              <a:defRPr sz="810"/>
            </a:lvl5pPr>
            <a:lvl6pPr marL="2057318" indent="0">
              <a:buNone/>
              <a:defRPr sz="810"/>
            </a:lvl6pPr>
            <a:lvl7pPr marL="2468781" indent="0">
              <a:buNone/>
              <a:defRPr sz="810"/>
            </a:lvl7pPr>
            <a:lvl8pPr marL="2880245" indent="0">
              <a:buNone/>
              <a:defRPr sz="810"/>
            </a:lvl8pPr>
            <a:lvl9pPr marL="3291709" indent="0">
              <a:buNone/>
              <a:defRPr sz="81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ABA22F-9ABD-45B2-BA97-DBF05A693B62}" type="datetimeFigureOut">
              <a:rPr lang="en-US" smtClean="0"/>
              <a:pPr/>
              <a:t>4/13/2019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207F26-BF42-4967-AF7D-57746C209FF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44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3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48.xml"/><Relationship Id="rId7" Type="http://schemas.openxmlformats.org/officeDocument/2006/relationships/slideLayout" Target="../slideLayouts/slideLayout52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Relationship Id="rId6" Type="http://schemas.openxmlformats.org/officeDocument/2006/relationships/slideLayout" Target="../slideLayouts/slideLayout51.xml"/><Relationship Id="rId11" Type="http://schemas.openxmlformats.org/officeDocument/2006/relationships/slideLayout" Target="../slideLayouts/slideLayout56.xml"/><Relationship Id="rId5" Type="http://schemas.openxmlformats.org/officeDocument/2006/relationships/slideLayout" Target="../slideLayouts/slideLayout50.xml"/><Relationship Id="rId10" Type="http://schemas.openxmlformats.org/officeDocument/2006/relationships/slideLayout" Target="../slideLayouts/slideLayout55.xml"/><Relationship Id="rId4" Type="http://schemas.openxmlformats.org/officeDocument/2006/relationships/slideLayout" Target="../slideLayouts/slideLayout49.xml"/><Relationship Id="rId9" Type="http://schemas.openxmlformats.org/officeDocument/2006/relationships/slideLayout" Target="../slideLayouts/slideLayout54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4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59.xml"/><Relationship Id="rId7" Type="http://schemas.openxmlformats.org/officeDocument/2006/relationships/slideLayout" Target="../slideLayouts/slideLayout63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8.xml"/><Relationship Id="rId1" Type="http://schemas.openxmlformats.org/officeDocument/2006/relationships/slideLayout" Target="../slideLayouts/slideLayout57.xml"/><Relationship Id="rId6" Type="http://schemas.openxmlformats.org/officeDocument/2006/relationships/slideLayout" Target="../slideLayouts/slideLayout62.xml"/><Relationship Id="rId11" Type="http://schemas.openxmlformats.org/officeDocument/2006/relationships/slideLayout" Target="../slideLayouts/slideLayout67.xml"/><Relationship Id="rId5" Type="http://schemas.openxmlformats.org/officeDocument/2006/relationships/slideLayout" Target="../slideLayouts/slideLayout61.xml"/><Relationship Id="rId10" Type="http://schemas.openxmlformats.org/officeDocument/2006/relationships/slideLayout" Target="../slideLayouts/slideLayout66.xml"/><Relationship Id="rId4" Type="http://schemas.openxmlformats.org/officeDocument/2006/relationships/slideLayout" Target="../slideLayouts/slideLayout60.xml"/><Relationship Id="rId9" Type="http://schemas.openxmlformats.org/officeDocument/2006/relationships/slideLayout" Target="../slideLayouts/slideLayout65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5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0.xml"/><Relationship Id="rId7" Type="http://schemas.openxmlformats.org/officeDocument/2006/relationships/slideLayout" Target="../slideLayouts/slideLayout74.xml"/><Relationship Id="rId12" Type="http://schemas.openxmlformats.org/officeDocument/2006/relationships/slideLayout" Target="../slideLayouts/slideLayout79.xml"/><Relationship Id="rId2" Type="http://schemas.openxmlformats.org/officeDocument/2006/relationships/slideLayout" Target="../slideLayouts/slideLayout69.xml"/><Relationship Id="rId1" Type="http://schemas.openxmlformats.org/officeDocument/2006/relationships/slideLayout" Target="../slideLayouts/slideLayout68.xml"/><Relationship Id="rId6" Type="http://schemas.openxmlformats.org/officeDocument/2006/relationships/slideLayout" Target="../slideLayouts/slideLayout73.xml"/><Relationship Id="rId11" Type="http://schemas.openxmlformats.org/officeDocument/2006/relationships/slideLayout" Target="../slideLayouts/slideLayout78.xml"/><Relationship Id="rId5" Type="http://schemas.openxmlformats.org/officeDocument/2006/relationships/slideLayout" Target="../slideLayouts/slideLayout72.xml"/><Relationship Id="rId10" Type="http://schemas.openxmlformats.org/officeDocument/2006/relationships/slideLayout" Target="../slideLayouts/slideLayout77.xml"/><Relationship Id="rId4" Type="http://schemas.openxmlformats.org/officeDocument/2006/relationships/slideLayout" Target="../slideLayouts/slideLayout71.xml"/><Relationship Id="rId9" Type="http://schemas.openxmlformats.org/officeDocument/2006/relationships/slideLayout" Target="../slideLayouts/slideLayout7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8640" y="274638"/>
            <a:ext cx="987552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8640" y="1600205"/>
            <a:ext cx="987552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8640" y="6356354"/>
            <a:ext cx="25603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ABA22F-9ABD-45B2-BA97-DBF05A693B62}" type="datetimeFigureOut">
              <a:rPr lang="en-US" smtClean="0"/>
              <a:pPr/>
              <a:t>4/13/2019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749040" y="6356354"/>
            <a:ext cx="34747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63840" y="6356354"/>
            <a:ext cx="25603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207F26-BF42-4967-AF7D-57746C209FF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0" r:id="rId1"/>
    <p:sldLayoutId id="2147483861" r:id="rId2"/>
    <p:sldLayoutId id="2147483862" r:id="rId3"/>
    <p:sldLayoutId id="2147483863" r:id="rId4"/>
    <p:sldLayoutId id="2147483864" r:id="rId5"/>
    <p:sldLayoutId id="2147483865" r:id="rId6"/>
    <p:sldLayoutId id="2147483866" r:id="rId7"/>
    <p:sldLayoutId id="2147483867" r:id="rId8"/>
    <p:sldLayoutId id="2147483868" r:id="rId9"/>
    <p:sldLayoutId id="2147483869" r:id="rId10"/>
    <p:sldLayoutId id="2147483870" r:id="rId11"/>
  </p:sldLayoutIdLst>
  <p:txStyles>
    <p:titleStyle>
      <a:lvl1pPr algn="ctr" defTabSz="822927" rtl="0" eaLnBrk="1" latinLnBrk="0" hangingPunct="1">
        <a:spcBef>
          <a:spcPct val="0"/>
        </a:spcBef>
        <a:buNone/>
        <a:defRPr sz="39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8597" indent="-308597" algn="l" defTabSz="822927" rtl="0" eaLnBrk="1" latinLnBrk="0" hangingPunct="1">
        <a:spcBef>
          <a:spcPct val="20000"/>
        </a:spcBef>
        <a:buFont typeface="Arial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1pPr>
      <a:lvl2pPr marL="668628" indent="-257165" algn="l" defTabSz="822927" rtl="0" eaLnBrk="1" latinLnBrk="0" hangingPunct="1">
        <a:spcBef>
          <a:spcPct val="20000"/>
        </a:spcBef>
        <a:buFont typeface="Arial" pitchFamily="34" charset="0"/>
        <a:buChar char="–"/>
        <a:defRPr sz="2520" kern="1200">
          <a:solidFill>
            <a:schemeClr val="tx1"/>
          </a:solidFill>
          <a:latin typeface="+mn-lt"/>
          <a:ea typeface="+mn-ea"/>
          <a:cs typeface="+mn-cs"/>
        </a:defRPr>
      </a:lvl2pPr>
      <a:lvl3pPr marL="1028659" indent="-205732" algn="l" defTabSz="822927" rtl="0" eaLnBrk="1" latinLnBrk="0" hangingPunct="1">
        <a:spcBef>
          <a:spcPct val="20000"/>
        </a:spcBef>
        <a:buFont typeface="Arial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440122" indent="-205732" algn="l" defTabSz="822927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51586" indent="-205732" algn="l" defTabSz="822927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63049" indent="-205732" algn="l" defTabSz="822927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674513" indent="-205732" algn="l" defTabSz="822927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085977" indent="-205732" algn="l" defTabSz="822927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497441" indent="-205732" algn="l" defTabSz="822927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22927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1pPr>
      <a:lvl2pPr marL="411464" algn="l" defTabSz="822927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2pPr>
      <a:lvl3pPr marL="822927" algn="l" defTabSz="822927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3pPr>
      <a:lvl4pPr marL="1234391" algn="l" defTabSz="822927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4pPr>
      <a:lvl5pPr marL="1645854" algn="l" defTabSz="822927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5pPr>
      <a:lvl6pPr marL="2057318" algn="l" defTabSz="822927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6pPr>
      <a:lvl7pPr marL="2468781" algn="l" defTabSz="822927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7pPr>
      <a:lvl8pPr marL="2880245" algn="l" defTabSz="822927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8pPr>
      <a:lvl9pPr marL="3291709" algn="l" defTabSz="822927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8640" y="274638"/>
            <a:ext cx="987552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8640" y="1600205"/>
            <a:ext cx="987552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8640" y="6356354"/>
            <a:ext cx="25603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1EDE2B-06C6-4478-AA21-2E4D21A55716}" type="datetimeFigureOut">
              <a:rPr lang="en-US" smtClean="0"/>
              <a:pPr/>
              <a:t>4/13/2019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749040" y="6356354"/>
            <a:ext cx="34747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63840" y="6356354"/>
            <a:ext cx="25603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14536D-F54C-44BE-9E90-644DBF24099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4" r:id="rId1"/>
    <p:sldLayoutId id="2147483835" r:id="rId2"/>
    <p:sldLayoutId id="2147483836" r:id="rId3"/>
    <p:sldLayoutId id="2147483837" r:id="rId4"/>
    <p:sldLayoutId id="2147483838" r:id="rId5"/>
    <p:sldLayoutId id="2147483839" r:id="rId6"/>
    <p:sldLayoutId id="2147483840" r:id="rId7"/>
    <p:sldLayoutId id="2147483841" r:id="rId8"/>
    <p:sldLayoutId id="2147483842" r:id="rId9"/>
    <p:sldLayoutId id="2147483843" r:id="rId10"/>
    <p:sldLayoutId id="2147483844" r:id="rId11"/>
  </p:sldLayoutIdLst>
  <p:txStyles>
    <p:titleStyle>
      <a:lvl1pPr algn="ctr" defTabSz="822927" rtl="0" eaLnBrk="1" latinLnBrk="0" hangingPunct="1">
        <a:spcBef>
          <a:spcPct val="0"/>
        </a:spcBef>
        <a:buNone/>
        <a:defRPr sz="39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8597" indent="-308597" algn="l" defTabSz="822927" rtl="0" eaLnBrk="1" latinLnBrk="0" hangingPunct="1">
        <a:spcBef>
          <a:spcPct val="20000"/>
        </a:spcBef>
        <a:buFont typeface="Arial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1pPr>
      <a:lvl2pPr marL="668628" indent="-257165" algn="l" defTabSz="822927" rtl="0" eaLnBrk="1" latinLnBrk="0" hangingPunct="1">
        <a:spcBef>
          <a:spcPct val="20000"/>
        </a:spcBef>
        <a:buFont typeface="Arial" pitchFamily="34" charset="0"/>
        <a:buChar char="–"/>
        <a:defRPr sz="2520" kern="1200">
          <a:solidFill>
            <a:schemeClr val="tx1"/>
          </a:solidFill>
          <a:latin typeface="+mn-lt"/>
          <a:ea typeface="+mn-ea"/>
          <a:cs typeface="+mn-cs"/>
        </a:defRPr>
      </a:lvl2pPr>
      <a:lvl3pPr marL="1028659" indent="-205732" algn="l" defTabSz="822927" rtl="0" eaLnBrk="1" latinLnBrk="0" hangingPunct="1">
        <a:spcBef>
          <a:spcPct val="20000"/>
        </a:spcBef>
        <a:buFont typeface="Arial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440122" indent="-205732" algn="l" defTabSz="822927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51586" indent="-205732" algn="l" defTabSz="822927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63049" indent="-205732" algn="l" defTabSz="822927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674513" indent="-205732" algn="l" defTabSz="822927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085977" indent="-205732" algn="l" defTabSz="822927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497441" indent="-205732" algn="l" defTabSz="822927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22927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1pPr>
      <a:lvl2pPr marL="411464" algn="l" defTabSz="822927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2pPr>
      <a:lvl3pPr marL="822927" algn="l" defTabSz="822927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3pPr>
      <a:lvl4pPr marL="1234391" algn="l" defTabSz="822927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4pPr>
      <a:lvl5pPr marL="1645854" algn="l" defTabSz="822927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5pPr>
      <a:lvl6pPr marL="2057318" algn="l" defTabSz="822927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6pPr>
      <a:lvl7pPr marL="2468781" algn="l" defTabSz="822927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7pPr>
      <a:lvl8pPr marL="2880245" algn="l" defTabSz="822927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8pPr>
      <a:lvl9pPr marL="3291709" algn="l" defTabSz="822927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8640" y="274638"/>
            <a:ext cx="987552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8640" y="1600205"/>
            <a:ext cx="987552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8640" y="6356354"/>
            <a:ext cx="25603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7F1151-A391-4DE0-98EE-3D561067D657}" type="datetimeFigureOut">
              <a:rPr lang="en-US" smtClean="0"/>
              <a:pPr/>
              <a:t>4/13/2019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749040" y="6356354"/>
            <a:ext cx="34747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63840" y="6356354"/>
            <a:ext cx="25603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881312-F8D2-48B8-8EA8-B09445F994E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6" r:id="rId1"/>
    <p:sldLayoutId id="2147483847" r:id="rId2"/>
    <p:sldLayoutId id="2147483848" r:id="rId3"/>
    <p:sldLayoutId id="2147483849" r:id="rId4"/>
    <p:sldLayoutId id="2147483850" r:id="rId5"/>
    <p:sldLayoutId id="2147483851" r:id="rId6"/>
    <p:sldLayoutId id="2147483852" r:id="rId7"/>
    <p:sldLayoutId id="2147483853" r:id="rId8"/>
    <p:sldLayoutId id="2147483854" r:id="rId9"/>
    <p:sldLayoutId id="2147483855" r:id="rId10"/>
    <p:sldLayoutId id="2147483856" r:id="rId11"/>
    <p:sldLayoutId id="2147483857" r:id="rId12"/>
  </p:sldLayoutIdLst>
  <p:txStyles>
    <p:titleStyle>
      <a:lvl1pPr algn="ctr" defTabSz="822927" rtl="0" eaLnBrk="1" latinLnBrk="0" hangingPunct="1">
        <a:spcBef>
          <a:spcPct val="0"/>
        </a:spcBef>
        <a:buNone/>
        <a:defRPr sz="39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8597" indent="-308597" algn="l" defTabSz="822927" rtl="0" eaLnBrk="1" latinLnBrk="0" hangingPunct="1">
        <a:spcBef>
          <a:spcPct val="20000"/>
        </a:spcBef>
        <a:buFont typeface="Arial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1pPr>
      <a:lvl2pPr marL="668628" indent="-257165" algn="l" defTabSz="822927" rtl="0" eaLnBrk="1" latinLnBrk="0" hangingPunct="1">
        <a:spcBef>
          <a:spcPct val="20000"/>
        </a:spcBef>
        <a:buFont typeface="Arial" pitchFamily="34" charset="0"/>
        <a:buChar char="–"/>
        <a:defRPr sz="2520" kern="1200">
          <a:solidFill>
            <a:schemeClr val="tx1"/>
          </a:solidFill>
          <a:latin typeface="+mn-lt"/>
          <a:ea typeface="+mn-ea"/>
          <a:cs typeface="+mn-cs"/>
        </a:defRPr>
      </a:lvl2pPr>
      <a:lvl3pPr marL="1028659" indent="-205732" algn="l" defTabSz="822927" rtl="0" eaLnBrk="1" latinLnBrk="0" hangingPunct="1">
        <a:spcBef>
          <a:spcPct val="20000"/>
        </a:spcBef>
        <a:buFont typeface="Arial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440122" indent="-205732" algn="l" defTabSz="822927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51586" indent="-205732" algn="l" defTabSz="822927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63049" indent="-205732" algn="l" defTabSz="822927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674513" indent="-205732" algn="l" defTabSz="822927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085977" indent="-205732" algn="l" defTabSz="822927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497441" indent="-205732" algn="l" defTabSz="822927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22927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1pPr>
      <a:lvl2pPr marL="411464" algn="l" defTabSz="822927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2pPr>
      <a:lvl3pPr marL="822927" algn="l" defTabSz="822927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3pPr>
      <a:lvl4pPr marL="1234391" algn="l" defTabSz="822927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4pPr>
      <a:lvl5pPr marL="1645854" algn="l" defTabSz="822927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5pPr>
      <a:lvl6pPr marL="2057318" algn="l" defTabSz="822927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6pPr>
      <a:lvl7pPr marL="2468781" algn="l" defTabSz="822927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7pPr>
      <a:lvl8pPr marL="2880245" algn="l" defTabSz="822927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8pPr>
      <a:lvl9pPr marL="3291709" algn="l" defTabSz="822927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 cstate="print">
            <a:lum/>
          </a:blip>
          <a:srcRect/>
          <a:stretch>
            <a:fillRect t="-8000" b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8640" y="274638"/>
            <a:ext cx="987552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8640" y="1600205"/>
            <a:ext cx="987552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8640" y="6356354"/>
            <a:ext cx="25603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3B3295-6C65-4E17-ACD1-9AE2DCBBE6B0}" type="datetimeFigureOut">
              <a:rPr lang="en-IN" smtClean="0"/>
              <a:pPr/>
              <a:t>13-04-2019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749040" y="6356354"/>
            <a:ext cx="34747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63840" y="6356354"/>
            <a:ext cx="25603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1B65A2-273C-4D07-9B05-E1CAFA81AE00}" type="slidenum">
              <a:rPr lang="en-IN" smtClean="0"/>
              <a:pPr/>
              <a:t>‹#›</a:t>
            </a:fld>
            <a:endParaRPr lang="en-I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0" r:id="rId1"/>
    <p:sldLayoutId id="2147483811" r:id="rId2"/>
    <p:sldLayoutId id="2147483812" r:id="rId3"/>
    <p:sldLayoutId id="2147483813" r:id="rId4"/>
    <p:sldLayoutId id="2147483814" r:id="rId5"/>
    <p:sldLayoutId id="2147483815" r:id="rId6"/>
    <p:sldLayoutId id="2147483816" r:id="rId7"/>
    <p:sldLayoutId id="2147483817" r:id="rId8"/>
    <p:sldLayoutId id="2147483818" r:id="rId9"/>
    <p:sldLayoutId id="2147483819" r:id="rId10"/>
    <p:sldLayoutId id="2147483820" r:id="rId11"/>
  </p:sldLayoutIdLst>
  <p:txStyles>
    <p:titleStyle>
      <a:lvl1pPr algn="ctr" defTabSz="822927" rtl="0" eaLnBrk="1" latinLnBrk="0" hangingPunct="1">
        <a:spcBef>
          <a:spcPct val="0"/>
        </a:spcBef>
        <a:buNone/>
        <a:defRPr sz="39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8597" indent="-308597" algn="l" defTabSz="822927" rtl="0" eaLnBrk="1" latinLnBrk="0" hangingPunct="1">
        <a:spcBef>
          <a:spcPct val="20000"/>
        </a:spcBef>
        <a:buFont typeface="Arial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1pPr>
      <a:lvl2pPr marL="668628" indent="-257165" algn="l" defTabSz="822927" rtl="0" eaLnBrk="1" latinLnBrk="0" hangingPunct="1">
        <a:spcBef>
          <a:spcPct val="20000"/>
        </a:spcBef>
        <a:buFont typeface="Arial" pitchFamily="34" charset="0"/>
        <a:buChar char="–"/>
        <a:defRPr sz="2520" kern="1200">
          <a:solidFill>
            <a:schemeClr val="tx1"/>
          </a:solidFill>
          <a:latin typeface="+mn-lt"/>
          <a:ea typeface="+mn-ea"/>
          <a:cs typeface="+mn-cs"/>
        </a:defRPr>
      </a:lvl2pPr>
      <a:lvl3pPr marL="1028659" indent="-205732" algn="l" defTabSz="822927" rtl="0" eaLnBrk="1" latinLnBrk="0" hangingPunct="1">
        <a:spcBef>
          <a:spcPct val="20000"/>
        </a:spcBef>
        <a:buFont typeface="Arial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440122" indent="-205732" algn="l" defTabSz="822927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51586" indent="-205732" algn="l" defTabSz="822927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63049" indent="-205732" algn="l" defTabSz="822927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674513" indent="-205732" algn="l" defTabSz="822927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085977" indent="-205732" algn="l" defTabSz="822927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497441" indent="-205732" algn="l" defTabSz="822927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22927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1pPr>
      <a:lvl2pPr marL="411464" algn="l" defTabSz="822927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2pPr>
      <a:lvl3pPr marL="822927" algn="l" defTabSz="822927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3pPr>
      <a:lvl4pPr marL="1234391" algn="l" defTabSz="822927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4pPr>
      <a:lvl5pPr marL="1645854" algn="l" defTabSz="822927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5pPr>
      <a:lvl6pPr marL="2057318" algn="l" defTabSz="822927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6pPr>
      <a:lvl7pPr marL="2468781" algn="l" defTabSz="822927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7pPr>
      <a:lvl8pPr marL="2880245" algn="l" defTabSz="822927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8pPr>
      <a:lvl9pPr marL="3291709" algn="l" defTabSz="822927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 cstate="print">
            <a:lum/>
          </a:blip>
          <a:srcRect/>
          <a:stretch>
            <a:fillRect t="-8000" b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8640" y="274638"/>
            <a:ext cx="987552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8640" y="1600205"/>
            <a:ext cx="987552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8640" y="6356354"/>
            <a:ext cx="25603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3B3295-6C65-4E17-ACD1-9AE2DCBBE6B0}" type="datetimeFigureOut">
              <a:rPr lang="en-IN" smtClean="0"/>
              <a:pPr/>
              <a:t>13-04-2019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749040" y="6356354"/>
            <a:ext cx="34747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63840" y="6356354"/>
            <a:ext cx="25603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1B65A2-273C-4D07-9B05-E1CAFA81AE00}" type="slidenum">
              <a:rPr lang="en-IN" smtClean="0"/>
              <a:pPr/>
              <a:t>‹#›</a:t>
            </a:fld>
            <a:endParaRPr lang="en-I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8" r:id="rId1"/>
    <p:sldLayoutId id="2147483799" r:id="rId2"/>
    <p:sldLayoutId id="2147483800" r:id="rId3"/>
    <p:sldLayoutId id="2147483801" r:id="rId4"/>
    <p:sldLayoutId id="2147483802" r:id="rId5"/>
    <p:sldLayoutId id="2147483803" r:id="rId6"/>
    <p:sldLayoutId id="2147483804" r:id="rId7"/>
    <p:sldLayoutId id="2147483805" r:id="rId8"/>
    <p:sldLayoutId id="2147483806" r:id="rId9"/>
    <p:sldLayoutId id="2147483807" r:id="rId10"/>
    <p:sldLayoutId id="2147483808" r:id="rId11"/>
  </p:sldLayoutIdLst>
  <p:txStyles>
    <p:titleStyle>
      <a:lvl1pPr algn="ctr" defTabSz="822927" rtl="0" eaLnBrk="1" latinLnBrk="0" hangingPunct="1">
        <a:spcBef>
          <a:spcPct val="0"/>
        </a:spcBef>
        <a:buNone/>
        <a:defRPr sz="39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8597" indent="-308597" algn="l" defTabSz="822927" rtl="0" eaLnBrk="1" latinLnBrk="0" hangingPunct="1">
        <a:spcBef>
          <a:spcPct val="20000"/>
        </a:spcBef>
        <a:buFont typeface="Arial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1pPr>
      <a:lvl2pPr marL="668628" indent="-257165" algn="l" defTabSz="822927" rtl="0" eaLnBrk="1" latinLnBrk="0" hangingPunct="1">
        <a:spcBef>
          <a:spcPct val="20000"/>
        </a:spcBef>
        <a:buFont typeface="Arial" pitchFamily="34" charset="0"/>
        <a:buChar char="–"/>
        <a:defRPr sz="2520" kern="1200">
          <a:solidFill>
            <a:schemeClr val="tx1"/>
          </a:solidFill>
          <a:latin typeface="+mn-lt"/>
          <a:ea typeface="+mn-ea"/>
          <a:cs typeface="+mn-cs"/>
        </a:defRPr>
      </a:lvl2pPr>
      <a:lvl3pPr marL="1028659" indent="-205732" algn="l" defTabSz="822927" rtl="0" eaLnBrk="1" latinLnBrk="0" hangingPunct="1">
        <a:spcBef>
          <a:spcPct val="20000"/>
        </a:spcBef>
        <a:buFont typeface="Arial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440122" indent="-205732" algn="l" defTabSz="822927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51586" indent="-205732" algn="l" defTabSz="822927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63049" indent="-205732" algn="l" defTabSz="822927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674513" indent="-205732" algn="l" defTabSz="822927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085977" indent="-205732" algn="l" defTabSz="822927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497441" indent="-205732" algn="l" defTabSz="822927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22927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1pPr>
      <a:lvl2pPr marL="411464" algn="l" defTabSz="822927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2pPr>
      <a:lvl3pPr marL="822927" algn="l" defTabSz="822927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3pPr>
      <a:lvl4pPr marL="1234391" algn="l" defTabSz="822927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4pPr>
      <a:lvl5pPr marL="1645854" algn="l" defTabSz="822927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5pPr>
      <a:lvl6pPr marL="2057318" algn="l" defTabSz="822927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6pPr>
      <a:lvl7pPr marL="2468781" algn="l" defTabSz="822927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7pPr>
      <a:lvl8pPr marL="2880245" algn="l" defTabSz="822927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8pPr>
      <a:lvl9pPr marL="3291709" algn="l" defTabSz="822927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 cstate="print">
            <a:lum/>
          </a:blip>
          <a:srcRect/>
          <a:stretch>
            <a:fillRect t="-8000" b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8640" y="274638"/>
            <a:ext cx="987552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8640" y="1600205"/>
            <a:ext cx="987552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8640" y="6356354"/>
            <a:ext cx="25603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3B3295-6C65-4E17-ACD1-9AE2DCBBE6B0}" type="datetimeFigureOut">
              <a:rPr lang="en-IN" smtClean="0"/>
              <a:pPr/>
              <a:t>13-04-2019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749040" y="6356354"/>
            <a:ext cx="34747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63840" y="6356354"/>
            <a:ext cx="25603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1B65A2-273C-4D07-9B05-E1CAFA81AE00}" type="slidenum">
              <a:rPr lang="en-IN" smtClean="0"/>
              <a:pPr/>
              <a:t>‹#›</a:t>
            </a:fld>
            <a:endParaRPr lang="en-I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6" r:id="rId1"/>
    <p:sldLayoutId id="2147483787" r:id="rId2"/>
    <p:sldLayoutId id="2147483788" r:id="rId3"/>
    <p:sldLayoutId id="2147483789" r:id="rId4"/>
    <p:sldLayoutId id="2147483790" r:id="rId5"/>
    <p:sldLayoutId id="2147483791" r:id="rId6"/>
    <p:sldLayoutId id="2147483792" r:id="rId7"/>
    <p:sldLayoutId id="2147483793" r:id="rId8"/>
    <p:sldLayoutId id="2147483794" r:id="rId9"/>
    <p:sldLayoutId id="2147483795" r:id="rId10"/>
    <p:sldLayoutId id="2147483796" r:id="rId11"/>
  </p:sldLayoutIdLst>
  <p:txStyles>
    <p:titleStyle>
      <a:lvl1pPr algn="ctr" defTabSz="822927" rtl="0" eaLnBrk="1" latinLnBrk="0" hangingPunct="1">
        <a:spcBef>
          <a:spcPct val="0"/>
        </a:spcBef>
        <a:buNone/>
        <a:defRPr sz="39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8597" indent="-308597" algn="l" defTabSz="822927" rtl="0" eaLnBrk="1" latinLnBrk="0" hangingPunct="1">
        <a:spcBef>
          <a:spcPct val="20000"/>
        </a:spcBef>
        <a:buFont typeface="Arial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1pPr>
      <a:lvl2pPr marL="668628" indent="-257165" algn="l" defTabSz="822927" rtl="0" eaLnBrk="1" latinLnBrk="0" hangingPunct="1">
        <a:spcBef>
          <a:spcPct val="20000"/>
        </a:spcBef>
        <a:buFont typeface="Arial" pitchFamily="34" charset="0"/>
        <a:buChar char="–"/>
        <a:defRPr sz="2520" kern="1200">
          <a:solidFill>
            <a:schemeClr val="tx1"/>
          </a:solidFill>
          <a:latin typeface="+mn-lt"/>
          <a:ea typeface="+mn-ea"/>
          <a:cs typeface="+mn-cs"/>
        </a:defRPr>
      </a:lvl2pPr>
      <a:lvl3pPr marL="1028659" indent="-205732" algn="l" defTabSz="822927" rtl="0" eaLnBrk="1" latinLnBrk="0" hangingPunct="1">
        <a:spcBef>
          <a:spcPct val="20000"/>
        </a:spcBef>
        <a:buFont typeface="Arial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440122" indent="-205732" algn="l" defTabSz="822927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51586" indent="-205732" algn="l" defTabSz="822927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63049" indent="-205732" algn="l" defTabSz="822927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674513" indent="-205732" algn="l" defTabSz="822927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085977" indent="-205732" algn="l" defTabSz="822927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497441" indent="-205732" algn="l" defTabSz="822927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22927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1pPr>
      <a:lvl2pPr marL="411464" algn="l" defTabSz="822927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2pPr>
      <a:lvl3pPr marL="822927" algn="l" defTabSz="822927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3pPr>
      <a:lvl4pPr marL="1234391" algn="l" defTabSz="822927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4pPr>
      <a:lvl5pPr marL="1645854" algn="l" defTabSz="822927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5pPr>
      <a:lvl6pPr marL="2057318" algn="l" defTabSz="822927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6pPr>
      <a:lvl7pPr marL="2468781" algn="l" defTabSz="822927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7pPr>
      <a:lvl8pPr marL="2880245" algn="l" defTabSz="822927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8pPr>
      <a:lvl9pPr marL="3291709" algn="l" defTabSz="822927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54382" y="365130"/>
            <a:ext cx="946404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4382" y="1825625"/>
            <a:ext cx="946404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4381" y="6356358"/>
            <a:ext cx="24688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11464"/>
            <a:fld id="{21DDE5F0-517A-43FD-9BE8-0F465CACC3C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411464"/>
              <a:t>4/13/2019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34742" y="6356358"/>
            <a:ext cx="37033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11464"/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49541" y="6356358"/>
            <a:ext cx="24688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11464"/>
            <a:fld id="{BDC71CE2-5416-4F12-B07A-4921060976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411464"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05152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4" r:id="rId1"/>
    <p:sldLayoutId id="2147483775" r:id="rId2"/>
    <p:sldLayoutId id="2147483776" r:id="rId3"/>
    <p:sldLayoutId id="2147483777" r:id="rId4"/>
    <p:sldLayoutId id="2147483778" r:id="rId5"/>
    <p:sldLayoutId id="2147483779" r:id="rId6"/>
    <p:sldLayoutId id="2147483780" r:id="rId7"/>
    <p:sldLayoutId id="2147483781" r:id="rId8"/>
    <p:sldLayoutId id="2147483782" r:id="rId9"/>
    <p:sldLayoutId id="2147483783" r:id="rId10"/>
    <p:sldLayoutId id="2147483784" r:id="rId11"/>
    <p:sldLayoutId id="2147483858" r:id="rId12"/>
  </p:sldLayoutIdLst>
  <p:txStyles>
    <p:titleStyle>
      <a:lvl1pPr algn="l" defTabSz="822927" rtl="0" eaLnBrk="1" latinLnBrk="0" hangingPunct="1">
        <a:lnSpc>
          <a:spcPct val="90000"/>
        </a:lnSpc>
        <a:spcBef>
          <a:spcPct val="0"/>
        </a:spcBef>
        <a:buNone/>
        <a:defRPr sz="39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05732" indent="-205732" algn="l" defTabSz="822927" rtl="0" eaLnBrk="1" latinLnBrk="0" hangingPunct="1">
        <a:lnSpc>
          <a:spcPct val="90000"/>
        </a:lnSpc>
        <a:spcBef>
          <a:spcPts val="9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1pPr>
      <a:lvl2pPr marL="617196" indent="-205732" algn="l" defTabSz="822927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28659" indent="-205732" algn="l" defTabSz="822927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440122" indent="-205732" algn="l" defTabSz="822927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4pPr>
      <a:lvl5pPr marL="1851586" indent="-205732" algn="l" defTabSz="822927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5pPr>
      <a:lvl6pPr marL="2263049" indent="-205732" algn="l" defTabSz="822927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6pPr>
      <a:lvl7pPr marL="2674513" indent="-205732" algn="l" defTabSz="822927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7pPr>
      <a:lvl8pPr marL="3085977" indent="-205732" algn="l" defTabSz="822927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8pPr>
      <a:lvl9pPr marL="3497441" indent="-205732" algn="l" defTabSz="822927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22927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1pPr>
      <a:lvl2pPr marL="411464" algn="l" defTabSz="822927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2pPr>
      <a:lvl3pPr marL="822927" algn="l" defTabSz="822927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3pPr>
      <a:lvl4pPr marL="1234391" algn="l" defTabSz="822927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4pPr>
      <a:lvl5pPr marL="1645854" algn="l" defTabSz="822927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5pPr>
      <a:lvl6pPr marL="2057318" algn="l" defTabSz="822927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6pPr>
      <a:lvl7pPr marL="2468781" algn="l" defTabSz="822927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7pPr>
      <a:lvl8pPr marL="2880245" algn="l" defTabSz="822927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8pPr>
      <a:lvl9pPr marL="3291709" algn="l" defTabSz="822927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9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9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9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9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9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9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9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9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9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9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9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5DE1D923-CAEA-49D8-A71B-EF4367723E64}"/>
              </a:ext>
            </a:extLst>
          </p:cNvPr>
          <p:cNvSpPr txBox="1"/>
          <p:nvPr/>
        </p:nvSpPr>
        <p:spPr>
          <a:xfrm>
            <a:off x="361950" y="2357311"/>
            <a:ext cx="10039350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500" b="1" dirty="0" smtClean="0">
                <a:latin typeface="Cambria" panose="02040503050406030204" pitchFamily="18" charset="0"/>
              </a:rPr>
              <a:t>Discussion on GSTR-9</a:t>
            </a:r>
            <a:endParaRPr lang="en-US" sz="4500" b="1" dirty="0" smtClean="0">
              <a:latin typeface="Cambria" panose="02040503050406030204" pitchFamily="18" charset="0"/>
            </a:endParaRPr>
          </a:p>
          <a:p>
            <a:pPr algn="r"/>
            <a:endParaRPr lang="en-US" sz="4500" b="1" dirty="0" smtClean="0">
              <a:latin typeface="Cambria" panose="02040503050406030204" pitchFamily="18" charset="0"/>
            </a:endParaRPr>
          </a:p>
          <a:p>
            <a:pPr algn="r"/>
            <a:r>
              <a:rPr lang="en-US" sz="4500" b="1" dirty="0" smtClean="0">
                <a:latin typeface="Cambria" panose="02040503050406030204" pitchFamily="18" charset="0"/>
              </a:rPr>
              <a:t>-CA Ashish Chaudhary</a:t>
            </a:r>
            <a:endParaRPr lang="en-US" sz="4500" b="1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1790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Navigation flow for filing GSTR-9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8640" y="2038350"/>
            <a:ext cx="9875520" cy="4087818"/>
          </a:xfrm>
        </p:spPr>
        <p:txBody>
          <a:bodyPr/>
          <a:lstStyle/>
          <a:p>
            <a:r>
              <a:rPr lang="en-US" sz="2400" dirty="0" smtClean="0"/>
              <a:t>Login at GST portal.</a:t>
            </a:r>
          </a:p>
          <a:p>
            <a:r>
              <a:rPr lang="en-US" sz="2400" dirty="0" smtClean="0"/>
              <a:t>Navigate to </a:t>
            </a:r>
            <a:r>
              <a:rPr lang="en-US" sz="2400" b="1" dirty="0" smtClean="0"/>
              <a:t>Services&gt; Returns&gt; Annual Return</a:t>
            </a:r>
            <a:r>
              <a:rPr lang="en-US" sz="2400" dirty="0" smtClean="0"/>
              <a:t> to file form GSTR-9</a:t>
            </a:r>
          </a:p>
          <a:p>
            <a:r>
              <a:rPr lang="en-US" sz="2400" dirty="0" smtClean="0"/>
              <a:t>The form GSTR-9 will open at your return dashboard, only if you have filed all form GSTR-1 and GSTR-3B pertaining to the financial year.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44377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Timelines for filing Annual Return GSTR-9 for F.Y. 2017-18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8640" y="1905000"/>
            <a:ext cx="9875520" cy="4221168"/>
          </a:xfrm>
        </p:spPr>
        <p:txBody>
          <a:bodyPr>
            <a:normAutofit/>
          </a:bodyPr>
          <a:lstStyle/>
          <a:p>
            <a:r>
              <a:rPr lang="en-US" sz="2400" dirty="0" smtClean="0"/>
              <a:t>Form GSTR-9 for F.Y 2017-18 can be filed by 30</a:t>
            </a:r>
            <a:r>
              <a:rPr lang="en-US" sz="2400" baseline="30000" dirty="0" smtClean="0"/>
              <a:t>th</a:t>
            </a:r>
            <a:r>
              <a:rPr lang="en-US" sz="2400" dirty="0" smtClean="0"/>
              <a:t> June 2019.</a:t>
            </a:r>
          </a:p>
          <a:p>
            <a:pPr marL="0" indent="0">
              <a:buNone/>
            </a:pPr>
            <a:endParaRPr lang="en-US" sz="2400" dirty="0" smtClean="0"/>
          </a:p>
          <a:p>
            <a:r>
              <a:rPr lang="en-US" sz="2400" dirty="0" smtClean="0"/>
              <a:t>In case of filing after due date, late fee will be payable for the period of delay.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14577962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Form GSTR-9 return is required to be filed at entity level or GSTIN level?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Form GSTR-9 return is required to be filed at GSTIN level i.e. for each registration.</a:t>
            </a:r>
          </a:p>
          <a:p>
            <a:r>
              <a:rPr lang="en-US" sz="2400" dirty="0" smtClean="0"/>
              <a:t>If tax payer has obtained multiple GST registrations, under the same PAN, whether in the same state or different states, he/she is required to file annual return for each registration separately, where the GSTIN was registered as a normal taxpayer for sometime during the financial year or for the whole of the financial year.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45990092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GSTR-9  cannot be revised after filing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GSTR-9, once filed, CANNOT be revised</a:t>
            </a:r>
          </a:p>
          <a:p>
            <a:r>
              <a:rPr lang="en-US" sz="2400" dirty="0" smtClean="0"/>
              <a:t>PLEASE ENSURE IT’S CORRECTNESS BEFORE FILING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57398200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7690" y="0"/>
            <a:ext cx="9875520" cy="1143000"/>
          </a:xfrm>
        </p:spPr>
        <p:txBody>
          <a:bodyPr/>
          <a:lstStyle/>
          <a:p>
            <a:r>
              <a:rPr lang="en-US" dirty="0" smtClean="0"/>
              <a:t>Do this before filing GSTR-9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9100" y="857255"/>
            <a:ext cx="10005060" cy="5600695"/>
          </a:xfrm>
        </p:spPr>
        <p:txBody>
          <a:bodyPr>
            <a:noAutofit/>
          </a:bodyPr>
          <a:lstStyle/>
          <a:p>
            <a:r>
              <a:rPr lang="en-US" sz="2400" dirty="0" smtClean="0"/>
              <a:t>Reconcile your data with the books of accounts and financial statements for 2017-18.</a:t>
            </a:r>
          </a:p>
          <a:p>
            <a:r>
              <a:rPr lang="en-US" sz="2400" dirty="0" smtClean="0"/>
              <a:t>Check for any error/omission in reporting data in GSTR-1/GSTR-3B of subsequent period.</a:t>
            </a:r>
          </a:p>
          <a:p>
            <a:r>
              <a:rPr lang="en-US" sz="2400" dirty="0" smtClean="0"/>
              <a:t>Reconcile your tax liability as reported in GSTR-1 </a:t>
            </a:r>
            <a:r>
              <a:rPr lang="en-US" sz="2400" dirty="0" err="1" smtClean="0"/>
              <a:t>vis</a:t>
            </a:r>
            <a:r>
              <a:rPr lang="en-US" sz="2400" dirty="0" smtClean="0"/>
              <a:t> a </a:t>
            </a:r>
            <a:r>
              <a:rPr lang="en-US" sz="2400" dirty="0" err="1" smtClean="0"/>
              <a:t>vis</a:t>
            </a:r>
            <a:r>
              <a:rPr lang="en-US" sz="2400" dirty="0" smtClean="0"/>
              <a:t> GSTR-3B filed for F.Y. 2017-18</a:t>
            </a:r>
          </a:p>
          <a:p>
            <a:r>
              <a:rPr lang="en-US" sz="2400" dirty="0" smtClean="0"/>
              <a:t>Reconcile/match your ITC availment data as reported in GSTR-3B with GSTR-2A.Any missing entry of inward supply from registered supplier maybe brought into his notice, so that he may declare it in his GSTR-1/pay tax in GSTR-3B filed for the month march,2019 by the due date.</a:t>
            </a:r>
          </a:p>
          <a:p>
            <a:r>
              <a:rPr lang="en-US" sz="2400" dirty="0" smtClean="0"/>
              <a:t>Compute the ITC availed/inadmissible ITC and also ITC reversal.</a:t>
            </a:r>
          </a:p>
          <a:p>
            <a:r>
              <a:rPr lang="en-US" sz="2400" dirty="0" smtClean="0"/>
              <a:t>Any missing ITC for F.Y.2017-18 can only be claimed by 31/03/2019 and be shown in return for march 2019 only by due date of filing of march 2019 return i.e. only by 20</a:t>
            </a:r>
            <a:r>
              <a:rPr lang="en-US" sz="2400" baseline="30000" dirty="0" smtClean="0"/>
              <a:t>th</a:t>
            </a:r>
            <a:r>
              <a:rPr lang="en-US" sz="2400" dirty="0" smtClean="0"/>
              <a:t> April 2019 and not later.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97187887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Facility for comparison of liability declared and ITC claimed is available at GST portal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It will help tax payers to,</a:t>
            </a:r>
          </a:p>
          <a:p>
            <a:r>
              <a:rPr lang="en-US" sz="2400" dirty="0" smtClean="0"/>
              <a:t>Take necessary action, if required, to rectify the mistakes in form GSTR-1 or GSTR-3B,if any.</a:t>
            </a:r>
          </a:p>
          <a:p>
            <a:r>
              <a:rPr lang="en-US" sz="2400" dirty="0" smtClean="0"/>
              <a:t>View month wise liability declared in filed form GSTR-3B and form GSTR-1,ITC claimed in form GSTR-2A based on form GSTR-1 filed by the suppliers.</a:t>
            </a:r>
          </a:p>
          <a:p>
            <a:r>
              <a:rPr lang="en-US" sz="2400" dirty="0" smtClean="0"/>
              <a:t>Take necessary action, if required, to rectify the mistake in form GSTR-1 or form GSTR-3B or ask the supplier to rectify their mistakes, if any </a:t>
            </a:r>
          </a:p>
          <a:p>
            <a:r>
              <a:rPr lang="en-US" sz="2400" dirty="0" smtClean="0"/>
              <a:t>i) for comparison of liabilities as declared in GSTR-1 and GSTR-3B </a:t>
            </a:r>
          </a:p>
          <a:p>
            <a:r>
              <a:rPr lang="en-US" sz="2400" dirty="0" smtClean="0"/>
              <a:t>ii)And second for comparison of ITC claimed in GSTR-3B and as available in form GSTR-2A.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868314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8640" y="0"/>
            <a:ext cx="9875520" cy="10287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In which tables of form GSTR-9 the details are required to be provided?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8640" y="1238250"/>
            <a:ext cx="9875520" cy="561975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000" dirty="0" smtClean="0"/>
              <a:t>Details are required to be provided in form GSTR-9 in following tables</a:t>
            </a:r>
          </a:p>
          <a:p>
            <a:r>
              <a:rPr lang="en-US" sz="2000" dirty="0" smtClean="0"/>
              <a:t>1)Details of advances, inward and outward supplies made during the financial year on which tax is payable: To enter/view the summary of outward/inward supplies made during financial year.</a:t>
            </a:r>
          </a:p>
          <a:p>
            <a:r>
              <a:rPr lang="en-US" sz="2000" dirty="0" smtClean="0"/>
              <a:t>2)Details of outward supplies made during the financial year on which tax is not payable: To enter/view </a:t>
            </a:r>
            <a:r>
              <a:rPr lang="en-US" sz="2000" dirty="0"/>
              <a:t>the </a:t>
            </a:r>
            <a:r>
              <a:rPr lang="en-US" sz="2000" dirty="0" smtClean="0"/>
              <a:t>summary of non-taxable outward supplies </a:t>
            </a:r>
            <a:r>
              <a:rPr lang="en-US" sz="2000" dirty="0"/>
              <a:t>made during financial year</a:t>
            </a:r>
            <a:r>
              <a:rPr lang="en-US" sz="2000" dirty="0" smtClean="0"/>
              <a:t>.</a:t>
            </a:r>
          </a:p>
          <a:p>
            <a:r>
              <a:rPr lang="en-US" sz="2000" dirty="0" smtClean="0"/>
              <a:t>3)Details of ITC availed during the financial year : To enter/view </a:t>
            </a:r>
            <a:r>
              <a:rPr lang="en-US" sz="2000" dirty="0"/>
              <a:t>the summary of </a:t>
            </a:r>
            <a:r>
              <a:rPr lang="en-US" sz="2000" dirty="0" smtClean="0"/>
              <a:t>ITC availed </a:t>
            </a:r>
            <a:r>
              <a:rPr lang="en-US" sz="2000" dirty="0"/>
              <a:t>during financial </a:t>
            </a:r>
            <a:r>
              <a:rPr lang="en-US" sz="2000" dirty="0" smtClean="0"/>
              <a:t>year.</a:t>
            </a:r>
          </a:p>
          <a:p>
            <a:r>
              <a:rPr lang="en-US" sz="2000" dirty="0" smtClean="0"/>
              <a:t>4)Details of ITC reversed and ineligible ITC for the financial year: To </a:t>
            </a:r>
            <a:r>
              <a:rPr lang="en-US" sz="2000" dirty="0"/>
              <a:t>enter/view the summary of ITC </a:t>
            </a:r>
            <a:r>
              <a:rPr lang="en-US" sz="2000" dirty="0" smtClean="0"/>
              <a:t>reversed or ineligible for financial year.</a:t>
            </a:r>
          </a:p>
          <a:p>
            <a:r>
              <a:rPr lang="en-US" sz="2000" dirty="0" smtClean="0"/>
              <a:t>5)Other ITC related information: To </a:t>
            </a:r>
            <a:r>
              <a:rPr lang="en-US" sz="2000" dirty="0"/>
              <a:t>enter/view the summary of ITC availed during financial year.</a:t>
            </a:r>
          </a:p>
          <a:p>
            <a:r>
              <a:rPr lang="en-US" sz="2000" dirty="0" smtClean="0"/>
              <a:t>6)Details of tax paid as declared in returns filed during the financial year: To enter view the tax(including interest, late fee, penalty &amp; others)paid during the financial year</a:t>
            </a:r>
            <a:endParaRPr lang="en-US" sz="2000" dirty="0"/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89806013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Which tables in form GSTR-9 has auto populated 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dirty="0" smtClean="0"/>
              <a:t>Below tables in form GSTR-9 has auto populated data, from already filed form GSTR-1 and form GSTR-3B of the relevant financial year:</a:t>
            </a:r>
          </a:p>
          <a:p>
            <a:pPr marL="0" indent="0">
              <a:buNone/>
            </a:pPr>
            <a:r>
              <a:rPr lang="en-US" sz="2400" dirty="0" smtClean="0"/>
              <a:t>4. Details </a:t>
            </a:r>
            <a:r>
              <a:rPr lang="en-US" sz="2400" dirty="0"/>
              <a:t>of advances, inward and outward supplies made during the financial year on which tax is </a:t>
            </a:r>
            <a:r>
              <a:rPr lang="en-US" sz="2400" dirty="0" smtClean="0"/>
              <a:t>payable</a:t>
            </a:r>
          </a:p>
          <a:p>
            <a:pPr marL="0" indent="0">
              <a:buNone/>
            </a:pPr>
            <a:r>
              <a:rPr lang="en-US" sz="2400" dirty="0" smtClean="0"/>
              <a:t>5.</a:t>
            </a:r>
            <a:r>
              <a:rPr lang="en-US" sz="2400" dirty="0"/>
              <a:t> </a:t>
            </a:r>
            <a:r>
              <a:rPr lang="en-US" sz="2400" dirty="0" smtClean="0"/>
              <a:t>Details </a:t>
            </a:r>
            <a:r>
              <a:rPr lang="en-US" sz="2400" dirty="0"/>
              <a:t>of outward supplies made during the financial year on which tax is not </a:t>
            </a:r>
            <a:r>
              <a:rPr lang="en-US" sz="2400" dirty="0" smtClean="0"/>
              <a:t>payable</a:t>
            </a:r>
            <a:endParaRPr lang="en-US" sz="2400" dirty="0"/>
          </a:p>
          <a:p>
            <a:pPr marL="0" indent="0">
              <a:buNone/>
            </a:pPr>
            <a:r>
              <a:rPr lang="en-US" sz="2400" dirty="0" smtClean="0"/>
              <a:t>6A. Total amount ITC availed through form GSTR-3B (sum total of table 4A of form GSTR-3B)</a:t>
            </a:r>
          </a:p>
          <a:p>
            <a:pPr marL="0" indent="0">
              <a:buNone/>
            </a:pPr>
            <a:r>
              <a:rPr lang="en-US" sz="2400" dirty="0" smtClean="0"/>
              <a:t>6G-ITC received from ISD</a:t>
            </a:r>
          </a:p>
          <a:p>
            <a:pPr marL="0" indent="0">
              <a:buNone/>
            </a:pPr>
            <a:r>
              <a:rPr lang="en-US" sz="2400" dirty="0" smtClean="0"/>
              <a:t>6K-Transition credit through TRAN-I(including revisions in any)</a:t>
            </a:r>
          </a:p>
          <a:p>
            <a:pPr marL="0" indent="0">
              <a:buNone/>
            </a:pPr>
            <a:r>
              <a:rPr lang="en-US" sz="2400" dirty="0" smtClean="0"/>
              <a:t>6L-Transition credit through TRAN-II</a:t>
            </a:r>
          </a:p>
          <a:p>
            <a:pPr marL="0" indent="0">
              <a:buNone/>
            </a:pPr>
            <a:r>
              <a:rPr lang="en-US" sz="2400" dirty="0" smtClean="0"/>
              <a:t>9-Details of tax paid as declared in returns filed during the financial year</a:t>
            </a:r>
          </a:p>
        </p:txBody>
      </p:sp>
    </p:spTree>
    <p:extLst>
      <p:ext uri="{BB962C8B-B14F-4D97-AF65-F5344CB8AC3E}">
        <p14:creationId xmlns:p14="http://schemas.microsoft.com/office/powerpoint/2010/main" val="221316624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Which table in form GSTR-9 has auto populated data from form GSTR-2A?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 smtClean="0"/>
              <a:t>Below table in form GSTR-9 has auto populated data, from form GSTR-2A of the relevant financial year:</a:t>
            </a:r>
          </a:p>
          <a:p>
            <a:r>
              <a:rPr lang="en-US" sz="2400" dirty="0" smtClean="0"/>
              <a:t>Table no.8A:ITC as per GSTR-2A(Table 3&amp;5 thereof)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97253839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Can I edit auto populated data from filed GSTR-1 and GSTR-3B in form GSTR-9?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Yes you can edit auto populated data from filed form GSTR-1 and GSTR-3B in form GSTR-9, except data in below mentioned tables;</a:t>
            </a:r>
          </a:p>
          <a:p>
            <a:r>
              <a:rPr lang="en-US" sz="2400" dirty="0" smtClean="0"/>
              <a:t>Table no. 6A: total amount of input tax credit availed through form GSTR-3 (sum total of table 4A of form GSTR-3B)</a:t>
            </a:r>
          </a:p>
          <a:p>
            <a:r>
              <a:rPr lang="en-US" sz="2400" dirty="0" smtClean="0"/>
              <a:t>Table no. 8A : ITC as per v-2A (table 3 and 5 there of)</a:t>
            </a:r>
          </a:p>
          <a:p>
            <a:r>
              <a:rPr lang="en-US" sz="2400" dirty="0" smtClean="0"/>
              <a:t>Table no. 9: details of tax paid as declared in returns filed for the financial year (except tax payable column)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9394697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/>
              <a:t>Filing of annual return form GSTR -9</a:t>
            </a:r>
            <a:br>
              <a:rPr lang="en-US" sz="4000" b="1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8640" y="1485900"/>
            <a:ext cx="9875520" cy="58293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b="1" u="sng" dirty="0" smtClean="0"/>
              <a:t>COVERAGE</a:t>
            </a:r>
          </a:p>
          <a:p>
            <a:r>
              <a:rPr lang="en-US" sz="2400" dirty="0" smtClean="0"/>
              <a:t>Annual return form GSTR-9, who can file </a:t>
            </a:r>
          </a:p>
          <a:p>
            <a:r>
              <a:rPr lang="en-US" sz="2400" dirty="0" smtClean="0"/>
              <a:t>Pre-requisites for filing GSTR-9</a:t>
            </a:r>
          </a:p>
          <a:p>
            <a:r>
              <a:rPr lang="en-US" sz="2400" dirty="0" smtClean="0"/>
              <a:t>Nil annual returns, when can be filed</a:t>
            </a:r>
          </a:p>
          <a:p>
            <a:r>
              <a:rPr lang="en-US" sz="2400" dirty="0" smtClean="0"/>
              <a:t>Do this before you file GSTR-9</a:t>
            </a:r>
          </a:p>
          <a:p>
            <a:r>
              <a:rPr lang="en-US" sz="2400" dirty="0" smtClean="0"/>
              <a:t>Download system computed summary of GSTR-9, GSTR-3B,</a:t>
            </a:r>
            <a:r>
              <a:rPr lang="en-US" sz="2400" dirty="0"/>
              <a:t> </a:t>
            </a:r>
            <a:r>
              <a:rPr lang="en-US" sz="2400" dirty="0" smtClean="0"/>
              <a:t>GSTR-1</a:t>
            </a:r>
          </a:p>
          <a:p>
            <a:r>
              <a:rPr lang="en-US" sz="2400" dirty="0" smtClean="0"/>
              <a:t>Structure of annual return GSTR-9</a:t>
            </a:r>
          </a:p>
          <a:p>
            <a:r>
              <a:rPr lang="en-US" sz="2400" dirty="0" smtClean="0"/>
              <a:t>GSTR filing steps at GST portal</a:t>
            </a:r>
          </a:p>
          <a:p>
            <a:r>
              <a:rPr lang="en-US" sz="2400" dirty="0" smtClean="0"/>
              <a:t>How to pay the additional tax liability </a:t>
            </a:r>
          </a:p>
          <a:p>
            <a:r>
              <a:rPr lang="en-US" sz="2400" dirty="0" smtClean="0"/>
              <a:t>Question and answers</a:t>
            </a:r>
          </a:p>
          <a:p>
            <a:pPr marL="0" indent="0"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910067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Will consolidated summary of form GSTR-1/3B/9 be made available for the returns filed during the financial?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sz="2400" dirty="0" smtClean="0"/>
          </a:p>
          <a:p>
            <a:r>
              <a:rPr lang="en-US" sz="2400" dirty="0" smtClean="0"/>
              <a:t>Yes. Consolidated summary of all filed form GSTR-1/3B/9 statement for the relevant financial year is available for download in pdf format.</a:t>
            </a:r>
          </a:p>
          <a:p>
            <a:endParaRPr lang="en-US" sz="2400" dirty="0" smtClean="0"/>
          </a:p>
          <a:p>
            <a:endParaRPr lang="en-US" sz="2400" dirty="0"/>
          </a:p>
          <a:p>
            <a:r>
              <a:rPr lang="en-US" sz="2400" dirty="0" smtClean="0"/>
              <a:t>Navigate to</a:t>
            </a:r>
            <a:r>
              <a:rPr lang="en-US" sz="2400" b="1" dirty="0" smtClean="0"/>
              <a:t> Services&gt; Returns&gt; Annual Returns&gt; Form GSTR-9(prepare online)&gt; Download GSTR-1/3B/9 Summary (PDF) option</a:t>
            </a:r>
            <a:r>
              <a:rPr lang="en-US" sz="2400" b="1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87480494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Can I claim or report any unclaimed ITC through annual return?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8640" y="1828800"/>
            <a:ext cx="9875520" cy="4297368"/>
          </a:xfrm>
        </p:spPr>
        <p:txBody>
          <a:bodyPr>
            <a:normAutofit/>
          </a:bodyPr>
          <a:lstStyle/>
          <a:p>
            <a:r>
              <a:rPr lang="en-US" sz="2400" dirty="0" smtClean="0"/>
              <a:t>No. you cannot claim ITC through GSTR-9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99989399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Is there any option to make payment other than late fee (if applicable) in form GSTR-9?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dirty="0" smtClean="0"/>
              <a:t>After filing of your return in form GSTR-9, you will get a link to navigate to form GST DRC-03 to pay tax, if any. </a:t>
            </a:r>
          </a:p>
          <a:p>
            <a:pPr marL="0" indent="0">
              <a:buNone/>
            </a:pPr>
            <a:r>
              <a:rPr lang="en-US" sz="2400" b="1" dirty="0" smtClean="0"/>
              <a:t>Any additional payment can be made using, form GST DRC-03 functionality only through utilization from electronic cash ledger.</a:t>
            </a:r>
          </a:p>
          <a:p>
            <a:r>
              <a:rPr lang="en-US" sz="2400" dirty="0" smtClean="0"/>
              <a:t>DRC- form is available at portal after login user services menu, sub menu, my applications.</a:t>
            </a:r>
          </a:p>
          <a:p>
            <a:r>
              <a:rPr lang="en-US" sz="2400" dirty="0" smtClean="0"/>
              <a:t>Select annual return as type of payment</a:t>
            </a:r>
          </a:p>
          <a:p>
            <a:r>
              <a:rPr lang="en-US" sz="2400" dirty="0" smtClean="0"/>
              <a:t>User manuals for DRC- is available in help section at GST portal home page.</a:t>
            </a:r>
          </a:p>
          <a:p>
            <a:r>
              <a:rPr lang="en-US" sz="2400" dirty="0" smtClean="0"/>
              <a:t>Short videos and recordings on webinars on filing DRC-03 is available at  </a:t>
            </a:r>
            <a:r>
              <a:rPr lang="en-US" sz="2400" dirty="0" err="1" smtClean="0"/>
              <a:t>youtube</a:t>
            </a:r>
            <a:r>
              <a:rPr lang="en-US" sz="2400" dirty="0" smtClean="0"/>
              <a:t> channel GST network.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95308625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 am getting a warning message that records are under processing or processed with error while filing form GSTR-9.What do I do?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In case, records (or data as submitted while filing form GSTR-9)are processed with error or are under processing at the back end, a warning message is displayed.</a:t>
            </a:r>
          </a:p>
          <a:p>
            <a:r>
              <a:rPr lang="en-US" sz="2400" dirty="0" smtClean="0"/>
              <a:t>If records are still under processing, wait for processing to be completed at the back end.</a:t>
            </a:r>
          </a:p>
          <a:p>
            <a:r>
              <a:rPr lang="en-US" sz="2400" dirty="0" smtClean="0"/>
              <a:t>For records which are processed with error, go back to form GSTR-9 and take action on those records for making corrections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71633894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is the difference between form GSTR-9 and form GSTR-9C?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Form GSTR-9 is required to be filed by every person registered s normal tax payer irrespective of their turnover.</a:t>
            </a:r>
          </a:p>
          <a:p>
            <a:r>
              <a:rPr lang="en-US" sz="2400" dirty="0" smtClean="0"/>
              <a:t>Form GSTR-9C is required to be filed by every registered person whose turnover has been more than Rs .2 crores during the financial year.</a:t>
            </a:r>
          </a:p>
          <a:p>
            <a:r>
              <a:rPr lang="en-US" sz="2400" dirty="0" smtClean="0"/>
              <a:t>Such tax payers are required to get their accounts audited by Chartered accountants or cost accountants and need to submit a copy of audited annual accounts and reconciliation statement as specified under section 44(2) of CGST Act.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441845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1809694" y="265176"/>
            <a:ext cx="7612381" cy="1028700"/>
          </a:xfrm>
          <a:prstGeom prst="rect">
            <a:avLst/>
          </a:prstGeom>
        </p:spPr>
        <p:txBody>
          <a:bodyPr vert="horz" lIns="82296" tIns="41148" rIns="82296" bIns="41148" rtlCol="0" anchor="ctr">
            <a:noAutofit/>
          </a:bodyPr>
          <a:lstStyle/>
          <a:p>
            <a:pPr algn="ctr" defTabSz="822927">
              <a:spcBef>
                <a:spcPct val="0"/>
              </a:spcBef>
              <a:defRPr/>
            </a:pPr>
            <a:r>
              <a:rPr lang="en-US" sz="3200" b="1" dirty="0">
                <a:latin typeface="Cambria" panose="02040503050406030204" pitchFamily="18" charset="0"/>
                <a:ea typeface="Cambria" panose="02040503050406030204" pitchFamily="18" charset="0"/>
                <a:cs typeface="+mj-cs"/>
              </a:rPr>
              <a:t>Amendments w.r.t GSTR 9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14351" y="2175374"/>
            <a:ext cx="10068402" cy="32316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342900" indent="-34290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dirty="0" smtClean="0">
                <a:latin typeface="Cambria" pitchFamily="18" charset="0"/>
              </a:rPr>
              <a:t>Figures in GSTR-9 are to be taken from books of accounts. </a:t>
            </a:r>
          </a:p>
          <a:p>
            <a:pPr marL="342900" indent="-34290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dirty="0" smtClean="0">
                <a:latin typeface="Cambria" pitchFamily="18" charset="0"/>
              </a:rPr>
              <a:t>It </a:t>
            </a:r>
            <a:r>
              <a:rPr lang="en-US" sz="2400" dirty="0">
                <a:latin typeface="Cambria" pitchFamily="18" charset="0"/>
              </a:rPr>
              <a:t>is clarified </a:t>
            </a:r>
            <a:r>
              <a:rPr lang="en-US" sz="2400" b="1" dirty="0">
                <a:latin typeface="Cambria" pitchFamily="18" charset="0"/>
              </a:rPr>
              <a:t>all</a:t>
            </a:r>
            <a:r>
              <a:rPr lang="en-US" sz="2400" dirty="0">
                <a:latin typeface="Cambria" pitchFamily="18" charset="0"/>
              </a:rPr>
              <a:t> supplies that are effected during FY 2017-18 to be reported in GSTR-9 and not restricted to supplies disclosed in monthly returns. </a:t>
            </a:r>
          </a:p>
          <a:p>
            <a:pPr marL="342900" indent="-34290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dirty="0" smtClean="0">
                <a:latin typeface="Cambria" pitchFamily="18" charset="0"/>
              </a:rPr>
              <a:t>Additional </a:t>
            </a:r>
            <a:r>
              <a:rPr lang="en-US" sz="2400" dirty="0">
                <a:latin typeface="Cambria" pitchFamily="18" charset="0"/>
              </a:rPr>
              <a:t>liability to be paid through Form DRC-03 &amp; in </a:t>
            </a:r>
            <a:r>
              <a:rPr lang="en-US" sz="2400" b="1" dirty="0">
                <a:latin typeface="Cambria" pitchFamily="18" charset="0"/>
              </a:rPr>
              <a:t>cash only</a:t>
            </a:r>
            <a:r>
              <a:rPr lang="en-US" sz="2400" dirty="0">
                <a:latin typeface="Cambria" pitchFamily="18" charset="0"/>
              </a:rPr>
              <a:t>. </a:t>
            </a:r>
          </a:p>
          <a:p>
            <a:pPr marL="342900" indent="-342900" algn="just">
              <a:buFont typeface="Arial" pitchFamily="34" charset="0"/>
              <a:buChar char="•"/>
            </a:pPr>
            <a:r>
              <a:rPr lang="en-US" sz="2400" dirty="0" err="1" smtClean="0">
                <a:latin typeface="Cambria" pitchFamily="18" charset="0"/>
              </a:rPr>
              <a:t>Offine</a:t>
            </a:r>
            <a:r>
              <a:rPr lang="en-US" sz="2400" dirty="0" smtClean="0">
                <a:latin typeface="Cambria" pitchFamily="18" charset="0"/>
              </a:rPr>
              <a:t> utility will be provided soon in portal(expected date-20</a:t>
            </a:r>
            <a:r>
              <a:rPr lang="en-US" sz="2400" baseline="30000" dirty="0" smtClean="0">
                <a:latin typeface="Cambria" pitchFamily="18" charset="0"/>
              </a:rPr>
              <a:t>th</a:t>
            </a:r>
            <a:r>
              <a:rPr lang="en-US" sz="2400" dirty="0" smtClean="0">
                <a:latin typeface="Cambria" pitchFamily="18" charset="0"/>
              </a:rPr>
              <a:t> April).</a:t>
            </a:r>
            <a:endParaRPr lang="en-US" sz="2400" dirty="0"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9973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31460" y="1473396"/>
            <a:ext cx="9965531" cy="489364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342900" indent="-34290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dirty="0">
                <a:latin typeface="Cambria" pitchFamily="18" charset="0"/>
              </a:rPr>
              <a:t>In Table 5C –  Only the </a:t>
            </a:r>
            <a:r>
              <a:rPr lang="en-US" sz="2400" b="1" dirty="0">
                <a:latin typeface="Cambria" pitchFamily="18" charset="0"/>
              </a:rPr>
              <a:t>taxable value</a:t>
            </a:r>
            <a:r>
              <a:rPr lang="en-US" sz="2400" dirty="0">
                <a:latin typeface="Cambria" pitchFamily="18" charset="0"/>
              </a:rPr>
              <a:t> of supplies liable under RCM needs to be disclosed and not tax amount.</a:t>
            </a:r>
          </a:p>
          <a:p>
            <a:pPr marL="342900" indent="-34290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dirty="0">
                <a:latin typeface="Cambria" pitchFamily="18" charset="0"/>
              </a:rPr>
              <a:t>Table 13 shall include </a:t>
            </a:r>
            <a:r>
              <a:rPr lang="en-US" sz="2400" b="1" dirty="0">
                <a:latin typeface="Cambria" pitchFamily="18" charset="0"/>
              </a:rPr>
              <a:t>ITC reclaimed</a:t>
            </a:r>
            <a:r>
              <a:rPr lang="en-US" sz="2400" dirty="0">
                <a:latin typeface="Cambria" pitchFamily="18" charset="0"/>
              </a:rPr>
              <a:t> in the current FY which was reversed in the preceding FY due to non payment to vendor within 180 days</a:t>
            </a:r>
          </a:p>
          <a:p>
            <a:pPr marL="342900" indent="-34290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dirty="0" smtClean="0">
                <a:latin typeface="Cambria" pitchFamily="18" charset="0"/>
              </a:rPr>
              <a:t>Table </a:t>
            </a:r>
            <a:r>
              <a:rPr lang="en-US" sz="2400" dirty="0">
                <a:latin typeface="Cambria" pitchFamily="18" charset="0"/>
              </a:rPr>
              <a:t>18 – HSN wise summary of inward supplies is required to be disclosed for only those supplies that </a:t>
            </a:r>
            <a:r>
              <a:rPr lang="en-US" sz="2400" b="1" dirty="0">
                <a:latin typeface="Cambria" pitchFamily="18" charset="0"/>
              </a:rPr>
              <a:t>independently accounts for 10% or more</a:t>
            </a:r>
            <a:r>
              <a:rPr lang="en-US" sz="2400" dirty="0">
                <a:latin typeface="Cambria" pitchFamily="18" charset="0"/>
              </a:rPr>
              <a:t> of total value of inward supplies.</a:t>
            </a:r>
          </a:p>
          <a:p>
            <a:pPr marL="342900" indent="-342900" algn="just">
              <a:buFont typeface="Arial" pitchFamily="34" charset="0"/>
              <a:buChar char="•"/>
            </a:pPr>
            <a:endParaRPr lang="en-US" sz="2400" dirty="0">
              <a:latin typeface="Cambria" pitchFamily="18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809694" y="72077"/>
            <a:ext cx="7612381" cy="1028700"/>
          </a:xfrm>
          <a:prstGeom prst="rect">
            <a:avLst/>
          </a:prstGeom>
        </p:spPr>
        <p:txBody>
          <a:bodyPr vert="horz" lIns="82296" tIns="41148" rIns="82296" bIns="41148" rtlCol="0" anchor="ctr">
            <a:noAutofit/>
          </a:bodyPr>
          <a:lstStyle/>
          <a:p>
            <a:pPr algn="ctr" defTabSz="822927">
              <a:spcBef>
                <a:spcPct val="0"/>
              </a:spcBef>
              <a:defRPr/>
            </a:pPr>
            <a:r>
              <a:rPr lang="en-US" sz="3200" b="1" dirty="0">
                <a:latin typeface="Cambria" panose="02040503050406030204" pitchFamily="18" charset="0"/>
                <a:ea typeface="Cambria" panose="02040503050406030204" pitchFamily="18" charset="0"/>
                <a:cs typeface="+mj-cs"/>
              </a:rPr>
              <a:t>Amendments w.r.t GSTR 9</a:t>
            </a:r>
          </a:p>
        </p:txBody>
      </p:sp>
    </p:spTree>
    <p:extLst>
      <p:ext uri="{BB962C8B-B14F-4D97-AF65-F5344CB8AC3E}">
        <p14:creationId xmlns:p14="http://schemas.microsoft.com/office/powerpoint/2010/main" val="1102199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clarifications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1" y="1426464"/>
            <a:ext cx="7737001" cy="4614899"/>
          </a:xfrm>
        </p:spPr>
        <p:txBody>
          <a:bodyPr>
            <a:noAutofit/>
          </a:bodyPr>
          <a:lstStyle/>
          <a:p>
            <a:r>
              <a:rPr lang="en-US" sz="2000" dirty="0" smtClean="0">
                <a:latin typeface="Cambria" panose="02040503050406030204" pitchFamily="18" charset="0"/>
                <a:ea typeface="Cambria" panose="02040503050406030204" pitchFamily="18" charset="0"/>
              </a:rPr>
              <a:t>Table 19 </a:t>
            </a:r>
            <a:r>
              <a:rPr lang="en-US" sz="2000" dirty="0" err="1" smtClean="0">
                <a:latin typeface="Cambria" panose="02040503050406030204" pitchFamily="18" charset="0"/>
                <a:ea typeface="Cambria" panose="02040503050406030204" pitchFamily="18" charset="0"/>
              </a:rPr>
              <a:t>ie</a:t>
            </a:r>
            <a:r>
              <a:rPr lang="en-US" sz="2000" dirty="0" smtClean="0">
                <a:latin typeface="Cambria" panose="02040503050406030204" pitchFamily="18" charset="0"/>
                <a:ea typeface="Cambria" panose="02040503050406030204" pitchFamily="18" charset="0"/>
              </a:rPr>
              <a:t>. Late fees will open only if other table are filled.</a:t>
            </a:r>
          </a:p>
          <a:p>
            <a:r>
              <a:rPr lang="en-US" sz="2000" dirty="0" smtClean="0">
                <a:latin typeface="Cambria" panose="02040503050406030204" pitchFamily="18" charset="0"/>
                <a:ea typeface="Cambria" panose="02040503050406030204" pitchFamily="18" charset="0"/>
              </a:rPr>
              <a:t>“Help” tab is provided under each table, which gives detailed instructions regarding the data to be filled therein.</a:t>
            </a:r>
          </a:p>
          <a:p>
            <a:r>
              <a:rPr lang="en-US" sz="2000" dirty="0" smtClean="0">
                <a:latin typeface="Cambria" panose="02040503050406030204" pitchFamily="18" charset="0"/>
                <a:ea typeface="Cambria" panose="02040503050406030204" pitchFamily="18" charset="0"/>
              </a:rPr>
              <a:t>Under prepare online option, system computed figures will gets reflected automatically as and when we put our cursor.</a:t>
            </a:r>
          </a:p>
          <a:p>
            <a:r>
              <a:rPr lang="en-US" sz="2000" dirty="0" smtClean="0">
                <a:latin typeface="Cambria" panose="02040503050406030204" pitchFamily="18" charset="0"/>
                <a:ea typeface="Cambria" panose="02040503050406030204" pitchFamily="18" charset="0"/>
              </a:rPr>
              <a:t>Under Table 7(H) 	i.e. other reversals (+) button will be provided to add more than one reversal.</a:t>
            </a:r>
            <a:endParaRPr lang="en-IN" sz="2000" dirty="0" smtClean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r>
              <a:rPr lang="en-US" sz="2000" dirty="0" smtClean="0">
                <a:latin typeface="Cambria" panose="02040503050406030204" pitchFamily="18" charset="0"/>
                <a:ea typeface="Cambria" panose="02040503050406030204" pitchFamily="18" charset="0"/>
              </a:rPr>
              <a:t>Table 8(K) i.e. ITC to be lapsed, is only indicative in nature that this amount may get lapsed if not availed.</a:t>
            </a:r>
          </a:p>
          <a:p>
            <a:r>
              <a:rPr lang="en-US" sz="2000" dirty="0" smtClean="0">
                <a:latin typeface="Cambria" panose="02040503050406030204" pitchFamily="18" charset="0"/>
                <a:ea typeface="Cambria" panose="02040503050406030204" pitchFamily="18" charset="0"/>
              </a:rPr>
              <a:t>Draft preview will be available in excel format also.</a:t>
            </a:r>
          </a:p>
          <a:p>
            <a:r>
              <a:rPr lang="en-US" sz="2000" dirty="0" smtClean="0">
                <a:latin typeface="Cambria" panose="02040503050406030204" pitchFamily="18" charset="0"/>
                <a:ea typeface="Cambria" panose="02040503050406030204" pitchFamily="18" charset="0"/>
              </a:rPr>
              <a:t>Changes more than 20%-will get marked as RED automatically</a:t>
            </a:r>
            <a:r>
              <a:rPr lang="en-US" sz="2000" dirty="0" smtClean="0">
                <a:latin typeface="Cambria" panose="02040503050406030204" pitchFamily="18" charset="0"/>
                <a:ea typeface="Cambria" panose="02040503050406030204" pitchFamily="18" charset="0"/>
              </a:rPr>
              <a:t>.</a:t>
            </a:r>
            <a:endParaRPr lang="en-US" sz="20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0" indent="0">
              <a:buNone/>
            </a:pPr>
            <a:endParaRPr lang="en-US" sz="2000" dirty="0" smtClean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565885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Issues in GSTR-9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>
                <a:latin typeface="Cambria" panose="02040503050406030204" pitchFamily="18" charset="0"/>
                <a:ea typeface="Cambria" panose="02040503050406030204" pitchFamily="18" charset="0"/>
              </a:rPr>
              <a:t>Non </a:t>
            </a:r>
            <a:r>
              <a:rPr lang="en-US" sz="2000" dirty="0" smtClean="0">
                <a:latin typeface="Cambria" panose="02040503050406030204" pitchFamily="18" charset="0"/>
                <a:ea typeface="Cambria" panose="02040503050406030204" pitchFamily="18" charset="0"/>
              </a:rPr>
              <a:t>GST supply(Including </a:t>
            </a:r>
            <a:r>
              <a:rPr lang="en-US" sz="2000" dirty="0">
                <a:latin typeface="Cambria" panose="02040503050406030204" pitchFamily="18" charset="0"/>
                <a:ea typeface="Cambria" panose="02040503050406030204" pitchFamily="18" charset="0"/>
              </a:rPr>
              <a:t>n</a:t>
            </a:r>
            <a:r>
              <a:rPr lang="en-US" sz="2000" dirty="0" smtClean="0">
                <a:latin typeface="Cambria" panose="02040503050406030204" pitchFamily="18" charset="0"/>
                <a:ea typeface="Cambria" panose="02040503050406030204" pitchFamily="18" charset="0"/>
              </a:rPr>
              <a:t>o supply)-petrol, diesel </a:t>
            </a:r>
            <a:r>
              <a:rPr lang="en-US" sz="2000" dirty="0" err="1" smtClean="0">
                <a:latin typeface="Cambria" panose="02040503050406030204" pitchFamily="18" charset="0"/>
                <a:ea typeface="Cambria" panose="02040503050406030204" pitchFamily="18" charset="0"/>
              </a:rPr>
              <a:t>etc</a:t>
            </a:r>
            <a:r>
              <a:rPr lang="en-US" sz="2000" dirty="0" smtClean="0">
                <a:latin typeface="Cambria" panose="02040503050406030204" pitchFamily="18" charset="0"/>
                <a:ea typeface="Cambria" panose="02040503050406030204" pitchFamily="18" charset="0"/>
              </a:rPr>
              <a:t> and schedule III items.</a:t>
            </a:r>
          </a:p>
          <a:p>
            <a:r>
              <a:rPr lang="en-US" sz="2000" dirty="0" smtClean="0">
                <a:latin typeface="Cambria" panose="02040503050406030204" pitchFamily="18" charset="0"/>
                <a:ea typeface="Cambria" panose="02040503050406030204" pitchFamily="18" charset="0"/>
              </a:rPr>
              <a:t>GSTR-9 still reflects time limit as “April to September 18”- Amendment expected as “April to March 19”.</a:t>
            </a:r>
          </a:p>
          <a:p>
            <a:r>
              <a:rPr lang="en-US" sz="2000" dirty="0" smtClean="0">
                <a:latin typeface="Cambria" panose="02040503050406030204" pitchFamily="18" charset="0"/>
                <a:ea typeface="Cambria" panose="02040503050406030204" pitchFamily="18" charset="0"/>
              </a:rPr>
              <a:t>Under Table 10- Whether Amendments + Debit notes both should be considered.</a:t>
            </a:r>
          </a:p>
          <a:p>
            <a:r>
              <a:rPr lang="en-US" sz="2000" dirty="0" smtClean="0">
                <a:latin typeface="Cambria" panose="02040503050406030204" pitchFamily="18" charset="0"/>
                <a:ea typeface="Cambria" panose="02040503050406030204" pitchFamily="18" charset="0"/>
              </a:rPr>
              <a:t>If I pay tax in DRC-03 today, can I link it with </a:t>
            </a:r>
            <a:r>
              <a:rPr lang="en-US" sz="2000" dirty="0" smtClean="0">
                <a:latin typeface="Cambria" panose="02040503050406030204" pitchFamily="18" charset="0"/>
                <a:ea typeface="Cambria" panose="02040503050406030204" pitchFamily="18" charset="0"/>
              </a:rPr>
              <a:t>GSTR-9-NO can’t link.</a:t>
            </a:r>
          </a:p>
          <a:p>
            <a:endParaRPr lang="en-US" sz="2000" dirty="0" smtClean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409761393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8640" y="2476500"/>
            <a:ext cx="9875520" cy="3649668"/>
          </a:xfrm>
        </p:spPr>
        <p:txBody>
          <a:bodyPr/>
          <a:lstStyle/>
          <a:p>
            <a:pPr marL="0" indent="0" algn="ctr">
              <a:buNone/>
            </a:pPr>
            <a:r>
              <a:rPr lang="en-US" sz="5400" b="1" dirty="0" smtClean="0"/>
              <a:t>THANK YOU</a:t>
            </a:r>
          </a:p>
          <a:p>
            <a:pPr marL="0" indent="0" algn="r">
              <a:buNone/>
            </a:pPr>
            <a:r>
              <a:rPr lang="en-US" sz="3200" dirty="0" smtClean="0"/>
              <a:t>-Queries-ashish@hiregange.com</a:t>
            </a:r>
            <a:r>
              <a:rPr lang="en-US" sz="5400" b="1" dirty="0" smtClean="0"/>
              <a:t> </a:t>
            </a:r>
            <a:endParaRPr lang="en-US" sz="5400" b="1" dirty="0"/>
          </a:p>
        </p:txBody>
      </p:sp>
    </p:spTree>
    <p:extLst>
      <p:ext uri="{BB962C8B-B14F-4D97-AF65-F5344CB8AC3E}">
        <p14:creationId xmlns:p14="http://schemas.microsoft.com/office/powerpoint/2010/main" val="23233706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GSTR-9?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Form GSTR-9 is an annual return to be filed once, for each financial year, by the registered tax payers who were regular tax payers including SEZ units and SEZ developers.</a:t>
            </a:r>
          </a:p>
          <a:p>
            <a:r>
              <a:rPr lang="en-US" sz="2400" dirty="0" smtClean="0"/>
              <a:t>The tax payers are required to furnish details of inward supplies, outward supplies, input tax credit or refund claimed or demand created </a:t>
            </a:r>
            <a:r>
              <a:rPr lang="en-US" sz="2400" dirty="0" err="1" smtClean="0"/>
              <a:t>etc</a:t>
            </a:r>
            <a:r>
              <a:rPr lang="en-US" sz="2400" dirty="0" smtClean="0"/>
              <a:t> in this return.</a:t>
            </a:r>
          </a:p>
          <a:p>
            <a:r>
              <a:rPr lang="en-US" sz="2400" dirty="0" smtClean="0"/>
              <a:t>In the annual return for F.Y. 2017-18, the details pertaining to the period from </a:t>
            </a:r>
            <a:r>
              <a:rPr lang="en-US" sz="2400" dirty="0"/>
              <a:t>J</a:t>
            </a:r>
            <a:r>
              <a:rPr lang="en-US" sz="2400" dirty="0" smtClean="0"/>
              <a:t>uly 2017 to march 2018 are to be reported.</a:t>
            </a:r>
          </a:p>
          <a:p>
            <a:r>
              <a:rPr lang="en-US" sz="2400" dirty="0" smtClean="0"/>
              <a:t>In case, the tax payer is registered after 1</a:t>
            </a:r>
            <a:r>
              <a:rPr lang="en-US" sz="2400" baseline="30000" dirty="0" smtClean="0"/>
              <a:t>st</a:t>
            </a:r>
            <a:r>
              <a:rPr lang="en-US" sz="2400" dirty="0" smtClean="0"/>
              <a:t> July 2017, in such case details for the period from the effective date of registration till 31</a:t>
            </a:r>
            <a:r>
              <a:rPr lang="en-US" sz="2400" baseline="30000" dirty="0" smtClean="0"/>
              <a:t>st</a:t>
            </a:r>
            <a:r>
              <a:rPr lang="en-US" sz="2400" dirty="0" smtClean="0"/>
              <a:t> march 2018, is to be provided in annual return.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2885387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Who needed to file annual return in GSTR-9?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 smtClean="0"/>
              <a:t>Form GSTR-9 for F.Y.2017-18 is to be filed by a person who is registered as a normal tax payer, including SEZ units SEZ developers and by tax payers who have withdrawn from the composition scheme to normal tax payer any time during the year 2017-18.</a:t>
            </a:r>
          </a:p>
          <a:p>
            <a:r>
              <a:rPr lang="en-US" sz="2400" dirty="0" smtClean="0"/>
              <a:t>Composition tax payers are required to file annual return in form GSTR-9A </a:t>
            </a:r>
          </a:p>
          <a:p>
            <a:r>
              <a:rPr lang="en-US" sz="2400" dirty="0" smtClean="0"/>
              <a:t>Annual return is not required to be filed by casual tax payer/non resident tax payer/ISD and non-residents taxable persons, persons registered as tax deducters/tax collectors at source.</a:t>
            </a:r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34577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 it mandatory to file form GSTR-9?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8640" y="2038350"/>
            <a:ext cx="9875520" cy="443865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Yes, its mandatory to file form GSTR-9 for normal tax payers, irrespective of the turnover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7218037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8640" y="274638"/>
            <a:ext cx="9875520" cy="20113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 am a regular/normal tax payer for part period and composition tax payer for part period during the financial year. Do i need to file form GSTR-9 or form GSTR-9A?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8640" y="2152650"/>
            <a:ext cx="9875520" cy="4705350"/>
          </a:xfrm>
        </p:spPr>
        <p:txBody>
          <a:bodyPr/>
          <a:lstStyle/>
          <a:p>
            <a:endParaRPr lang="en-US" dirty="0" smtClean="0"/>
          </a:p>
          <a:p>
            <a:r>
              <a:rPr lang="en-US" sz="2400" dirty="0" smtClean="0"/>
              <a:t>You are required to file both form GSTR-9&amp;9A for the respective period.</a:t>
            </a:r>
          </a:p>
          <a:p>
            <a:r>
              <a:rPr lang="en-US" sz="2400" dirty="0" smtClean="0"/>
              <a:t>The period during which the tax payer remained as composition tax payer, form GSTR-9A is required to be filed.And,for period for which the tax payer is registered as normal tax payer, form GSTR-9 is required to be filed.</a:t>
            </a:r>
          </a:p>
          <a:p>
            <a:r>
              <a:rPr lang="en-US" sz="2400" dirty="0" smtClean="0"/>
              <a:t>Both form GSTR-9&amp;9A for the respective period are required to be filed for F.Y.2017-18,in such cases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29224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 got my registration cancelled in the financial year. Can I file form GSTR-9?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8640" y="1885950"/>
            <a:ext cx="9875520" cy="4240218"/>
          </a:xfrm>
        </p:spPr>
        <p:txBody>
          <a:bodyPr>
            <a:normAutofit/>
          </a:bodyPr>
          <a:lstStyle/>
          <a:p>
            <a:r>
              <a:rPr lang="en-US" sz="2400" dirty="0" smtClean="0"/>
              <a:t>Yes, the annual return needs to be filed even if the tax payer has got his registration cancelled during the said financial year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6665831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Pre-conditions for filing form GSTR-9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8640" y="1943100"/>
            <a:ext cx="9875520" cy="4183068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 smtClean="0"/>
              <a:t>Pre-conditions for filing of form GSTR-9 are-</a:t>
            </a:r>
          </a:p>
          <a:p>
            <a:r>
              <a:rPr lang="en-US" sz="2400" dirty="0" smtClean="0"/>
              <a:t>Tax payers must have active GSTIN during the relevant financial year as a normal/regular tax payer even for a single day.</a:t>
            </a:r>
          </a:p>
          <a:p>
            <a:r>
              <a:rPr lang="en-US" sz="2400" dirty="0" smtClean="0"/>
              <a:t>Tax payer has filed all applicable returns i.e. form GSTR- 1 and form GSTR-3B of the relevant financial year before filing the annual return.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3680224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When can I file nil form GSTR-9?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400" dirty="0" smtClean="0"/>
              <a:t>Nil form GSTR-9 can be filed for the financial year, if you have:</a:t>
            </a:r>
          </a:p>
          <a:p>
            <a:r>
              <a:rPr lang="en-US" sz="2400" dirty="0" smtClean="0"/>
              <a:t>NOT made any outward supply(commonly known as sale); AND</a:t>
            </a:r>
          </a:p>
          <a:p>
            <a:r>
              <a:rPr lang="en-US" sz="2400" dirty="0" smtClean="0"/>
              <a:t>NOT received any goods/services(commonly known as purchase); AND</a:t>
            </a:r>
          </a:p>
          <a:p>
            <a:r>
              <a:rPr lang="en-US" sz="2400" dirty="0" smtClean="0"/>
              <a:t>NO other liability to report; AND</a:t>
            </a:r>
          </a:p>
          <a:p>
            <a:r>
              <a:rPr lang="en-US" sz="2400" dirty="0" smtClean="0"/>
              <a:t>NOT claimed any credit; AND</a:t>
            </a:r>
          </a:p>
          <a:p>
            <a:r>
              <a:rPr lang="en-US" sz="2400" dirty="0" smtClean="0"/>
              <a:t>NOT claimed any refund; AND </a:t>
            </a:r>
          </a:p>
          <a:p>
            <a:r>
              <a:rPr lang="en-US" sz="2400" dirty="0" smtClean="0"/>
              <a:t>NOT received any order creating demand; AND</a:t>
            </a:r>
          </a:p>
          <a:p>
            <a:r>
              <a:rPr lang="en-US" sz="2400" dirty="0" smtClean="0"/>
              <a:t>There is no late fee to be paid </a:t>
            </a:r>
            <a:r>
              <a:rPr lang="en-US" sz="2400" dirty="0" err="1" smtClean="0"/>
              <a:t>etc</a:t>
            </a:r>
            <a:endParaRPr lang="en-US" sz="2400" dirty="0" smtClean="0"/>
          </a:p>
          <a:p>
            <a:endParaRPr lang="en-US" sz="2400" dirty="0"/>
          </a:p>
          <a:p>
            <a:r>
              <a:rPr lang="en-US" sz="2400" dirty="0" smtClean="0"/>
              <a:t>Also you might have filed nil GSTR-1 and GSTR-3B(without any data) and late fee for the financial year.</a:t>
            </a:r>
          </a:p>
        </p:txBody>
      </p:sp>
    </p:spTree>
    <p:extLst>
      <p:ext uri="{BB962C8B-B14F-4D97-AF65-F5344CB8AC3E}">
        <p14:creationId xmlns:p14="http://schemas.microsoft.com/office/powerpoint/2010/main" val="2237997580"/>
      </p:ext>
    </p:extLst>
  </p:cSld>
  <p:clrMapOvr>
    <a:masterClrMapping/>
  </p:clrMapOvr>
</p:sld>
</file>

<file path=ppt/theme/theme1.xml><?xml version="1.0" encoding="utf-8"?>
<a:theme xmlns:a="http://schemas.openxmlformats.org/drawingml/2006/main" name="2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2_GST- Overview-Gurgaon_Jun2015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1_GST- Overview-Gurgaon_Jun2015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GST- Overview-Gurgaon_Jun2015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1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2328</TotalTime>
  <Words>2216</Words>
  <Application>Microsoft Office PowerPoint</Application>
  <PresentationFormat>Custom</PresentationFormat>
  <Paragraphs>149</Paragraphs>
  <Slides>29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7</vt:i4>
      </vt:variant>
      <vt:variant>
        <vt:lpstr>Slide Titles</vt:lpstr>
      </vt:variant>
      <vt:variant>
        <vt:i4>29</vt:i4>
      </vt:variant>
    </vt:vector>
  </HeadingPairs>
  <TitlesOfParts>
    <vt:vector size="41" baseType="lpstr">
      <vt:lpstr>Arial</vt:lpstr>
      <vt:lpstr>Calibri</vt:lpstr>
      <vt:lpstr>Calibri Light</vt:lpstr>
      <vt:lpstr>Cambria</vt:lpstr>
      <vt:lpstr>Century Schoolbook</vt:lpstr>
      <vt:lpstr>2_Custom Design</vt:lpstr>
      <vt:lpstr>Custom Design</vt:lpstr>
      <vt:lpstr>1_Custom Design</vt:lpstr>
      <vt:lpstr>2_GST- Overview-Gurgaon_Jun2015</vt:lpstr>
      <vt:lpstr>1_GST- Overview-Gurgaon_Jun2015</vt:lpstr>
      <vt:lpstr>GST- Overview-Gurgaon_Jun2015</vt:lpstr>
      <vt:lpstr>1_Office Theme</vt:lpstr>
      <vt:lpstr>PowerPoint Presentation</vt:lpstr>
      <vt:lpstr>Filing of annual return form GSTR -9 </vt:lpstr>
      <vt:lpstr>What is GSTR-9?</vt:lpstr>
      <vt:lpstr>Who needed to file annual return in GSTR-9?</vt:lpstr>
      <vt:lpstr>Is it mandatory to file form GSTR-9?</vt:lpstr>
      <vt:lpstr>I am a regular/normal tax payer for part period and composition tax payer for part period during the financial year. Do i need to file form GSTR-9 or form GSTR-9A?</vt:lpstr>
      <vt:lpstr>I got my registration cancelled in the financial year. Can I file form GSTR-9?</vt:lpstr>
      <vt:lpstr>Pre-conditions for filing form GSTR-9</vt:lpstr>
      <vt:lpstr>When can I file nil form GSTR-9?</vt:lpstr>
      <vt:lpstr>Navigation flow for filing GSTR-9</vt:lpstr>
      <vt:lpstr>Timelines for filing Annual Return GSTR-9 for F.Y. 2017-18</vt:lpstr>
      <vt:lpstr>Form GSTR-9 return is required to be filed at entity level or GSTIN level?</vt:lpstr>
      <vt:lpstr>GSTR-9  cannot be revised after filing</vt:lpstr>
      <vt:lpstr>Do this before filing GSTR-9</vt:lpstr>
      <vt:lpstr>Facility for comparison of liability declared and ITC claimed is available at GST portal</vt:lpstr>
      <vt:lpstr>In which tables of form GSTR-9 the details are required to be provided?</vt:lpstr>
      <vt:lpstr>Which tables in form GSTR-9 has auto populated data</vt:lpstr>
      <vt:lpstr>Which table in form GSTR-9 has auto populated data from form GSTR-2A?</vt:lpstr>
      <vt:lpstr>Can I edit auto populated data from filed GSTR-1 and GSTR-3B in form GSTR-9?</vt:lpstr>
      <vt:lpstr>Will consolidated summary of form GSTR-1/3B/9 be made available for the returns filed during the financial?</vt:lpstr>
      <vt:lpstr>Can I claim or report any unclaimed ITC through annual return?</vt:lpstr>
      <vt:lpstr>Is there any option to make payment other than late fee (if applicable) in form GSTR-9? </vt:lpstr>
      <vt:lpstr>I am getting a warning message that records are under processing or processed with error while filing form GSTR-9.What do I do?</vt:lpstr>
      <vt:lpstr>What is the difference between form GSTR-9 and form GSTR-9C?</vt:lpstr>
      <vt:lpstr>PowerPoint Presentation</vt:lpstr>
      <vt:lpstr>PowerPoint Presentation</vt:lpstr>
      <vt:lpstr>Other clarifications</vt:lpstr>
      <vt:lpstr>Issues in GSTR-9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Analysis of recent amendments   -CA Sudhir VS</dc:title>
  <dc:creator>Admin</dc:creator>
  <cp:lastModifiedBy>Bhavesh Mittal</cp:lastModifiedBy>
  <cp:revision>553</cp:revision>
  <dcterms:created xsi:type="dcterms:W3CDTF">2019-01-02T10:31:13Z</dcterms:created>
  <dcterms:modified xsi:type="dcterms:W3CDTF">2019-04-13T04:20:35Z</dcterms:modified>
</cp:coreProperties>
</file>